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6" r:id="rId2"/>
    <p:sldId id="28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1" d="100"/>
          <a:sy n="101" d="100"/>
        </p:scale>
        <p:origin x="-107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C2D63-DAD7-4182-B065-D9F54AFD22C1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E1F5F-08E7-494F-98B2-B82939A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2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08370-1CD0-4E39-AAE7-548C93A5D269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52456-6AAC-4597-86AE-27BF14CEEBDE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4B40B-C413-4258-9D3C-D5CD8DF64A97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647F-9B9D-4B93-9730-C353AD4B9409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50-18C6-4097-8DE2-E55DA69D6129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FCBB6-6BFB-4C87-950E-D014F7E93564}" type="datetime1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F4F82-61E1-44F6-AC29-EB0C102B76A9}" type="datetime1">
              <a:rPr lang="en-US" smtClean="0"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77819-C16E-40D4-85C0-11C4399B84B2}" type="datetime1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E31F0-951F-428E-B16D-DB9A67B381F8}" type="datetime1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B456B-9313-4200-82D0-703C40648231}" type="datetime1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A8B9D-3DF7-41AE-A66D-A39ECB741A0E}" type="datetime1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28EB5-C113-49FC-AC48-F8984E8AECA9}" type="datetime1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How would LMP-Proxy $G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4973598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Proxy $G = $105/</a:t>
            </a:r>
            <a:r>
              <a:rPr lang="en-US" dirty="0" err="1" smtClean="0"/>
              <a:t>MWh</a:t>
            </a:r>
            <a:endParaRPr lang="en-US" dirty="0" smtClean="0"/>
          </a:p>
          <a:p>
            <a:r>
              <a:rPr lang="en-US" dirty="0"/>
              <a:t>	(</a:t>
            </a:r>
            <a:r>
              <a:rPr lang="en-US" dirty="0" smtClean="0"/>
              <a:t>POLR)</a:t>
            </a:r>
          </a:p>
          <a:p>
            <a:r>
              <a:rPr lang="en-US" dirty="0" smtClean="0"/>
              <a:t>RTSPP = $1,025/</a:t>
            </a:r>
            <a:r>
              <a:rPr lang="en-US" dirty="0" err="1" smtClean="0"/>
              <a:t>MWh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4724400"/>
            <a:ext cx="617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ERCOT Settlement for HE17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ERCOT charges LSE/REP RTEIAMT based on 274MWh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RTEIAMT settlement is $0 due to hedges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ERCOT credits LSE/REP 30MWh x Proxy $G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ERCOT credits CSP 30MWh x $920 (RTSPP – Proxy $G)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>
            <a:off x="2514600" y="4876800"/>
            <a:ext cx="304800" cy="89552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0600" y="60960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000" u="sng" dirty="0" smtClean="0">
                <a:solidFill>
                  <a:srgbClr val="FF0000"/>
                </a:solidFill>
              </a:rPr>
              <a:t>CSP is settled for the curtailment quantity at LMP-Proxy $G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u="sng" dirty="0" smtClean="0">
                <a:solidFill>
                  <a:srgbClr val="FF0000"/>
                </a:solidFill>
              </a:rPr>
              <a:t>LSE/REP is settled like they served the load at the POLR rate</a:t>
            </a:r>
            <a:endParaRPr lang="en-US" sz="2000" u="sng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936625"/>
            <a:ext cx="6240463" cy="378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72199" y="1143000"/>
            <a:ext cx="1439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HEDGED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359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How would LMP-Proxy $G work?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0" y="4973598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Proxy $G = $105/</a:t>
            </a:r>
            <a:r>
              <a:rPr lang="en-US" dirty="0" err="1" smtClean="0"/>
              <a:t>MWh</a:t>
            </a:r>
            <a:endParaRPr lang="en-US" dirty="0" smtClean="0"/>
          </a:p>
          <a:p>
            <a:r>
              <a:rPr lang="en-US" dirty="0"/>
              <a:t>	(</a:t>
            </a:r>
            <a:r>
              <a:rPr lang="en-US" dirty="0" smtClean="0"/>
              <a:t>POLR)</a:t>
            </a:r>
          </a:p>
          <a:p>
            <a:r>
              <a:rPr lang="en-US" dirty="0" smtClean="0"/>
              <a:t>RTSPP = $1,025/</a:t>
            </a:r>
            <a:r>
              <a:rPr lang="en-US" dirty="0" err="1" smtClean="0"/>
              <a:t>MWh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19400" y="4724400"/>
            <a:ext cx="617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ERCOT Settlement for HE17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ERCOT charges LSE/REP RTEIAMT based on 274MWh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RTEIAMT settlement charge is 274MWh x $1,025/</a:t>
            </a:r>
            <a:r>
              <a:rPr lang="en-US" dirty="0" err="1" smtClean="0"/>
              <a:t>MWh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ERCOT credits LSE/REP 30MWh x Proxy $G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ERCOT credits CSP 30MWh x $920 (RTSPP – Proxy $G)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>
            <a:off x="2514600" y="4876800"/>
            <a:ext cx="304800" cy="89552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0600" y="60960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000" u="sng" dirty="0" smtClean="0">
                <a:solidFill>
                  <a:srgbClr val="FF0000"/>
                </a:solidFill>
              </a:rPr>
              <a:t>CSP is settled for the curtailment quantity at LMP-Proxy $G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u="sng" dirty="0" smtClean="0">
                <a:solidFill>
                  <a:srgbClr val="FF0000"/>
                </a:solidFill>
              </a:rPr>
              <a:t>LSE/REP is settled like they served the load at the POLR rate</a:t>
            </a:r>
            <a:endParaRPr lang="en-US" sz="2000" u="sng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337" y="936625"/>
            <a:ext cx="6240463" cy="378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905500" y="1143000"/>
            <a:ext cx="1706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UNHEDGED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4733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10813</TotalTime>
  <Words>158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How would LMP-Proxy $G work?</vt:lpstr>
      <vt:lpstr>How would LMP-Proxy $G work?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 infrastructure to support bilateral contracting between 3rd Party DR Providers and Load-Serving Entities</dc:title>
  <dc:creator>Barnes, Bill</dc:creator>
  <cp:lastModifiedBy>Bill Barnes (NRG)</cp:lastModifiedBy>
  <cp:revision>269</cp:revision>
  <cp:lastPrinted>2014-05-16T17:00:16Z</cp:lastPrinted>
  <dcterms:created xsi:type="dcterms:W3CDTF">2006-08-16T00:00:00Z</dcterms:created>
  <dcterms:modified xsi:type="dcterms:W3CDTF">2015-09-17T16:30:10Z</dcterms:modified>
</cp:coreProperties>
</file>