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</p:sldMasterIdLst>
  <p:sldIdLst>
    <p:sldId id="260" r:id="rId6"/>
    <p:sldId id="265" r:id="rId7"/>
    <p:sldId id="266" r:id="rId8"/>
    <p:sldId id="262" r:id="rId9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4595" autoAdjust="0"/>
  </p:normalViewPr>
  <p:slideViewPr>
    <p:cSldViewPr snapToGrid="0" snapToObjects="1">
      <p:cViewPr>
        <p:scale>
          <a:sx n="100" d="100"/>
          <a:sy n="100" d="100"/>
        </p:scale>
        <p:origin x="-31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9/14/2015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9/14/2015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9/14/2015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17B3-6606-854F-A86E-1A5425819F84}" type="datetimeFigureOut">
              <a:rPr lang="en-US" smtClean="0"/>
              <a:t>9/14/2015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9/14/2015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9/14/2015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9/14/2015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9/14/2015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9/14/2015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9/14/2015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9/14/2015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9/14/2015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9/14/2015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3"/>
          <a:srcRect t="9220"/>
          <a:stretch/>
        </p:blipFill>
        <p:spPr>
          <a:xfrm>
            <a:off x="214993" y="-168453"/>
            <a:ext cx="8714015" cy="6634475"/>
          </a:xfrm>
          <a:prstGeom prst="rect">
            <a:avLst/>
          </a:prstGeom>
          <a:effectLst>
            <a:reflection stA="58000" endPos="7000" dir="5400000" sy="-100000" algn="bl" rotWithShape="0"/>
          </a:effectLst>
        </p:spPr>
      </p:pic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017B3-6606-854F-A86E-1A5425819F84}" type="datetimeFigureOut">
              <a:rPr lang="en-US" smtClean="0"/>
              <a:t>9/14/2015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/>
          <a:srcRect t="9220"/>
          <a:stretch/>
        </p:blipFill>
        <p:spPr>
          <a:xfrm>
            <a:off x="214993" y="-168453"/>
            <a:ext cx="8714015" cy="6634475"/>
          </a:xfrm>
          <a:prstGeom prst="rect">
            <a:avLst/>
          </a:prstGeom>
          <a:effectLst>
            <a:reflection stA="58000" endPos="7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1498064"/>
            <a:ext cx="7727950" cy="3861872"/>
            <a:chOff x="603250" y="546100"/>
            <a:chExt cx="7727950" cy="3861872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2277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Flight Testing Update</a:t>
              </a:r>
            </a:p>
            <a:p>
              <a:endParaRPr lang="en-US" b="1" dirty="0" smtClean="0"/>
            </a:p>
            <a:p>
              <a:r>
                <a:rPr lang="en-US" i="1" dirty="0" smtClean="0"/>
                <a:t>Paul Yockey</a:t>
              </a:r>
            </a:p>
            <a:p>
              <a:r>
                <a:rPr lang="en-US" dirty="0" smtClean="0"/>
                <a:t>Flight Administrator</a:t>
              </a:r>
            </a:p>
            <a:p>
              <a:r>
                <a:rPr lang="en-US" dirty="0" smtClean="0"/>
                <a:t> </a:t>
              </a:r>
            </a:p>
            <a:p>
              <a:r>
                <a:rPr lang="en-US" dirty="0" smtClean="0"/>
                <a:t>Texas Set Working Group</a:t>
              </a:r>
            </a:p>
            <a:p>
              <a:r>
                <a:rPr lang="en-US" dirty="0" smtClean="0"/>
                <a:t>09/16/15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419850" y="5790143"/>
            <a:ext cx="235786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/>
              <a:t>Texas Set Working Group</a:t>
            </a:r>
          </a:p>
          <a:p>
            <a:pPr algn="r"/>
            <a:r>
              <a:rPr lang="en-US" sz="1050" i="1" dirty="0" smtClean="0"/>
              <a:t>09/16/15</a:t>
            </a:r>
            <a:endParaRPr lang="en-US" sz="1050" dirty="0"/>
          </a:p>
        </p:txBody>
      </p:sp>
      <p:sp>
        <p:nvSpPr>
          <p:cNvPr id="15" name="TextBox 14"/>
          <p:cNvSpPr txBox="1"/>
          <p:nvPr/>
        </p:nvSpPr>
        <p:spPr>
          <a:xfrm>
            <a:off x="379663" y="179143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</a:rPr>
              <a:t>Flight 1015</a:t>
            </a:r>
            <a:endParaRPr lang="en-US" sz="24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4434951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>
                <a:solidFill>
                  <a:prstClr val="black"/>
                </a:solidFill>
              </a:rPr>
              <a:t>Flight 1015 Summary</a:t>
            </a:r>
            <a:endParaRPr lang="en-US" kern="0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50374" y="1036125"/>
            <a:ext cx="8573975" cy="2416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2860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</a:t>
            </a:r>
            <a:r>
              <a:rPr lang="en-US" sz="1800" b="0" dirty="0" smtClean="0">
                <a:solidFill>
                  <a:prstClr val="black"/>
                </a:solidFill>
              </a:rPr>
              <a:t>1015 Connectivity is in progress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6</a:t>
            </a:r>
            <a:r>
              <a:rPr lang="en-US" sz="1800" b="0" dirty="0" smtClean="0">
                <a:solidFill>
                  <a:prstClr val="black"/>
                </a:solidFill>
              </a:rPr>
              <a:t> </a:t>
            </a:r>
            <a:r>
              <a:rPr lang="en-US" sz="1800" b="0" dirty="0">
                <a:solidFill>
                  <a:prstClr val="black"/>
                </a:solidFill>
              </a:rPr>
              <a:t>New </a:t>
            </a:r>
            <a:r>
              <a:rPr lang="en-US" sz="1800" b="0" dirty="0" smtClean="0">
                <a:solidFill>
                  <a:prstClr val="black"/>
                </a:solidFill>
              </a:rPr>
              <a:t>CRs are testing </a:t>
            </a:r>
            <a:r>
              <a:rPr lang="en-US" sz="1800" b="0" dirty="0">
                <a:solidFill>
                  <a:prstClr val="black"/>
                </a:solidFill>
              </a:rPr>
              <a:t>(Including 1 additional DUNS)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Existing CRs: </a:t>
            </a:r>
            <a:r>
              <a:rPr lang="en-US" sz="1800" b="0" dirty="0" smtClean="0">
                <a:solidFill>
                  <a:prstClr val="black"/>
                </a:solidFill>
              </a:rPr>
              <a:t>5 CRs are adding </a:t>
            </a:r>
            <a:r>
              <a:rPr lang="en-US" sz="1800" b="0" dirty="0">
                <a:solidFill>
                  <a:prstClr val="black"/>
                </a:solidFill>
              </a:rPr>
              <a:t>new </a:t>
            </a:r>
            <a:r>
              <a:rPr lang="en-US" sz="1800" b="0" dirty="0" smtClean="0">
                <a:solidFill>
                  <a:prstClr val="black"/>
                </a:solidFill>
              </a:rPr>
              <a:t>territories, 2 CRs are testing for Service Provider Change</a:t>
            </a:r>
            <a:endParaRPr lang="en-US" sz="1800" b="0" dirty="0" smtClean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1582 </a:t>
            </a:r>
            <a:r>
              <a:rPr lang="en-US" sz="1800" b="0" dirty="0" smtClean="0">
                <a:solidFill>
                  <a:prstClr val="black"/>
                </a:solidFill>
              </a:rPr>
              <a:t>tasks are scheduled including connectivity</a:t>
            </a:r>
          </a:p>
          <a:p>
            <a:pPr marL="628650" lvl="1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74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419850" y="5790143"/>
            <a:ext cx="235786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 smtClean="0">
                <a:solidFill>
                  <a:prstClr val="black"/>
                </a:solidFill>
              </a:rPr>
              <a:t>Texas Set Working Group</a:t>
            </a:r>
            <a:endParaRPr lang="en-US" sz="1050" b="1" dirty="0">
              <a:solidFill>
                <a:prstClr val="black"/>
              </a:solidFill>
            </a:endParaRPr>
          </a:p>
          <a:p>
            <a:pPr algn="r"/>
            <a:r>
              <a:rPr lang="en-US" sz="1050" i="1" dirty="0" smtClean="0">
                <a:solidFill>
                  <a:prstClr val="black"/>
                </a:solidFill>
              </a:rPr>
              <a:t>09/16/15</a:t>
            </a: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9663" y="179143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</a:rPr>
              <a:t>Flight 1015</a:t>
            </a:r>
            <a:endParaRPr lang="en-US" sz="24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27680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>
                <a:solidFill>
                  <a:prstClr val="black"/>
                </a:solidFill>
              </a:rPr>
              <a:t>Schedule</a:t>
            </a:r>
            <a:endParaRPr lang="en-US" kern="0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50374" y="1036125"/>
            <a:ext cx="8573975" cy="2769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1015 signup </a:t>
            </a:r>
            <a:r>
              <a:rPr lang="en-US" sz="1800" b="0" dirty="0" smtClean="0">
                <a:solidFill>
                  <a:prstClr val="black"/>
                </a:solidFill>
              </a:rPr>
              <a:t>began </a:t>
            </a:r>
            <a:r>
              <a:rPr lang="en-US" sz="1800" b="0" dirty="0">
                <a:solidFill>
                  <a:prstClr val="black"/>
                </a:solidFill>
              </a:rPr>
              <a:t>09/02/15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1015 signup deadline </a:t>
            </a:r>
            <a:r>
              <a:rPr lang="en-US" sz="1800" b="0" dirty="0" smtClean="0">
                <a:solidFill>
                  <a:prstClr val="black"/>
                </a:solidFill>
              </a:rPr>
              <a:t>was </a:t>
            </a:r>
            <a:r>
              <a:rPr lang="en-US" sz="1800" b="0" dirty="0">
                <a:solidFill>
                  <a:prstClr val="black"/>
                </a:solidFill>
              </a:rPr>
              <a:t>09/09/15 (Adhoc,10/23/15 for Current MPs Only, </a:t>
            </a:r>
            <a:r>
              <a:rPr lang="en-US" sz="1800" b="0" i="1" dirty="0">
                <a:solidFill>
                  <a:prstClr val="black"/>
                </a:solidFill>
              </a:rPr>
              <a:t>subject to Flight Administrator and TDSPs’ Approval</a:t>
            </a:r>
            <a:r>
              <a:rPr lang="en-US" sz="1800" b="0" dirty="0">
                <a:solidFill>
                  <a:prstClr val="black"/>
                </a:solidFill>
              </a:rPr>
              <a:t>)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Connectivity kick-off conference call </a:t>
            </a:r>
            <a:r>
              <a:rPr lang="en-US" sz="1800" b="0" dirty="0" smtClean="0">
                <a:solidFill>
                  <a:prstClr val="black"/>
                </a:solidFill>
              </a:rPr>
              <a:t>was </a:t>
            </a:r>
            <a:r>
              <a:rPr lang="en-US" sz="1800" b="0" dirty="0">
                <a:solidFill>
                  <a:prstClr val="black"/>
                </a:solidFill>
              </a:rPr>
              <a:t>09/15/15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kick-off conference call is 10/02/15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Day 1 transactions begin 10/05/15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1015 concludes on 10/16/15 (Contingency/</a:t>
            </a:r>
            <a:r>
              <a:rPr lang="en-US" sz="1800" b="0" dirty="0" err="1">
                <a:solidFill>
                  <a:prstClr val="black"/>
                </a:solidFill>
              </a:rPr>
              <a:t>Adhoc</a:t>
            </a:r>
            <a:r>
              <a:rPr lang="en-US" sz="1800" b="0" dirty="0">
                <a:solidFill>
                  <a:prstClr val="black"/>
                </a:solidFill>
              </a:rPr>
              <a:t> Period until 11/25/15)</a:t>
            </a:r>
          </a:p>
        </p:txBody>
      </p:sp>
    </p:spTree>
    <p:extLst>
      <p:ext uri="{BB962C8B-B14F-4D97-AF65-F5344CB8AC3E}">
        <p14:creationId xmlns:p14="http://schemas.microsoft.com/office/powerpoint/2010/main" val="108813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553200" y="5809193"/>
            <a:ext cx="222451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 smtClean="0">
                <a:solidFill>
                  <a:prstClr val="black"/>
                </a:solidFill>
              </a:rPr>
              <a:t>Texas Set Working Group</a:t>
            </a:r>
            <a:endParaRPr lang="en-US" sz="1050" b="1" dirty="0">
              <a:solidFill>
                <a:prstClr val="black"/>
              </a:solidFill>
            </a:endParaRPr>
          </a:p>
          <a:p>
            <a:pPr algn="r"/>
            <a:r>
              <a:rPr lang="en-US" sz="1050" i="1" dirty="0" smtClean="0">
                <a:solidFill>
                  <a:prstClr val="black"/>
                </a:solidFill>
              </a:rPr>
              <a:t>09/16/15</a:t>
            </a:r>
            <a:endParaRPr lang="en-US" sz="1050" i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27680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endParaRPr lang="en-US" kern="0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03743" y="2179125"/>
            <a:ext cx="8573975" cy="1723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2860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228600" indent="0" algn="ctr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6000" b="0" dirty="0" smtClean="0">
                <a:solidFill>
                  <a:prstClr val="black"/>
                </a:solidFill>
              </a:rPr>
              <a:t>Questions?</a:t>
            </a:r>
            <a:endParaRPr lang="en-US" sz="6000" b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98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purl.org/dc/dcmitype/"/>
    <ds:schemaRef ds:uri="http://schemas.microsoft.com/office/2006/documentManagement/types"/>
    <ds:schemaRef ds:uri="http://www.w3.org/XML/1998/namespace"/>
    <ds:schemaRef ds:uri="http://purl.org/dc/terms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c34af464-7aa1-4edd-9be4-83dffc1cb926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3376</TotalTime>
  <Words>134</Words>
  <Application>Microsoft Office PowerPoint</Application>
  <PresentationFormat>On-screen Show (4:3)</PresentationFormat>
  <Paragraphs>32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Yockey, Paul</cp:lastModifiedBy>
  <cp:revision>154</cp:revision>
  <cp:lastPrinted>2013-01-30T23:16:36Z</cp:lastPrinted>
  <dcterms:created xsi:type="dcterms:W3CDTF">2010-04-12T23:12:02Z</dcterms:created>
  <dcterms:modified xsi:type="dcterms:W3CDTF">2015-09-14T17:58:43Z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