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60" r:id="rId6"/>
    <p:sldId id="265" r:id="rId7"/>
    <p:sldId id="266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3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7B3-6606-854F-A86E-1A5425819F8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17B3-6606-854F-A86E-1A5425819F8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Flight Testing Update</a:t>
              </a:r>
            </a:p>
            <a:p>
              <a:endParaRPr lang="en-US" b="1" dirty="0" smtClean="0"/>
            </a:p>
            <a:p>
              <a:r>
                <a:rPr lang="en-US" i="1" dirty="0" smtClean="0"/>
                <a:t>Paul Yockey</a:t>
              </a:r>
            </a:p>
            <a:p>
              <a:r>
                <a:rPr lang="en-US" dirty="0" smtClean="0"/>
                <a:t>Flight Administrator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Texas Set Working Group</a:t>
              </a:r>
            </a:p>
            <a:p>
              <a:r>
                <a:rPr lang="en-US" dirty="0" smtClean="0"/>
                <a:t>09/16/15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/>
              <a:t>Texas Set Working Group</a:t>
            </a:r>
          </a:p>
          <a:p>
            <a:pPr algn="r"/>
            <a:r>
              <a:rPr lang="en-US" sz="1050" i="1" dirty="0" smtClean="0"/>
              <a:t>09/16/15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1015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4434951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Flight 1015 Summary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241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1015 Connectivity is in progress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6</a:t>
            </a:r>
            <a:r>
              <a:rPr lang="en-US" sz="1800" b="0" dirty="0" smtClean="0">
                <a:solidFill>
                  <a:prstClr val="black"/>
                </a:solidFill>
              </a:rPr>
              <a:t> </a:t>
            </a:r>
            <a:r>
              <a:rPr lang="en-US" sz="1800" b="0" dirty="0">
                <a:solidFill>
                  <a:prstClr val="black"/>
                </a:solidFill>
              </a:rPr>
              <a:t>New </a:t>
            </a:r>
            <a:r>
              <a:rPr lang="en-US" sz="1800" b="0" dirty="0" smtClean="0">
                <a:solidFill>
                  <a:prstClr val="black"/>
                </a:solidFill>
              </a:rPr>
              <a:t>CRs are testing </a:t>
            </a:r>
            <a:r>
              <a:rPr lang="en-US" sz="1800" b="0" dirty="0">
                <a:solidFill>
                  <a:prstClr val="black"/>
                </a:solidFill>
              </a:rPr>
              <a:t>(Including 1 additional DUNS)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Existing CRs: </a:t>
            </a:r>
            <a:r>
              <a:rPr lang="en-US" sz="1800" b="0" dirty="0" smtClean="0">
                <a:solidFill>
                  <a:prstClr val="black"/>
                </a:solidFill>
              </a:rPr>
              <a:t>5 CRs are adding </a:t>
            </a:r>
            <a:r>
              <a:rPr lang="en-US" sz="1800" b="0" dirty="0">
                <a:solidFill>
                  <a:prstClr val="black"/>
                </a:solidFill>
              </a:rPr>
              <a:t>new </a:t>
            </a:r>
            <a:r>
              <a:rPr lang="en-US" sz="1800" b="0" dirty="0" smtClean="0">
                <a:solidFill>
                  <a:prstClr val="black"/>
                </a:solidFill>
              </a:rPr>
              <a:t>territories, 2 CRs are testing for Service Provider Change</a:t>
            </a: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1582 </a:t>
            </a:r>
            <a:r>
              <a:rPr lang="en-US" sz="1800" b="0" dirty="0" smtClean="0">
                <a:solidFill>
                  <a:prstClr val="black"/>
                </a:solidFill>
              </a:rPr>
              <a:t>tasks are scheduled including connectivity</a:t>
            </a:r>
          </a:p>
          <a:p>
            <a:pPr marL="628650" lvl="1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4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Texas Set Working Group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09/16/15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1015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Schedule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1015 signup </a:t>
            </a:r>
            <a:r>
              <a:rPr lang="en-US" sz="1800" b="0" dirty="0" smtClean="0">
                <a:solidFill>
                  <a:prstClr val="black"/>
                </a:solidFill>
              </a:rPr>
              <a:t>began </a:t>
            </a:r>
            <a:r>
              <a:rPr lang="en-US" sz="1800" b="0" dirty="0">
                <a:solidFill>
                  <a:prstClr val="black"/>
                </a:solidFill>
              </a:rPr>
              <a:t>09/02/15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1015 signup deadline </a:t>
            </a:r>
            <a:r>
              <a:rPr lang="en-US" sz="1800" b="0" dirty="0" smtClean="0">
                <a:solidFill>
                  <a:prstClr val="black"/>
                </a:solidFill>
              </a:rPr>
              <a:t>was </a:t>
            </a:r>
            <a:r>
              <a:rPr lang="en-US" sz="1800" b="0" dirty="0">
                <a:solidFill>
                  <a:prstClr val="black"/>
                </a:solidFill>
              </a:rPr>
              <a:t>09/09/15 (Adhoc,10/23/15 for Current MPs Only, </a:t>
            </a:r>
            <a:r>
              <a:rPr lang="en-US" sz="1800" b="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1800" b="0" dirty="0">
                <a:solidFill>
                  <a:prstClr val="black"/>
                </a:solidFill>
              </a:rPr>
              <a:t>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Connectivity kick-off conference call </a:t>
            </a:r>
            <a:r>
              <a:rPr lang="en-US" sz="1800" b="0" dirty="0" smtClean="0">
                <a:solidFill>
                  <a:prstClr val="black"/>
                </a:solidFill>
              </a:rPr>
              <a:t>was </a:t>
            </a:r>
            <a:r>
              <a:rPr lang="en-US" sz="1800" b="0" dirty="0">
                <a:solidFill>
                  <a:prstClr val="black"/>
                </a:solidFill>
              </a:rPr>
              <a:t>09/15/15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kick-off conference call is 10/02/15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Day 1 transactions begin 10/05/15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1015 concludes on 10/16/15 (Contingency/</a:t>
            </a:r>
            <a:r>
              <a:rPr lang="en-US" sz="1800" b="0" dirty="0" err="1">
                <a:solidFill>
                  <a:prstClr val="black"/>
                </a:solidFill>
              </a:rPr>
              <a:t>Adhoc</a:t>
            </a:r>
            <a:r>
              <a:rPr lang="en-US" sz="1800" b="0" dirty="0">
                <a:solidFill>
                  <a:prstClr val="black"/>
                </a:solidFill>
              </a:rPr>
              <a:t> Period until 11/25/15)</a:t>
            </a:r>
          </a:p>
        </p:txBody>
      </p:sp>
    </p:spTree>
    <p:extLst>
      <p:ext uri="{BB962C8B-B14F-4D97-AF65-F5344CB8AC3E}">
        <p14:creationId xmlns:p14="http://schemas.microsoft.com/office/powerpoint/2010/main" val="10881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53200" y="5809193"/>
            <a:ext cx="2224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Texas Set Working Group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09/16/15</a:t>
            </a:r>
            <a:endParaRPr lang="en-US" sz="1050" i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03743" y="2179125"/>
            <a:ext cx="857397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22860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6000" b="0" dirty="0" smtClean="0">
                <a:solidFill>
                  <a:prstClr val="black"/>
                </a:solidFill>
              </a:rPr>
              <a:t>Questions?</a:t>
            </a:r>
            <a:endParaRPr lang="en-US" sz="60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3376</TotalTime>
  <Words>134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Yockey, Paul</cp:lastModifiedBy>
  <cp:revision>154</cp:revision>
  <cp:lastPrinted>2013-01-30T23:16:36Z</cp:lastPrinted>
  <dcterms:created xsi:type="dcterms:W3CDTF">2010-04-12T23:12:02Z</dcterms:created>
  <dcterms:modified xsi:type="dcterms:W3CDTF">2015-09-14T17:58:43Z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