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45171-10BC-483F-ABB3-59CA4C9C0926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28D6-927C-4B87-9EE5-92F6BBF55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5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28D6-927C-4B87-9EE5-92F6BBF55B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9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CDC3-7C60-4566-AE65-DD088C36938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1EE-D719-4574-87B9-6E9A13F0FA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01000" cy="533400"/>
          </a:xfrm>
        </p:spPr>
        <p:txBody>
          <a:bodyPr>
            <a:noAutofit/>
          </a:bodyPr>
          <a:lstStyle/>
          <a:p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Requests that </a:t>
            </a:r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remain </a:t>
            </a:r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tabled – No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ction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required by </a:t>
            </a:r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09/10/15 </a:t>
            </a:r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PRS</a:t>
            </a:r>
            <a: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305800" cy="5715000"/>
          </a:xfrm>
        </p:spPr>
        <p:txBody>
          <a:bodyPr>
            <a:normAutofit lnSpcReduction="10000"/>
          </a:bodyPr>
          <a:lstStyle/>
          <a:p>
            <a:pPr algn="l"/>
            <a:endPara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SCR785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Update RTL calculation to include Real-Time Reserve Price Adder based components (PRS)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NPRR562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Subsynchronous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Resonance (PRS)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NPRR638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Revisions to Certain Price Components of EAL (PRS)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NPRR641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Season Definition Change for Switchable Resources Reporting Unavailable Capacity (PRS)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NPRR667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Ancillary Service Redesign (PRS)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NPRR685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Change Criteria for Resource Opportunity Outages (ROS)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NPRR691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Alignment of Protocols with NERC Reliability Standard,  BAL-001-TRE-1 (ROS)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NPRR696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Price Correction Process Following a SCED Failure (WMS)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NPRR697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Disclosure of Protected Information for Research and Coordination Purposes (PRS)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NPRR702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Flexible Accounts, Payment of Invoices, and Disposition of Interest on Cash Collateral (PRS)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NPRR705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Provides Consistency for References to the End Date of the Generation Interconnection Process (ROS)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NPRR708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Clarifying ERCOT Actions During Energy Emergency Alerts (WMS)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NPRR709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Revisions to Alternative Dispute Resolution Procedure (PRS)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NPRR712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Clarification of RUC Process (WMS) 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NPRR713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Reactive Power Testing Requirements (ROS)</a:t>
            </a:r>
          </a:p>
          <a:p>
            <a:endParaRPr lang="en-US" sz="1400" i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92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Revision Requests that may remain tabled – No action required by 09/10/15 PRS </vt:lpstr>
    </vt:vector>
  </TitlesOfParts>
  <Company>ERCOT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6/21/12 PRS</dc:title>
  <dc:creator>ERCOT 062012</dc:creator>
  <cp:lastModifiedBy>Albracht, Brittney</cp:lastModifiedBy>
  <cp:revision>47</cp:revision>
  <dcterms:created xsi:type="dcterms:W3CDTF">2012-06-21T12:05:52Z</dcterms:created>
  <dcterms:modified xsi:type="dcterms:W3CDTF">2015-09-09T19:41:29Z</dcterms:modified>
</cp:coreProperties>
</file>