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remain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tabled – No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09/10/15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305800" cy="5715000"/>
          </a:xfrm>
        </p:spPr>
        <p:txBody>
          <a:bodyPr>
            <a:normAutofit lnSpcReduction="10000"/>
          </a:bodyPr>
          <a:lstStyle/>
          <a:p>
            <a:pPr algn="l"/>
            <a:endParaRPr lang="en-U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SCR785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Update RTL calculation to include Real-Time Reserve Price Adder based components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NPRR562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Subsynchronous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Resonance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NPRR638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Revisions to Certain Price Components of EAL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NPRR641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Season Definition Change for Switchable Resources Reporting Unavailable Capacity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NPRR667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Ancillary Service Redesign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NPRR685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Change Criteria for Resource Opportunity Outages (ROS)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NPRR691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Alignment of Protocols with NERC Reliability Standard,  BAL-001-TRE-1 (ROS)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NPRR696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Price Correction Process Following a SCED Failure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NPRR697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Disclosure of Protected Information for Research and Coordination Purposes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NPRR702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Flexible Accounts, Payment of Invoices, and Disposition of Interest on Cash Collateral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NPRR705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Provides Consistency for References to the End Date of the Generation Interconnection Process (ROS)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NPRR708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Clarifying ERCOT Actions During Energy Emergency Alerts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NPRR709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Revisions to Alternative Dispute Resolution Procedure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NPRR712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Clarification of RUC Process (WMS) 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NPRR713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Reactive Power Testing Requirements (ROS)</a:t>
            </a:r>
          </a:p>
          <a:p>
            <a:endParaRPr lang="en-US" sz="14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92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Revision Requests that may remain tabled – No action required by 09/10/15 PRS 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Albracht, Brittney</cp:lastModifiedBy>
  <cp:revision>47</cp:revision>
  <dcterms:created xsi:type="dcterms:W3CDTF">2012-06-21T12:05:52Z</dcterms:created>
  <dcterms:modified xsi:type="dcterms:W3CDTF">2015-09-09T19:41:29Z</dcterms:modified>
</cp:coreProperties>
</file>