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connel\Documents\Inadvertent%20Stats%20Template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sconnel\AppData\Roaming\Microsoft\Excel\Book1%20(version%201).xlsb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IAS_Chart!$B$1</c:f>
              <c:strCache>
                <c:ptCount val="1"/>
                <c:pt idx="0">
                  <c:v>&lt; 500 - IAG%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</c:spPr>
          <c:invertIfNegative val="0"/>
          <c:cat>
            <c:strRef>
              <c:f>IAS_Chart!$A$2:$A$34</c:f>
              <c:strCache>
                <c:ptCount val="33"/>
                <c:pt idx="0">
                  <c:v>REP 106</c:v>
                </c:pt>
                <c:pt idx="1">
                  <c:v>REP 97</c:v>
                </c:pt>
                <c:pt idx="2">
                  <c:v>REP 103</c:v>
                </c:pt>
                <c:pt idx="3">
                  <c:v>REP 70</c:v>
                </c:pt>
                <c:pt idx="4">
                  <c:v>REP 76</c:v>
                </c:pt>
                <c:pt idx="5">
                  <c:v>REP 65</c:v>
                </c:pt>
                <c:pt idx="6">
                  <c:v>REP 83</c:v>
                </c:pt>
                <c:pt idx="7">
                  <c:v>REP 51</c:v>
                </c:pt>
                <c:pt idx="8">
                  <c:v>REP 74</c:v>
                </c:pt>
                <c:pt idx="9">
                  <c:v>REP 43</c:v>
                </c:pt>
                <c:pt idx="10">
                  <c:v>REP 50</c:v>
                </c:pt>
                <c:pt idx="11">
                  <c:v>REP 57</c:v>
                </c:pt>
                <c:pt idx="12">
                  <c:v>REP 67</c:v>
                </c:pt>
                <c:pt idx="13">
                  <c:v>REP 36</c:v>
                </c:pt>
                <c:pt idx="14">
                  <c:v>REP 44</c:v>
                </c:pt>
                <c:pt idx="15">
                  <c:v>REP 39</c:v>
                </c:pt>
                <c:pt idx="16">
                  <c:v>REP 55</c:v>
                </c:pt>
                <c:pt idx="17">
                  <c:v>REP 34</c:v>
                </c:pt>
                <c:pt idx="18">
                  <c:v>REP 63</c:v>
                </c:pt>
                <c:pt idx="19">
                  <c:v>REP 38</c:v>
                </c:pt>
                <c:pt idx="20">
                  <c:v>REP 30</c:v>
                </c:pt>
                <c:pt idx="21">
                  <c:v>REP 27</c:v>
                </c:pt>
                <c:pt idx="22">
                  <c:v>REP 28</c:v>
                </c:pt>
                <c:pt idx="23">
                  <c:v>REP 23</c:v>
                </c:pt>
                <c:pt idx="24">
                  <c:v>REP 12</c:v>
                </c:pt>
                <c:pt idx="25">
                  <c:v>REP 14</c:v>
                </c:pt>
                <c:pt idx="26">
                  <c:v>REP 35</c:v>
                </c:pt>
                <c:pt idx="27">
                  <c:v>REP 11</c:v>
                </c:pt>
                <c:pt idx="28">
                  <c:v>REP 16</c:v>
                </c:pt>
                <c:pt idx="29">
                  <c:v>REP 7</c:v>
                </c:pt>
                <c:pt idx="30">
                  <c:v>REP 2</c:v>
                </c:pt>
                <c:pt idx="31">
                  <c:v>REP 5</c:v>
                </c:pt>
                <c:pt idx="32">
                  <c:v>REP 4</c:v>
                </c:pt>
              </c:strCache>
            </c:strRef>
          </c:cat>
          <c:val>
            <c:numRef>
              <c:f>IAS_Chart!$B$2:$B$34</c:f>
              <c:numCache>
                <c:formatCode>0.00%</c:formatCode>
                <c:ptCount val="33"/>
                <c:pt idx="0">
                  <c:v>1.0638297872340399E-2</c:v>
                </c:pt>
                <c:pt idx="1">
                  <c:v>0</c:v>
                </c:pt>
                <c:pt idx="2">
                  <c:v>5.9523809523809503E-3</c:v>
                </c:pt>
                <c:pt idx="3">
                  <c:v>3.7037037037037E-2</c:v>
                </c:pt>
                <c:pt idx="4">
                  <c:v>0</c:v>
                </c:pt>
                <c:pt idx="5">
                  <c:v>4.3859649122806998E-3</c:v>
                </c:pt>
                <c:pt idx="6">
                  <c:v>0</c:v>
                </c:pt>
                <c:pt idx="7">
                  <c:v>3.0927835051546299E-2</c:v>
                </c:pt>
                <c:pt idx="8">
                  <c:v>0</c:v>
                </c:pt>
                <c:pt idx="9">
                  <c:v>7.3800738007380002E-3</c:v>
                </c:pt>
                <c:pt idx="10">
                  <c:v>1.00806451612903E-2</c:v>
                </c:pt>
                <c:pt idx="11">
                  <c:v>0</c:v>
                </c:pt>
                <c:pt idx="12">
                  <c:v>1.9002375296912101E-2</c:v>
                </c:pt>
                <c:pt idx="13">
                  <c:v>0</c:v>
                </c:pt>
                <c:pt idx="14">
                  <c:v>9.1533180778032002E-3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</c:numCache>
            </c:numRef>
          </c:val>
        </c:ser>
        <c:ser>
          <c:idx val="1"/>
          <c:order val="1"/>
          <c:tx>
            <c:strRef>
              <c:f>IAS_Chart!$C$1</c:f>
              <c:strCache>
                <c:ptCount val="1"/>
                <c:pt idx="0">
                  <c:v>&lt; 500 - IAL%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</c:spPr>
          <c:invertIfNegative val="0"/>
          <c:cat>
            <c:strRef>
              <c:f>IAS_Chart!$A$2:$A$34</c:f>
              <c:strCache>
                <c:ptCount val="33"/>
                <c:pt idx="0">
                  <c:v>REP 106</c:v>
                </c:pt>
                <c:pt idx="1">
                  <c:v>REP 97</c:v>
                </c:pt>
                <c:pt idx="2">
                  <c:v>REP 103</c:v>
                </c:pt>
                <c:pt idx="3">
                  <c:v>REP 70</c:v>
                </c:pt>
                <c:pt idx="4">
                  <c:v>REP 76</c:v>
                </c:pt>
                <c:pt idx="5">
                  <c:v>REP 65</c:v>
                </c:pt>
                <c:pt idx="6">
                  <c:v>REP 83</c:v>
                </c:pt>
                <c:pt idx="7">
                  <c:v>REP 51</c:v>
                </c:pt>
                <c:pt idx="8">
                  <c:v>REP 74</c:v>
                </c:pt>
                <c:pt idx="9">
                  <c:v>REP 43</c:v>
                </c:pt>
                <c:pt idx="10">
                  <c:v>REP 50</c:v>
                </c:pt>
                <c:pt idx="11">
                  <c:v>REP 57</c:v>
                </c:pt>
                <c:pt idx="12">
                  <c:v>REP 67</c:v>
                </c:pt>
                <c:pt idx="13">
                  <c:v>REP 36</c:v>
                </c:pt>
                <c:pt idx="14">
                  <c:v>REP 44</c:v>
                </c:pt>
                <c:pt idx="15">
                  <c:v>REP 39</c:v>
                </c:pt>
                <c:pt idx="16">
                  <c:v>REP 55</c:v>
                </c:pt>
                <c:pt idx="17">
                  <c:v>REP 34</c:v>
                </c:pt>
                <c:pt idx="18">
                  <c:v>REP 63</c:v>
                </c:pt>
                <c:pt idx="19">
                  <c:v>REP 38</c:v>
                </c:pt>
                <c:pt idx="20">
                  <c:v>REP 30</c:v>
                </c:pt>
                <c:pt idx="21">
                  <c:v>REP 27</c:v>
                </c:pt>
                <c:pt idx="22">
                  <c:v>REP 28</c:v>
                </c:pt>
                <c:pt idx="23">
                  <c:v>REP 23</c:v>
                </c:pt>
                <c:pt idx="24">
                  <c:v>REP 12</c:v>
                </c:pt>
                <c:pt idx="25">
                  <c:v>REP 14</c:v>
                </c:pt>
                <c:pt idx="26">
                  <c:v>REP 35</c:v>
                </c:pt>
                <c:pt idx="27">
                  <c:v>REP 11</c:v>
                </c:pt>
                <c:pt idx="28">
                  <c:v>REP 16</c:v>
                </c:pt>
                <c:pt idx="29">
                  <c:v>REP 7</c:v>
                </c:pt>
                <c:pt idx="30">
                  <c:v>REP 2</c:v>
                </c:pt>
                <c:pt idx="31">
                  <c:v>REP 5</c:v>
                </c:pt>
                <c:pt idx="32">
                  <c:v>REP 4</c:v>
                </c:pt>
              </c:strCache>
            </c:strRef>
          </c:cat>
          <c:val>
            <c:numRef>
              <c:f>IAS_Chart!$C$2:$C$34</c:f>
              <c:numCache>
                <c:formatCode>0.00%</c:formatCode>
                <c:ptCount val="33"/>
                <c:pt idx="0">
                  <c:v>0</c:v>
                </c:pt>
                <c:pt idx="1">
                  <c:v>5.5555555555555497E-2</c:v>
                </c:pt>
                <c:pt idx="2">
                  <c:v>5.9523809523809503E-3</c:v>
                </c:pt>
                <c:pt idx="3">
                  <c:v>0</c:v>
                </c:pt>
                <c:pt idx="4">
                  <c:v>0.105263157894736</c:v>
                </c:pt>
                <c:pt idx="5">
                  <c:v>8.7719298245613996E-3</c:v>
                </c:pt>
                <c:pt idx="6">
                  <c:v>1.3636363636363599E-2</c:v>
                </c:pt>
                <c:pt idx="7">
                  <c:v>0</c:v>
                </c:pt>
                <c:pt idx="8">
                  <c:v>8.6956521739130405E-2</c:v>
                </c:pt>
                <c:pt idx="9">
                  <c:v>1.4760147601476E-2</c:v>
                </c:pt>
                <c:pt idx="10">
                  <c:v>6.0483870967741899E-3</c:v>
                </c:pt>
                <c:pt idx="11">
                  <c:v>0</c:v>
                </c:pt>
                <c:pt idx="12">
                  <c:v>4.75059382422802E-3</c:v>
                </c:pt>
                <c:pt idx="13">
                  <c:v>0</c:v>
                </c:pt>
                <c:pt idx="14">
                  <c:v>1.60183066361556E-2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</c:numCache>
            </c:numRef>
          </c:val>
        </c:ser>
        <c:ser>
          <c:idx val="2"/>
          <c:order val="2"/>
          <c:tx>
            <c:strRef>
              <c:f>IAS_Chart!$D$1</c:f>
              <c:strCache>
                <c:ptCount val="1"/>
                <c:pt idx="0">
                  <c:v>&lt; 2500 - IAG%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</c:spPr>
          <c:invertIfNegative val="0"/>
          <c:cat>
            <c:strRef>
              <c:f>IAS_Chart!$A$2:$A$34</c:f>
              <c:strCache>
                <c:ptCount val="33"/>
                <c:pt idx="0">
                  <c:v>REP 106</c:v>
                </c:pt>
                <c:pt idx="1">
                  <c:v>REP 97</c:v>
                </c:pt>
                <c:pt idx="2">
                  <c:v>REP 103</c:v>
                </c:pt>
                <c:pt idx="3">
                  <c:v>REP 70</c:v>
                </c:pt>
                <c:pt idx="4">
                  <c:v>REP 76</c:v>
                </c:pt>
                <c:pt idx="5">
                  <c:v>REP 65</c:v>
                </c:pt>
                <c:pt idx="6">
                  <c:v>REP 83</c:v>
                </c:pt>
                <c:pt idx="7">
                  <c:v>REP 51</c:v>
                </c:pt>
                <c:pt idx="8">
                  <c:v>REP 74</c:v>
                </c:pt>
                <c:pt idx="9">
                  <c:v>REP 43</c:v>
                </c:pt>
                <c:pt idx="10">
                  <c:v>REP 50</c:v>
                </c:pt>
                <c:pt idx="11">
                  <c:v>REP 57</c:v>
                </c:pt>
                <c:pt idx="12">
                  <c:v>REP 67</c:v>
                </c:pt>
                <c:pt idx="13">
                  <c:v>REP 36</c:v>
                </c:pt>
                <c:pt idx="14">
                  <c:v>REP 44</c:v>
                </c:pt>
                <c:pt idx="15">
                  <c:v>REP 39</c:v>
                </c:pt>
                <c:pt idx="16">
                  <c:v>REP 55</c:v>
                </c:pt>
                <c:pt idx="17">
                  <c:v>REP 34</c:v>
                </c:pt>
                <c:pt idx="18">
                  <c:v>REP 63</c:v>
                </c:pt>
                <c:pt idx="19">
                  <c:v>REP 38</c:v>
                </c:pt>
                <c:pt idx="20">
                  <c:v>REP 30</c:v>
                </c:pt>
                <c:pt idx="21">
                  <c:v>REP 27</c:v>
                </c:pt>
                <c:pt idx="22">
                  <c:v>REP 28</c:v>
                </c:pt>
                <c:pt idx="23">
                  <c:v>REP 23</c:v>
                </c:pt>
                <c:pt idx="24">
                  <c:v>REP 12</c:v>
                </c:pt>
                <c:pt idx="25">
                  <c:v>REP 14</c:v>
                </c:pt>
                <c:pt idx="26">
                  <c:v>REP 35</c:v>
                </c:pt>
                <c:pt idx="27">
                  <c:v>REP 11</c:v>
                </c:pt>
                <c:pt idx="28">
                  <c:v>REP 16</c:v>
                </c:pt>
                <c:pt idx="29">
                  <c:v>REP 7</c:v>
                </c:pt>
                <c:pt idx="30">
                  <c:v>REP 2</c:v>
                </c:pt>
                <c:pt idx="31">
                  <c:v>REP 5</c:v>
                </c:pt>
                <c:pt idx="32">
                  <c:v>REP 4</c:v>
                </c:pt>
              </c:strCache>
            </c:strRef>
          </c:cat>
          <c:val>
            <c:numRef>
              <c:f>IAS_Chart!$D$2:$D$34</c:f>
              <c:numCache>
                <c:formatCode>0.00%</c:formatCode>
                <c:ptCount val="3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9.6711798839458404E-3</c:v>
                </c:pt>
                <c:pt idx="12">
                  <c:v>0</c:v>
                </c:pt>
                <c:pt idx="13">
                  <c:v>1.06870229007633E-2</c:v>
                </c:pt>
                <c:pt idx="14">
                  <c:v>0</c:v>
                </c:pt>
                <c:pt idx="15">
                  <c:v>4.5537340619307802E-3</c:v>
                </c:pt>
                <c:pt idx="16">
                  <c:v>6.6225165562913899E-3</c:v>
                </c:pt>
                <c:pt idx="17">
                  <c:v>7.09219858156028E-3</c:v>
                </c:pt>
                <c:pt idx="18">
                  <c:v>1.7688679245283001E-2</c:v>
                </c:pt>
                <c:pt idx="19">
                  <c:v>4.6816479400748996E-3</c:v>
                </c:pt>
                <c:pt idx="20">
                  <c:v>1.30151843817787E-2</c:v>
                </c:pt>
                <c:pt idx="21">
                  <c:v>1.1379800853485E-2</c:v>
                </c:pt>
                <c:pt idx="22">
                  <c:v>0</c:v>
                </c:pt>
                <c:pt idx="23">
                  <c:v>6.1407652338214399E-3</c:v>
                </c:pt>
                <c:pt idx="24">
                  <c:v>0</c:v>
                </c:pt>
                <c:pt idx="25">
                  <c:v>0</c:v>
                </c:pt>
                <c:pt idx="26">
                  <c:v>7.1258907363420396E-3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</c:numCache>
            </c:numRef>
          </c:val>
        </c:ser>
        <c:ser>
          <c:idx val="3"/>
          <c:order val="3"/>
          <c:tx>
            <c:strRef>
              <c:f>IAS_Chart!$E$1</c:f>
              <c:strCache>
                <c:ptCount val="1"/>
                <c:pt idx="0">
                  <c:v>&lt; 2500 - IAL%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invertIfNegative val="0"/>
          <c:cat>
            <c:strRef>
              <c:f>IAS_Chart!$A$2:$A$34</c:f>
              <c:strCache>
                <c:ptCount val="33"/>
                <c:pt idx="0">
                  <c:v>REP 106</c:v>
                </c:pt>
                <c:pt idx="1">
                  <c:v>REP 97</c:v>
                </c:pt>
                <c:pt idx="2">
                  <c:v>REP 103</c:v>
                </c:pt>
                <c:pt idx="3">
                  <c:v>REP 70</c:v>
                </c:pt>
                <c:pt idx="4">
                  <c:v>REP 76</c:v>
                </c:pt>
                <c:pt idx="5">
                  <c:v>REP 65</c:v>
                </c:pt>
                <c:pt idx="6">
                  <c:v>REP 83</c:v>
                </c:pt>
                <c:pt idx="7">
                  <c:v>REP 51</c:v>
                </c:pt>
                <c:pt idx="8">
                  <c:v>REP 74</c:v>
                </c:pt>
                <c:pt idx="9">
                  <c:v>REP 43</c:v>
                </c:pt>
                <c:pt idx="10">
                  <c:v>REP 50</c:v>
                </c:pt>
                <c:pt idx="11">
                  <c:v>REP 57</c:v>
                </c:pt>
                <c:pt idx="12">
                  <c:v>REP 67</c:v>
                </c:pt>
                <c:pt idx="13">
                  <c:v>REP 36</c:v>
                </c:pt>
                <c:pt idx="14">
                  <c:v>REP 44</c:v>
                </c:pt>
                <c:pt idx="15">
                  <c:v>REP 39</c:v>
                </c:pt>
                <c:pt idx="16">
                  <c:v>REP 55</c:v>
                </c:pt>
                <c:pt idx="17">
                  <c:v>REP 34</c:v>
                </c:pt>
                <c:pt idx="18">
                  <c:v>REP 63</c:v>
                </c:pt>
                <c:pt idx="19">
                  <c:v>REP 38</c:v>
                </c:pt>
                <c:pt idx="20">
                  <c:v>REP 30</c:v>
                </c:pt>
                <c:pt idx="21">
                  <c:v>REP 27</c:v>
                </c:pt>
                <c:pt idx="22">
                  <c:v>REP 28</c:v>
                </c:pt>
                <c:pt idx="23">
                  <c:v>REP 23</c:v>
                </c:pt>
                <c:pt idx="24">
                  <c:v>REP 12</c:v>
                </c:pt>
                <c:pt idx="25">
                  <c:v>REP 14</c:v>
                </c:pt>
                <c:pt idx="26">
                  <c:v>REP 35</c:v>
                </c:pt>
                <c:pt idx="27">
                  <c:v>REP 11</c:v>
                </c:pt>
                <c:pt idx="28">
                  <c:v>REP 16</c:v>
                </c:pt>
                <c:pt idx="29">
                  <c:v>REP 7</c:v>
                </c:pt>
                <c:pt idx="30">
                  <c:v>REP 2</c:v>
                </c:pt>
                <c:pt idx="31">
                  <c:v>REP 5</c:v>
                </c:pt>
                <c:pt idx="32">
                  <c:v>REP 4</c:v>
                </c:pt>
              </c:strCache>
            </c:strRef>
          </c:cat>
          <c:val>
            <c:numRef>
              <c:f>IAS_Chart!$E$2:$E$34</c:f>
              <c:numCache>
                <c:formatCode>0.00%</c:formatCode>
                <c:ptCount val="3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7.7369439071566697E-3</c:v>
                </c:pt>
                <c:pt idx="12">
                  <c:v>0</c:v>
                </c:pt>
                <c:pt idx="13">
                  <c:v>6.1068702290076301E-3</c:v>
                </c:pt>
                <c:pt idx="14">
                  <c:v>0</c:v>
                </c:pt>
                <c:pt idx="15">
                  <c:v>6.37522768670309E-3</c:v>
                </c:pt>
                <c:pt idx="16">
                  <c:v>4.13907284768211E-3</c:v>
                </c:pt>
                <c:pt idx="17">
                  <c:v>5.31914893617021E-3</c:v>
                </c:pt>
                <c:pt idx="18">
                  <c:v>2.3584905660377301E-3</c:v>
                </c:pt>
                <c:pt idx="19">
                  <c:v>1.21722846441947E-2</c:v>
                </c:pt>
                <c:pt idx="20">
                  <c:v>7.23065798987707E-4</c:v>
                </c:pt>
                <c:pt idx="21">
                  <c:v>4.2674253200568899E-3</c:v>
                </c:pt>
                <c:pt idx="22">
                  <c:v>0</c:v>
                </c:pt>
                <c:pt idx="23">
                  <c:v>7.5578649031648503E-3</c:v>
                </c:pt>
                <c:pt idx="24">
                  <c:v>0</c:v>
                </c:pt>
                <c:pt idx="25">
                  <c:v>0</c:v>
                </c:pt>
                <c:pt idx="26">
                  <c:v>3.2462391132224801E-2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</c:numCache>
            </c:numRef>
          </c:val>
        </c:ser>
        <c:ser>
          <c:idx val="4"/>
          <c:order val="4"/>
          <c:tx>
            <c:strRef>
              <c:f>IAS_Chart!$F$1</c:f>
              <c:strCache>
                <c:ptCount val="1"/>
                <c:pt idx="0">
                  <c:v>&gt; 2500 - IAG%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</c:spPr>
          <c:invertIfNegative val="0"/>
          <c:cat>
            <c:strRef>
              <c:f>IAS_Chart!$A$2:$A$34</c:f>
              <c:strCache>
                <c:ptCount val="33"/>
                <c:pt idx="0">
                  <c:v>REP 106</c:v>
                </c:pt>
                <c:pt idx="1">
                  <c:v>REP 97</c:v>
                </c:pt>
                <c:pt idx="2">
                  <c:v>REP 103</c:v>
                </c:pt>
                <c:pt idx="3">
                  <c:v>REP 70</c:v>
                </c:pt>
                <c:pt idx="4">
                  <c:v>REP 76</c:v>
                </c:pt>
                <c:pt idx="5">
                  <c:v>REP 65</c:v>
                </c:pt>
                <c:pt idx="6">
                  <c:v>REP 83</c:v>
                </c:pt>
                <c:pt idx="7">
                  <c:v>REP 51</c:v>
                </c:pt>
                <c:pt idx="8">
                  <c:v>REP 74</c:v>
                </c:pt>
                <c:pt idx="9">
                  <c:v>REP 43</c:v>
                </c:pt>
                <c:pt idx="10">
                  <c:v>REP 50</c:v>
                </c:pt>
                <c:pt idx="11">
                  <c:v>REP 57</c:v>
                </c:pt>
                <c:pt idx="12">
                  <c:v>REP 67</c:v>
                </c:pt>
                <c:pt idx="13">
                  <c:v>REP 36</c:v>
                </c:pt>
                <c:pt idx="14">
                  <c:v>REP 44</c:v>
                </c:pt>
                <c:pt idx="15">
                  <c:v>REP 39</c:v>
                </c:pt>
                <c:pt idx="16">
                  <c:v>REP 55</c:v>
                </c:pt>
                <c:pt idx="17">
                  <c:v>REP 34</c:v>
                </c:pt>
                <c:pt idx="18">
                  <c:v>REP 63</c:v>
                </c:pt>
                <c:pt idx="19">
                  <c:v>REP 38</c:v>
                </c:pt>
                <c:pt idx="20">
                  <c:v>REP 30</c:v>
                </c:pt>
                <c:pt idx="21">
                  <c:v>REP 27</c:v>
                </c:pt>
                <c:pt idx="22">
                  <c:v>REP 28</c:v>
                </c:pt>
                <c:pt idx="23">
                  <c:v>REP 23</c:v>
                </c:pt>
                <c:pt idx="24">
                  <c:v>REP 12</c:v>
                </c:pt>
                <c:pt idx="25">
                  <c:v>REP 14</c:v>
                </c:pt>
                <c:pt idx="26">
                  <c:v>REP 35</c:v>
                </c:pt>
                <c:pt idx="27">
                  <c:v>REP 11</c:v>
                </c:pt>
                <c:pt idx="28">
                  <c:v>REP 16</c:v>
                </c:pt>
                <c:pt idx="29">
                  <c:v>REP 7</c:v>
                </c:pt>
                <c:pt idx="30">
                  <c:v>REP 2</c:v>
                </c:pt>
                <c:pt idx="31">
                  <c:v>REP 5</c:v>
                </c:pt>
                <c:pt idx="32">
                  <c:v>REP 4</c:v>
                </c:pt>
              </c:strCache>
            </c:strRef>
          </c:cat>
          <c:val>
            <c:numRef>
              <c:f>IAS_Chart!$F$2:$F$34</c:f>
              <c:numCache>
                <c:formatCode>0.00%</c:formatCode>
                <c:ptCount val="3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6.3517268757443401E-3</c:v>
                </c:pt>
                <c:pt idx="23">
                  <c:v>0</c:v>
                </c:pt>
                <c:pt idx="24">
                  <c:v>5.3019145802650899E-3</c:v>
                </c:pt>
                <c:pt idx="25">
                  <c:v>6.0199120166705197E-3</c:v>
                </c:pt>
                <c:pt idx="26">
                  <c:v>0</c:v>
                </c:pt>
                <c:pt idx="27">
                  <c:v>7.6248570339306097E-3</c:v>
                </c:pt>
                <c:pt idx="28">
                  <c:v>8.21917808219178E-3</c:v>
                </c:pt>
                <c:pt idx="29">
                  <c:v>1.25517913721667E-2</c:v>
                </c:pt>
                <c:pt idx="30">
                  <c:v>4.2240300375469301E-3</c:v>
                </c:pt>
                <c:pt idx="31">
                  <c:v>7.7901998097050403E-3</c:v>
                </c:pt>
                <c:pt idx="32">
                  <c:v>7.3887581413168398E-3</c:v>
                </c:pt>
              </c:numCache>
            </c:numRef>
          </c:val>
        </c:ser>
        <c:ser>
          <c:idx val="5"/>
          <c:order val="5"/>
          <c:tx>
            <c:strRef>
              <c:f>IAS_Chart!$G$1</c:f>
              <c:strCache>
                <c:ptCount val="1"/>
                <c:pt idx="0">
                  <c:v>&gt; 2500 - IAL%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</c:spPr>
          <c:invertIfNegative val="0"/>
          <c:cat>
            <c:strRef>
              <c:f>IAS_Chart!$A$2:$A$34</c:f>
              <c:strCache>
                <c:ptCount val="33"/>
                <c:pt idx="0">
                  <c:v>REP 106</c:v>
                </c:pt>
                <c:pt idx="1">
                  <c:v>REP 97</c:v>
                </c:pt>
                <c:pt idx="2">
                  <c:v>REP 103</c:v>
                </c:pt>
                <c:pt idx="3">
                  <c:v>REP 70</c:v>
                </c:pt>
                <c:pt idx="4">
                  <c:v>REP 76</c:v>
                </c:pt>
                <c:pt idx="5">
                  <c:v>REP 65</c:v>
                </c:pt>
                <c:pt idx="6">
                  <c:v>REP 83</c:v>
                </c:pt>
                <c:pt idx="7">
                  <c:v>REP 51</c:v>
                </c:pt>
                <c:pt idx="8">
                  <c:v>REP 74</c:v>
                </c:pt>
                <c:pt idx="9">
                  <c:v>REP 43</c:v>
                </c:pt>
                <c:pt idx="10">
                  <c:v>REP 50</c:v>
                </c:pt>
                <c:pt idx="11">
                  <c:v>REP 57</c:v>
                </c:pt>
                <c:pt idx="12">
                  <c:v>REP 67</c:v>
                </c:pt>
                <c:pt idx="13">
                  <c:v>REP 36</c:v>
                </c:pt>
                <c:pt idx="14">
                  <c:v>REP 44</c:v>
                </c:pt>
                <c:pt idx="15">
                  <c:v>REP 39</c:v>
                </c:pt>
                <c:pt idx="16">
                  <c:v>REP 55</c:v>
                </c:pt>
                <c:pt idx="17">
                  <c:v>REP 34</c:v>
                </c:pt>
                <c:pt idx="18">
                  <c:v>REP 63</c:v>
                </c:pt>
                <c:pt idx="19">
                  <c:v>REP 38</c:v>
                </c:pt>
                <c:pt idx="20">
                  <c:v>REP 30</c:v>
                </c:pt>
                <c:pt idx="21">
                  <c:v>REP 27</c:v>
                </c:pt>
                <c:pt idx="22">
                  <c:v>REP 28</c:v>
                </c:pt>
                <c:pt idx="23">
                  <c:v>REP 23</c:v>
                </c:pt>
                <c:pt idx="24">
                  <c:v>REP 12</c:v>
                </c:pt>
                <c:pt idx="25">
                  <c:v>REP 14</c:v>
                </c:pt>
                <c:pt idx="26">
                  <c:v>REP 35</c:v>
                </c:pt>
                <c:pt idx="27">
                  <c:v>REP 11</c:v>
                </c:pt>
                <c:pt idx="28">
                  <c:v>REP 16</c:v>
                </c:pt>
                <c:pt idx="29">
                  <c:v>REP 7</c:v>
                </c:pt>
                <c:pt idx="30">
                  <c:v>REP 2</c:v>
                </c:pt>
                <c:pt idx="31">
                  <c:v>REP 5</c:v>
                </c:pt>
                <c:pt idx="32">
                  <c:v>REP 4</c:v>
                </c:pt>
              </c:strCache>
            </c:strRef>
          </c:cat>
          <c:val>
            <c:numRef>
              <c:f>IAS_Chart!$G$2:$G$34</c:f>
              <c:numCache>
                <c:formatCode>0.00%</c:formatCode>
                <c:ptCount val="3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3.96982929734021E-3</c:v>
                </c:pt>
                <c:pt idx="23">
                  <c:v>0</c:v>
                </c:pt>
                <c:pt idx="24">
                  <c:v>5.0073637702503599E-3</c:v>
                </c:pt>
                <c:pt idx="25">
                  <c:v>5.5568418615420199E-3</c:v>
                </c:pt>
                <c:pt idx="26">
                  <c:v>0</c:v>
                </c:pt>
                <c:pt idx="27">
                  <c:v>2.1349599695005699E-2</c:v>
                </c:pt>
                <c:pt idx="28">
                  <c:v>3.3623910336239098E-3</c:v>
                </c:pt>
                <c:pt idx="29">
                  <c:v>5.9712405556909499E-3</c:v>
                </c:pt>
                <c:pt idx="30">
                  <c:v>1.16551939924906E-2</c:v>
                </c:pt>
                <c:pt idx="31">
                  <c:v>7.6117982873453796E-3</c:v>
                </c:pt>
                <c:pt idx="32">
                  <c:v>1.01800667724809E-2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72100480"/>
        <c:axId val="104559360"/>
      </c:barChart>
      <c:catAx>
        <c:axId val="7210048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en-US"/>
          </a:p>
        </c:txPr>
        <c:crossAx val="104559360"/>
        <c:crosses val="autoZero"/>
        <c:auto val="1"/>
        <c:lblAlgn val="ctr"/>
        <c:lblOffset val="100"/>
        <c:tickLblSkip val="1"/>
        <c:noMultiLvlLbl val="0"/>
      </c:catAx>
      <c:valAx>
        <c:axId val="104559360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7210048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REC_Chart!$B$1</c:f>
              <c:strCache>
                <c:ptCount val="1"/>
                <c:pt idx="0">
                  <c:v>&lt; 250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</c:spPr>
          <c:invertIfNegative val="0"/>
          <c:cat>
            <c:strRef>
              <c:f>REC_Chart!$A$2:$A$13</c:f>
              <c:strCache>
                <c:ptCount val="12"/>
                <c:pt idx="0">
                  <c:v>REP 64</c:v>
                </c:pt>
                <c:pt idx="1">
                  <c:v>REP 65</c:v>
                </c:pt>
                <c:pt idx="2">
                  <c:v>REP 41</c:v>
                </c:pt>
                <c:pt idx="3">
                  <c:v>REP 14</c:v>
                </c:pt>
                <c:pt idx="4">
                  <c:v>REP 35</c:v>
                </c:pt>
                <c:pt idx="5">
                  <c:v>REP 7</c:v>
                </c:pt>
                <c:pt idx="6">
                  <c:v>REP 11</c:v>
                </c:pt>
                <c:pt idx="7">
                  <c:v>REP 4</c:v>
                </c:pt>
                <c:pt idx="8">
                  <c:v>REP 3</c:v>
                </c:pt>
                <c:pt idx="9">
                  <c:v>REP 1</c:v>
                </c:pt>
                <c:pt idx="10">
                  <c:v>REP 5</c:v>
                </c:pt>
                <c:pt idx="11">
                  <c:v>REP 2</c:v>
                </c:pt>
              </c:strCache>
            </c:strRef>
          </c:cat>
          <c:val>
            <c:numRef>
              <c:f>REC_Chart!$B$2:$B$13</c:f>
              <c:numCache>
                <c:formatCode>0.00%</c:formatCode>
                <c:ptCount val="12"/>
                <c:pt idx="0">
                  <c:v>2.04081632653061E-2</c:v>
                </c:pt>
                <c:pt idx="1">
                  <c:v>1.3157894736842099E-2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</c:ser>
        <c:ser>
          <c:idx val="1"/>
          <c:order val="1"/>
          <c:tx>
            <c:strRef>
              <c:f>REC_Chart!$C$1</c:f>
              <c:strCache>
                <c:ptCount val="1"/>
                <c:pt idx="0">
                  <c:v>&lt; 1750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invertIfNegative val="0"/>
          <c:cat>
            <c:strRef>
              <c:f>REC_Chart!$A$2:$A$13</c:f>
              <c:strCache>
                <c:ptCount val="12"/>
                <c:pt idx="0">
                  <c:v>REP 64</c:v>
                </c:pt>
                <c:pt idx="1">
                  <c:v>REP 65</c:v>
                </c:pt>
                <c:pt idx="2">
                  <c:v>REP 41</c:v>
                </c:pt>
                <c:pt idx="3">
                  <c:v>REP 14</c:v>
                </c:pt>
                <c:pt idx="4">
                  <c:v>REP 35</c:v>
                </c:pt>
                <c:pt idx="5">
                  <c:v>REP 7</c:v>
                </c:pt>
                <c:pt idx="6">
                  <c:v>REP 11</c:v>
                </c:pt>
                <c:pt idx="7">
                  <c:v>REP 4</c:v>
                </c:pt>
                <c:pt idx="8">
                  <c:v>REP 3</c:v>
                </c:pt>
                <c:pt idx="9">
                  <c:v>REP 1</c:v>
                </c:pt>
                <c:pt idx="10">
                  <c:v>REP 5</c:v>
                </c:pt>
                <c:pt idx="11">
                  <c:v>REP 2</c:v>
                </c:pt>
              </c:strCache>
            </c:strRef>
          </c:cat>
          <c:val>
            <c:numRef>
              <c:f>REC_Chart!$C$2:$C$13</c:f>
              <c:numCache>
                <c:formatCode>0.00%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3.4985422740524699E-2</c:v>
                </c:pt>
                <c:pt idx="3">
                  <c:v>1.6732283464566899E-2</c:v>
                </c:pt>
                <c:pt idx="4">
                  <c:v>1.8298261665141799E-2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</c:ser>
        <c:ser>
          <c:idx val="2"/>
          <c:order val="2"/>
          <c:tx>
            <c:strRef>
              <c:f>REC_Chart!$D$1</c:f>
              <c:strCache>
                <c:ptCount val="1"/>
                <c:pt idx="0">
                  <c:v>&gt; 1750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</c:spPr>
          <c:invertIfNegative val="0"/>
          <c:cat>
            <c:strRef>
              <c:f>REC_Chart!$A$2:$A$13</c:f>
              <c:strCache>
                <c:ptCount val="12"/>
                <c:pt idx="0">
                  <c:v>REP 64</c:v>
                </c:pt>
                <c:pt idx="1">
                  <c:v>REP 65</c:v>
                </c:pt>
                <c:pt idx="2">
                  <c:v>REP 41</c:v>
                </c:pt>
                <c:pt idx="3">
                  <c:v>REP 14</c:v>
                </c:pt>
                <c:pt idx="4">
                  <c:v>REP 35</c:v>
                </c:pt>
                <c:pt idx="5">
                  <c:v>REP 7</c:v>
                </c:pt>
                <c:pt idx="6">
                  <c:v>REP 11</c:v>
                </c:pt>
                <c:pt idx="7">
                  <c:v>REP 4</c:v>
                </c:pt>
                <c:pt idx="8">
                  <c:v>REP 3</c:v>
                </c:pt>
                <c:pt idx="9">
                  <c:v>REP 1</c:v>
                </c:pt>
                <c:pt idx="10">
                  <c:v>REP 5</c:v>
                </c:pt>
                <c:pt idx="11">
                  <c:v>REP 2</c:v>
                </c:pt>
              </c:strCache>
            </c:strRef>
          </c:cat>
          <c:val>
            <c:numRef>
              <c:f>REC_Chart!$D$2:$D$13</c:f>
              <c:numCache>
                <c:formatCode>0.00%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1.1846510430079799E-2</c:v>
                </c:pt>
                <c:pt idx="6">
                  <c:v>4.59693537641572E-2</c:v>
                </c:pt>
                <c:pt idx="7">
                  <c:v>1.7993079584775001E-2</c:v>
                </c:pt>
                <c:pt idx="8">
                  <c:v>1.0845383759733001E-2</c:v>
                </c:pt>
                <c:pt idx="9">
                  <c:v>1.23815777131601E-2</c:v>
                </c:pt>
                <c:pt idx="10">
                  <c:v>2.80621918847174E-2</c:v>
                </c:pt>
                <c:pt idx="11">
                  <c:v>6.6407050625128097E-2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29438464"/>
        <c:axId val="129440000"/>
      </c:barChart>
      <c:catAx>
        <c:axId val="12943846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en-US"/>
          </a:p>
        </c:txPr>
        <c:crossAx val="129440000"/>
        <c:crosses val="autoZero"/>
        <c:auto val="1"/>
        <c:lblAlgn val="ctr"/>
        <c:lblOffset val="100"/>
        <c:tickLblSkip val="1"/>
        <c:noMultiLvlLbl val="0"/>
      </c:catAx>
      <c:valAx>
        <c:axId val="129440000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12943846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0.92241</cdr:x>
      <cdr:y>0.30413</cdr:y>
    </cdr:from>
    <cdr:to>
      <cdr:x>1</cdr:x>
      <cdr:y>0.43881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8153400" y="1032378"/>
          <a:ext cx="685800" cy="4571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000" b="1" dirty="0" smtClean="0"/>
            <a:t># of </a:t>
          </a:r>
        </a:p>
        <a:p xmlns:a="http://schemas.openxmlformats.org/drawingml/2006/main">
          <a:r>
            <a:rPr lang="en-US" sz="1000" b="1" dirty="0" smtClean="0"/>
            <a:t>Switches</a:t>
          </a:r>
          <a:endParaRPr lang="en-US" sz="1000" b="1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D3DA0-1BC7-4B8B-8B11-0EDE784AF834}" type="datetimeFigureOut">
              <a:rPr lang="en-US" smtClean="0"/>
              <a:t>9/9/2015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F3CB7-B707-45F9-8AE1-4D445A56E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098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D3DA0-1BC7-4B8B-8B11-0EDE784AF834}" type="datetimeFigureOut">
              <a:rPr lang="en-US" smtClean="0"/>
              <a:t>9/9/2015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F3CB7-B707-45F9-8AE1-4D445A56E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720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D3DA0-1BC7-4B8B-8B11-0EDE784AF834}" type="datetimeFigureOut">
              <a:rPr lang="en-US" smtClean="0"/>
              <a:t>9/9/2015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F3CB7-B707-45F9-8AE1-4D445A56E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02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D3DA0-1BC7-4B8B-8B11-0EDE784AF834}" type="datetimeFigureOut">
              <a:rPr lang="en-US" smtClean="0"/>
              <a:t>9/9/2015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F3CB7-B707-45F9-8AE1-4D445A56E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990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D3DA0-1BC7-4B8B-8B11-0EDE784AF834}" type="datetimeFigureOut">
              <a:rPr lang="en-US" smtClean="0"/>
              <a:t>9/9/2015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F3CB7-B707-45F9-8AE1-4D445A56E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317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D3DA0-1BC7-4B8B-8B11-0EDE784AF834}" type="datetimeFigureOut">
              <a:rPr lang="en-US" smtClean="0"/>
              <a:t>9/9/2015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F3CB7-B707-45F9-8AE1-4D445A56E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686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D3DA0-1BC7-4B8B-8B11-0EDE784AF834}" type="datetimeFigureOut">
              <a:rPr lang="en-US" smtClean="0"/>
              <a:t>9/9/2015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F3CB7-B707-45F9-8AE1-4D445A56E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454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D3DA0-1BC7-4B8B-8B11-0EDE784AF834}" type="datetimeFigureOut">
              <a:rPr lang="en-US" smtClean="0"/>
              <a:t>9/9/2015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F3CB7-B707-45F9-8AE1-4D445A56E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048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D3DA0-1BC7-4B8B-8B11-0EDE784AF834}" type="datetimeFigureOut">
              <a:rPr lang="en-US" smtClean="0"/>
              <a:t>9/9/2015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F3CB7-B707-45F9-8AE1-4D445A56E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003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D3DA0-1BC7-4B8B-8B11-0EDE784AF834}" type="datetimeFigureOut">
              <a:rPr lang="en-US" smtClean="0"/>
              <a:t>9/9/2015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F3CB7-B707-45F9-8AE1-4D445A56E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535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D3DA0-1BC7-4B8B-8B11-0EDE784AF834}" type="datetimeFigureOut">
              <a:rPr lang="en-US" smtClean="0"/>
              <a:t>9/9/2015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F3CB7-B707-45F9-8AE1-4D445A56E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633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DD3DA0-1BC7-4B8B-8B11-0EDE784AF834}" type="datetimeFigureOut">
              <a:rPr lang="en-US" smtClean="0"/>
              <a:t>9/9/2015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DF3CB7-B707-45F9-8AE1-4D445A56E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533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6650625"/>
              </p:ext>
            </p:extLst>
          </p:nvPr>
        </p:nvGraphicFramePr>
        <p:xfrm>
          <a:off x="115671" y="966481"/>
          <a:ext cx="8901112" cy="3237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337127" y="304800"/>
            <a:ext cx="845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June 2015 – IAG/IAL % Greater Than 1% of Enrollments</a:t>
            </a:r>
          </a:p>
          <a:p>
            <a:pPr algn="ctr"/>
            <a:r>
              <a:rPr lang="en-US" dirty="0" smtClean="0"/>
              <a:t>1,485 Total IAG+IAL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337127" y="4800600"/>
            <a:ext cx="845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IAG/IAL % Less Than 1% of </a:t>
            </a:r>
            <a:r>
              <a:rPr lang="en-US" sz="1600" dirty="0" smtClean="0"/>
              <a:t>Enrollments</a:t>
            </a:r>
            <a:r>
              <a:rPr lang="en-US" dirty="0" smtClean="0"/>
              <a:t> - 1,837 Total IAG+IAL</a:t>
            </a:r>
          </a:p>
          <a:p>
            <a:pPr algn="ctr"/>
            <a:r>
              <a:rPr lang="en-US" dirty="0" smtClean="0"/>
              <a:t>Retail Electric Provider Counts</a:t>
            </a:r>
            <a:endParaRPr lang="en-US" dirty="0"/>
          </a:p>
        </p:txBody>
      </p:sp>
      <p:sp>
        <p:nvSpPr>
          <p:cNvPr id="21" name="Right Arrow 20"/>
          <p:cNvSpPr/>
          <p:nvPr/>
        </p:nvSpPr>
        <p:spPr>
          <a:xfrm>
            <a:off x="533400" y="4188691"/>
            <a:ext cx="7629427" cy="457200"/>
          </a:xfrm>
          <a:prstGeom prst="rightArrow">
            <a:avLst/>
          </a:prstGeom>
          <a:gradFill flip="none" rotWithShape="1">
            <a:gsLst>
              <a:gs pos="84000">
                <a:srgbClr val="EB9148"/>
              </a:gs>
              <a:gs pos="15000">
                <a:srgbClr val="F2B685"/>
              </a:gs>
              <a:gs pos="0">
                <a:schemeClr val="bg1"/>
              </a:gs>
              <a:gs pos="100000">
                <a:srgbClr val="FF000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Gaining REP by total IAG+IAL count (Low to High)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1109928"/>
              </p:ext>
            </p:extLst>
          </p:nvPr>
        </p:nvGraphicFramePr>
        <p:xfrm>
          <a:off x="2146878" y="5474640"/>
          <a:ext cx="4838698" cy="1000125"/>
        </p:xfrm>
        <a:graphic>
          <a:graphicData uri="http://schemas.openxmlformats.org/drawingml/2006/table">
            <a:tbl>
              <a:tblPr/>
              <a:tblGrid>
                <a:gridCol w="1076674"/>
                <a:gridCol w="940506"/>
                <a:gridCol w="940506"/>
                <a:gridCol w="940506"/>
                <a:gridCol w="940506"/>
              </a:tblGrid>
              <a:tr h="238125"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Percent of Enrollments Resulting in IAG/IAL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Enrollment Total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.00% to .25%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.26% to .50%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.51% to .75%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.76% to 1.00%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&lt;= 500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&gt; 500 and &lt;= 2500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&gt; 2500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8001001" y="1676400"/>
            <a:ext cx="1143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/>
              <a:t># of Enrollments</a:t>
            </a:r>
            <a:endParaRPr lang="en-US" sz="1100" b="1" dirty="0"/>
          </a:p>
        </p:txBody>
      </p:sp>
    </p:spTree>
    <p:extLst>
      <p:ext uri="{BB962C8B-B14F-4D97-AF65-F5344CB8AC3E}">
        <p14:creationId xmlns:p14="http://schemas.microsoft.com/office/powerpoint/2010/main" val="10882652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337127" y="304800"/>
            <a:ext cx="845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June 2015 – Rescission % Greater Than 1% of Switches</a:t>
            </a:r>
          </a:p>
          <a:p>
            <a:pPr algn="ctr"/>
            <a:r>
              <a:rPr lang="en-US" dirty="0" smtClean="0"/>
              <a:t>965 Total Rescission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337127" y="4800600"/>
            <a:ext cx="845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Rescission % Less Than 1% of </a:t>
            </a:r>
            <a:r>
              <a:rPr lang="en-US" sz="1600" dirty="0" smtClean="0"/>
              <a:t>Switches</a:t>
            </a:r>
            <a:r>
              <a:rPr lang="en-US" dirty="0" smtClean="0"/>
              <a:t> - 149 Total Rescission</a:t>
            </a:r>
          </a:p>
          <a:p>
            <a:pPr algn="ctr"/>
            <a:r>
              <a:rPr lang="en-US" dirty="0" smtClean="0"/>
              <a:t>Retail Electric Provider Counts</a:t>
            </a:r>
            <a:endParaRPr lang="en-US" dirty="0"/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66607841"/>
              </p:ext>
            </p:extLst>
          </p:nvPr>
        </p:nvGraphicFramePr>
        <p:xfrm>
          <a:off x="152400" y="948822"/>
          <a:ext cx="8839200" cy="3394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1673402"/>
              </p:ext>
            </p:extLst>
          </p:nvPr>
        </p:nvGraphicFramePr>
        <p:xfrm>
          <a:off x="2223077" y="5479258"/>
          <a:ext cx="4686299" cy="1000125"/>
        </p:xfrm>
        <a:graphic>
          <a:graphicData uri="http://schemas.openxmlformats.org/drawingml/2006/table">
            <a:tbl>
              <a:tblPr/>
              <a:tblGrid>
                <a:gridCol w="1085383"/>
                <a:gridCol w="900229"/>
                <a:gridCol w="900229"/>
                <a:gridCol w="900229"/>
                <a:gridCol w="900229"/>
              </a:tblGrid>
              <a:tr h="238125"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Percent of Switches Resulting in Rescission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Switch Total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.00% to .25%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.26% to .50%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.51% to .75%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.76% to 1.00%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&lt;= 250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&gt; 250 and &lt;= 1750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&gt; 1750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9" name="Right Arrow 8"/>
          <p:cNvSpPr/>
          <p:nvPr/>
        </p:nvSpPr>
        <p:spPr>
          <a:xfrm>
            <a:off x="457200" y="4191000"/>
            <a:ext cx="7629427" cy="457200"/>
          </a:xfrm>
          <a:prstGeom prst="rightArrow">
            <a:avLst/>
          </a:prstGeom>
          <a:gradFill flip="none" rotWithShape="1">
            <a:gsLst>
              <a:gs pos="84000">
                <a:srgbClr val="EB9148"/>
              </a:gs>
              <a:gs pos="15000">
                <a:srgbClr val="F2B685"/>
              </a:gs>
              <a:gs pos="0">
                <a:schemeClr val="bg1"/>
              </a:gs>
              <a:gs pos="100000">
                <a:srgbClr val="FF000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Gaining REP by total Rescission count (Low to High)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58188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8649</TotalTime>
  <Words>200</Words>
  <Application>Microsoft Office PowerPoint</Application>
  <PresentationFormat>On-screen Show (4:3)</PresentationFormat>
  <Paragraphs>55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The Electric Reliability Council of Texas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Connel, Seth</dc:creator>
  <cp:lastModifiedBy>Connel, Seth</cp:lastModifiedBy>
  <cp:revision>23</cp:revision>
  <cp:lastPrinted>2015-08-28T17:36:13Z</cp:lastPrinted>
  <dcterms:created xsi:type="dcterms:W3CDTF">2015-08-28T15:49:38Z</dcterms:created>
  <dcterms:modified xsi:type="dcterms:W3CDTF">2015-09-09T16:37:00Z</dcterms:modified>
</cp:coreProperties>
</file>