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9" r:id="rId5"/>
    <p:sldMasterId id="2147493491" r:id="rId6"/>
    <p:sldMasterId id="2147493503" r:id="rId7"/>
  </p:sldMasterIdLst>
  <p:notesMasterIdLst>
    <p:notesMasterId r:id="rId12"/>
  </p:notesMasterIdLst>
  <p:handoutMasterIdLst>
    <p:handoutMasterId r:id="rId13"/>
  </p:handoutMasterIdLst>
  <p:sldIdLst>
    <p:sldId id="401" r:id="rId8"/>
    <p:sldId id="406" r:id="rId9"/>
    <p:sldId id="407" r:id="rId10"/>
    <p:sldId id="410" r:id="rId11"/>
  </p:sldIdLst>
  <p:sldSz cx="9144000" cy="6858000" type="screen4x3"/>
  <p:notesSz cx="9236075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85" autoAdjust="0"/>
    <p:restoredTop sz="94595" autoAdjust="0"/>
  </p:normalViewPr>
  <p:slideViewPr>
    <p:cSldViewPr snapToGrid="0" snapToObjects="1">
      <p:cViewPr varScale="1">
        <p:scale>
          <a:sx n="134" d="100"/>
          <a:sy n="134" d="100"/>
        </p:scale>
        <p:origin x="-1062" y="-84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4444" y="3330420"/>
            <a:ext cx="7387187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5456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3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35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61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59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3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7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7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051298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7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8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02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2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1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40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212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isapi.ercot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297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714" y="758372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endParaRPr lang="en-US" sz="1600" dirty="0" smtClean="0"/>
          </a:p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</a:t>
            </a:r>
            <a:r>
              <a:rPr lang="en-US" sz="1600" dirty="0" smtClean="0"/>
              <a:t>Availability – </a:t>
            </a:r>
            <a:r>
              <a:rPr lang="en-US" sz="1600" dirty="0" smtClean="0"/>
              <a:t>August</a:t>
            </a:r>
            <a:endParaRPr lang="en-US" sz="1600" dirty="0" smtClean="0"/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 smtClean="0"/>
              <a:t>Retail Market </a:t>
            </a:r>
            <a:r>
              <a:rPr lang="en-US" sz="1600" dirty="0"/>
              <a:t>IT </a:t>
            </a:r>
            <a:r>
              <a:rPr lang="en-US" sz="1600" dirty="0" smtClean="0"/>
              <a:t>systems met all SLA targets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Incidents &amp; </a:t>
            </a:r>
            <a:r>
              <a:rPr lang="en-US" sz="1600" dirty="0"/>
              <a:t>Maintenance – </a:t>
            </a:r>
            <a:r>
              <a:rPr lang="en-US" sz="1600" dirty="0" smtClean="0"/>
              <a:t>August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09/02/15 - </a:t>
            </a:r>
            <a:r>
              <a:rPr lang="en-US" sz="1600" dirty="0"/>
              <a:t>ERCOT </a:t>
            </a:r>
            <a:r>
              <a:rPr lang="en-US" sz="1600" dirty="0" smtClean="0"/>
              <a:t>updated </a:t>
            </a:r>
            <a:r>
              <a:rPr lang="en-US" sz="1600" dirty="0"/>
              <a:t>the expiring Secure Sockets Layer (SSL) certificate required for programmatic access to ERCOT’s External Web Services (EWS) Application Programmatic Interface (API) (</a:t>
            </a:r>
            <a:r>
              <a:rPr lang="en-US" sz="1600" u="sng" dirty="0">
                <a:hlinkClick r:id="rId3"/>
              </a:rPr>
              <a:t>https://misapi.ercot.com</a:t>
            </a:r>
            <a:r>
              <a:rPr lang="en-US" sz="1600" dirty="0"/>
              <a:t>)</a:t>
            </a: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5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MarkeTrak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ERCOT Public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784" y="1318437"/>
            <a:ext cx="7538741" cy="4330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443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MarkeTrak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ERCOT Public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73" y="1261730"/>
            <a:ext cx="8988056" cy="4040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15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66D08B-9BD9-4F52-9876-573EE2900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c34af464-7aa1-4edd-9be4-83dffc1cb926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8851</TotalTime>
  <Words>88</Words>
  <Application>Microsoft Office PowerPoint</Application>
  <PresentationFormat>On-screen Show (4:3)</PresentationFormat>
  <Paragraphs>42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Custom Design</vt:lpstr>
      <vt:lpstr>1_Custom Design</vt:lpstr>
      <vt:lpstr>2_Custom Design</vt:lpstr>
      <vt:lpstr>3_Custom Design</vt:lpstr>
      <vt:lpstr>Information Technology Report</vt:lpstr>
      <vt:lpstr>Incident Report Highlights</vt:lpstr>
      <vt:lpstr>MarkeTrak Performance</vt:lpstr>
      <vt:lpstr>MarkeTrak Performance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Pagliai, Dave</cp:lastModifiedBy>
  <cp:revision>385</cp:revision>
  <cp:lastPrinted>2015-03-02T23:22:39Z</cp:lastPrinted>
  <dcterms:created xsi:type="dcterms:W3CDTF">2010-04-12T23:12:02Z</dcterms:created>
  <dcterms:modified xsi:type="dcterms:W3CDTF">2015-09-04T22:48:27Z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