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14" d="100"/>
          <a:sy n="114" d="100"/>
        </p:scale>
        <p:origin x="-1152" y="-10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sapi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xfrm>
            <a:off x="2389414" y="5486400"/>
            <a:ext cx="627697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September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August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August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08/04/15 – 08/14/15 - </a:t>
            </a:r>
            <a:r>
              <a:rPr lang="en-US" sz="1600" dirty="0"/>
              <a:t>The daily ERCOT Wind Integration Report, (EMIL ID NP4-735-ER, Report Type ID 13105) for August 4 - 13, 2015 posted with incorrect Wind Record values.  </a:t>
            </a:r>
            <a:r>
              <a:rPr lang="en-US" sz="1600" dirty="0" smtClean="0"/>
              <a:t>The </a:t>
            </a:r>
            <a:r>
              <a:rPr lang="en-US" sz="1600" dirty="0"/>
              <a:t>report </a:t>
            </a:r>
            <a:r>
              <a:rPr lang="en-US" sz="1600" dirty="0" smtClean="0"/>
              <a:t>was regenerated </a:t>
            </a:r>
            <a:r>
              <a:rPr lang="en-US" sz="1600" dirty="0"/>
              <a:t>and reposted with the correct values.  The original files were removed August 13, 2015 around 17:00 and replaced on August 14, 2015 at 12:35</a:t>
            </a:r>
            <a:r>
              <a:rPr lang="en-US" sz="16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08/23/15 – Planned Maintenance (database </a:t>
            </a:r>
            <a:r>
              <a:rPr lang="en-US" sz="1600" dirty="0"/>
              <a:t>patching - Find Transaction for historic searches (greater than 1 year), Market Data Transparency (MDT) Web Services, Extract </a:t>
            </a:r>
            <a:r>
              <a:rPr lang="en-US" sz="1600" dirty="0" smtClean="0"/>
              <a:t>Subscriber)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08/26/15 </a:t>
            </a:r>
            <a:r>
              <a:rPr lang="en-US" sz="1600" dirty="0"/>
              <a:t>– Planned Maintenance (database patching - MIS,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09/02/15 </a:t>
            </a:r>
            <a:r>
              <a:rPr lang="en-US" sz="1600" dirty="0"/>
              <a:t>- ERCOT updated the expiring Secure Sockets Layer (SSL) certificate required for programmatic access to ERCOT’s External Web Services (EWS) Application Programmatic Interface (API) (</a:t>
            </a:r>
            <a:r>
              <a:rPr lang="en-US" sz="1600" u="sng" dirty="0">
                <a:hlinkClick r:id="rId3"/>
              </a:rPr>
              <a:t>https://misapi.ercot.com</a:t>
            </a:r>
            <a:r>
              <a:rPr lang="en-US" sz="1600" dirty="0"/>
              <a:t>)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8753</TotalTime>
  <Words>76</Words>
  <Application>Microsoft Office PowerPoint</Application>
  <PresentationFormat>On-screen Show (4:3)</PresentationFormat>
  <Paragraphs>23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356</cp:revision>
  <cp:lastPrinted>2014-05-01T15:23:10Z</cp:lastPrinted>
  <dcterms:created xsi:type="dcterms:W3CDTF">2010-04-12T23:12:02Z</dcterms:created>
  <dcterms:modified xsi:type="dcterms:W3CDTF">2015-09-07T22:32:08Z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