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1" r:id="rId8"/>
    <p:sldId id="272" r:id="rId9"/>
    <p:sldId id="275" r:id="rId10"/>
    <p:sldId id="276" r:id="rId11"/>
    <p:sldId id="270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zer, Matt" initials="M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74" autoAdjust="0"/>
    <p:restoredTop sz="92075" autoAdjust="0"/>
  </p:normalViewPr>
  <p:slideViewPr>
    <p:cSldViewPr snapToGrid="0" snapToObjects="1">
      <p:cViewPr>
        <p:scale>
          <a:sx n="80" d="100"/>
          <a:sy n="80" d="100"/>
        </p:scale>
        <p:origin x="-2514" y="-55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83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2252/Generator_Telemetry_Webex_7282015.ppt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30923"/>
            <a:chOff x="603250" y="546100"/>
            <a:chExt cx="7727950" cy="3831335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47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400" b="1" dirty="0" smtClean="0"/>
                <a:t>Reliability Deployment Price Adder and ONOPTOUT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ERCOT</a:t>
              </a:r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Group</a:t>
              </a:r>
            </a:p>
            <a:p>
              <a:pPr eaLnBrk="1" hangingPunct="1"/>
              <a:r>
                <a:rPr lang="en-US" altLang="en-US" dirty="0" smtClean="0"/>
                <a:t>9/4/2015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ERCOT Market </a:t>
            </a:r>
            <a:r>
              <a:rPr lang="en-US" sz="1800" dirty="0"/>
              <a:t>Analysis Group has been observing some telemetry issues that have caused the Reliability Deployment Price Adder to not be run as intended. Some of these instances were </a:t>
            </a:r>
            <a:r>
              <a:rPr lang="en-US" sz="1800" dirty="0" smtClean="0"/>
              <a:t>likely caused </a:t>
            </a:r>
            <a:r>
              <a:rPr lang="en-US" sz="1800" dirty="0"/>
              <a:t>by confusion around the opt-out of RUC settlement and some were simply incorrect telemetry.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Link to presentation from training session on telemetry requirements and implementation of NPRR626 and ORDC</a:t>
            </a:r>
          </a:p>
          <a:p>
            <a:pPr lvl="1"/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www.ercot.com/content/wcm/key_documents_lists/72252/Generator_Telemetry_Webex_7282015.pptx</a:t>
            </a:r>
            <a:endParaRPr lang="en-US" sz="1400" dirty="0" smtClean="0"/>
          </a:p>
          <a:p>
            <a:endParaRPr lang="en-US" sz="1800" dirty="0"/>
          </a:p>
          <a:p>
            <a:pPr lvl="1"/>
            <a:endParaRPr lang="en-US" sz="11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81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Current Implementation Examples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Current implementation of the Reliability Deployment Price Adder (NPRR 626) (RTRDP) SCED runs are triggered by either load deployments or a </a:t>
            </a:r>
            <a:r>
              <a:rPr lang="en-US" sz="2000" u="sng" dirty="0"/>
              <a:t>Resource Status Telemetry of ONRUC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800100" lvl="1" indent="-342900">
              <a:buAutoNum type="arabicPeriod"/>
            </a:pPr>
            <a:r>
              <a:rPr lang="en-US" sz="1800" dirty="0" smtClean="0"/>
              <a:t>Resource </a:t>
            </a:r>
            <a:r>
              <a:rPr lang="en-US" sz="1800" dirty="0"/>
              <a:t>is not </a:t>
            </a:r>
            <a:r>
              <a:rPr lang="en-US" sz="1800" dirty="0" err="1" smtClean="0"/>
              <a:t>RUCed</a:t>
            </a:r>
            <a:r>
              <a:rPr lang="en-US" sz="1800" dirty="0" smtClean="0"/>
              <a:t> </a:t>
            </a:r>
            <a:r>
              <a:rPr lang="en-US" sz="1800" dirty="0"/>
              <a:t>and telemeters </a:t>
            </a:r>
            <a:r>
              <a:rPr lang="en-US" sz="1800" dirty="0" smtClean="0"/>
              <a:t>ONRUC at anytime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Resource </a:t>
            </a:r>
            <a:r>
              <a:rPr lang="en-US" sz="1800" dirty="0"/>
              <a:t>is </a:t>
            </a:r>
            <a:r>
              <a:rPr lang="en-US" sz="1800" dirty="0" err="1" smtClean="0"/>
              <a:t>RUCed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smtClean="0"/>
              <a:t>is has not opted-out </a:t>
            </a:r>
            <a:r>
              <a:rPr lang="en-US" sz="1800" dirty="0"/>
              <a:t>and telemeters other than </a:t>
            </a:r>
            <a:r>
              <a:rPr lang="en-US" sz="1800" dirty="0" smtClean="0"/>
              <a:t>ONRUC at anytime during the RUC block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Resource </a:t>
            </a:r>
            <a:r>
              <a:rPr lang="en-US" sz="1800" dirty="0"/>
              <a:t>is </a:t>
            </a:r>
            <a:r>
              <a:rPr lang="en-US" sz="1800" dirty="0" err="1" smtClean="0"/>
              <a:t>RUCed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smtClean="0"/>
              <a:t>has opted-out, on their COP, and </a:t>
            </a:r>
            <a:r>
              <a:rPr lang="en-US" sz="1800" dirty="0"/>
              <a:t>telemeters ONRUC instead of </a:t>
            </a:r>
            <a:r>
              <a:rPr lang="en-US" sz="1800" dirty="0" smtClean="0"/>
              <a:t>ONOPTOUT</a:t>
            </a:r>
          </a:p>
          <a:p>
            <a:pPr marL="457200" lvl="1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76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Potential Solutions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4" y="661715"/>
            <a:ext cx="8123489" cy="5608456"/>
          </a:xfrm>
          <a:noFill/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Regardless </a:t>
            </a:r>
            <a:r>
              <a:rPr lang="en-US" sz="2000" dirty="0"/>
              <a:t>of when the RUC </a:t>
            </a:r>
            <a:r>
              <a:rPr lang="en-US" sz="2000" dirty="0" smtClean="0"/>
              <a:t>is communicated use </a:t>
            </a:r>
            <a:r>
              <a:rPr lang="en-US" sz="2000" dirty="0"/>
              <a:t>a Resource Status telemetry snapshot when the following </a:t>
            </a:r>
            <a:r>
              <a:rPr lang="en-US" sz="2000" dirty="0" smtClean="0"/>
              <a:t>are true:</a:t>
            </a:r>
            <a:endParaRPr lang="en-US" sz="2000" dirty="0"/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/>
              <a:t>The resource has a confirmed RUC </a:t>
            </a:r>
            <a:r>
              <a:rPr lang="en-US" sz="1600" dirty="0" smtClean="0"/>
              <a:t>commitment</a:t>
            </a:r>
            <a:endParaRPr lang="en-US" sz="1600" dirty="0"/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 smtClean="0"/>
              <a:t>First hour </a:t>
            </a:r>
            <a:r>
              <a:rPr lang="en-US" sz="1600" dirty="0"/>
              <a:t>of the RUC commitment </a:t>
            </a:r>
            <a:r>
              <a:rPr lang="en-US" sz="1600" dirty="0" smtClean="0"/>
              <a:t>block</a:t>
            </a:r>
          </a:p>
          <a:p>
            <a:pPr marL="1200150" lvl="2" indent="-342900">
              <a:buFont typeface="+mj-lt"/>
              <a:buAutoNum type="alphaLcParenR"/>
            </a:pPr>
            <a:r>
              <a:rPr lang="en-US" sz="1600" dirty="0" smtClean="0"/>
              <a:t>Online resource status except for STARTUP</a:t>
            </a:r>
            <a:endParaRPr lang="en-US" sz="1600" dirty="0"/>
          </a:p>
          <a:p>
            <a:pPr marL="1657350" lvl="3" indent="-342900">
              <a:buFont typeface="+mj-lt"/>
              <a:buAutoNum type="alphaLcParenR"/>
            </a:pPr>
            <a:endParaRPr lang="en-US" sz="800" dirty="0" smtClean="0"/>
          </a:p>
          <a:p>
            <a:pPr lvl="1"/>
            <a:r>
              <a:rPr lang="en-US" sz="2000" dirty="0" smtClean="0"/>
              <a:t>This Resource status snapshot would be used for </a:t>
            </a:r>
            <a:r>
              <a:rPr lang="en-US" sz="2000" dirty="0"/>
              <a:t>the entire RUC </a:t>
            </a:r>
            <a:r>
              <a:rPr lang="en-US" sz="2000" dirty="0" smtClean="0"/>
              <a:t>block and any extensions of the RUC commitment block. </a:t>
            </a:r>
          </a:p>
          <a:p>
            <a:pPr lvl="1"/>
            <a:r>
              <a:rPr lang="en-US" sz="2000" dirty="0" smtClean="0"/>
              <a:t>This status would be used in the QSE’s settlement for the entire RUC commitment block as well as the RUC trigger for the RTRDP pricing run. </a:t>
            </a:r>
          </a:p>
          <a:p>
            <a:pPr lvl="1"/>
            <a:r>
              <a:rPr lang="en-US" sz="2000" dirty="0" smtClean="0"/>
              <a:t>If snapshot is ONOPTOUT then Resource is opted-out of RUC settlement and RTRDP pricing run will not be initiated. </a:t>
            </a:r>
          </a:p>
          <a:p>
            <a:pPr lvl="1"/>
            <a:r>
              <a:rPr lang="en-US" sz="2000" dirty="0" smtClean="0"/>
              <a:t>If any online status , since unit is RUC-committed, then Resource will be settled as per RUC settlement and the RTRDP pricing runs will be initiated for the entire block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Compliance around </a:t>
            </a:r>
            <a:r>
              <a:rPr lang="en-US" sz="2000" smtClean="0"/>
              <a:t>RUC startup</a:t>
            </a:r>
            <a:endParaRPr lang="en-US" sz="2000" dirty="0"/>
          </a:p>
          <a:p>
            <a:pPr marL="5715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835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Solution in-progress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19150"/>
            <a:ext cx="8229600" cy="5305425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664" y="847725"/>
            <a:ext cx="85357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Our intent is to implement a RUC commitment validation prior to running the RTRDP pricing run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We are working on this solution and will communicate to the market when this change will go into production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7614EF-563A-48B6-BF8B-37C930049395}">
  <ds:schemaRefs>
    <ds:schemaRef ds:uri="http://purl.org/dc/dcmitype/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5124</TotalTime>
  <Words>347</Words>
  <Application>Microsoft Office PowerPoint</Application>
  <PresentationFormat>On-screen Show (4:3)</PresentationFormat>
  <Paragraphs>39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Custom Design</vt:lpstr>
      <vt:lpstr>1_Custom Design</vt:lpstr>
      <vt:lpstr>PowerPoint Presentation</vt:lpstr>
      <vt:lpstr>Overview</vt:lpstr>
      <vt:lpstr>Current Implementation Examples</vt:lpstr>
      <vt:lpstr>Potential Solutions</vt:lpstr>
      <vt:lpstr>Solution in-progress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Thompson, David</cp:lastModifiedBy>
  <cp:revision>243</cp:revision>
  <cp:lastPrinted>2015-08-28T13:54:04Z</cp:lastPrinted>
  <dcterms:created xsi:type="dcterms:W3CDTF">2010-04-12T23:12:02Z</dcterms:created>
  <dcterms:modified xsi:type="dcterms:W3CDTF">2015-08-31T19:32:44Z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