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E93B-C7F7-45AA-A276-35ACA61F0C69}" type="datetimeFigureOut">
              <a:rPr lang="en-US" smtClean="0"/>
              <a:pPr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804D7-8DD0-4D26-AC36-A26C5C42B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2015-09-03 ROS Mtg – PDCWG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GREDP –</a:t>
            </a:r>
          </a:p>
          <a:p>
            <a:r>
              <a:rPr lang="en-US" dirty="0" smtClean="0"/>
              <a:t>CPS1 and CPS2 scores are very good.</a:t>
            </a:r>
          </a:p>
          <a:p>
            <a:r>
              <a:rPr lang="en-US" dirty="0" smtClean="0"/>
              <a:t>CPS1 rolling average &gt;170.</a:t>
            </a:r>
          </a:p>
          <a:p>
            <a:r>
              <a:rPr lang="en-US" dirty="0" smtClean="0"/>
              <a:t>No time error corrections in July.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2015-09-03 ROS Mtg – PDCWG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SCR</a:t>
            </a:r>
            <a:r>
              <a:rPr lang="en-US" dirty="0" smtClean="0"/>
              <a:t> 773 –</a:t>
            </a:r>
          </a:p>
          <a:p>
            <a:r>
              <a:rPr lang="en-US" dirty="0" smtClean="0"/>
              <a:t>ERCOT is looking at the </a:t>
            </a:r>
            <a:r>
              <a:rPr lang="en-US" dirty="0" err="1" smtClean="0"/>
              <a:t>GTBD</a:t>
            </a:r>
            <a:r>
              <a:rPr lang="en-US" dirty="0" smtClean="0"/>
              <a:t> equation to see if it is causing ramp constraints are causing price spikes.  Possible areas to improve:</a:t>
            </a:r>
          </a:p>
          <a:p>
            <a:pPr lvl="1"/>
            <a:r>
              <a:rPr lang="en-US" dirty="0" smtClean="0"/>
              <a:t>Reduce regulation!</a:t>
            </a:r>
          </a:p>
          <a:p>
            <a:pPr lvl="2"/>
            <a:r>
              <a:rPr lang="en-US" dirty="0" smtClean="0"/>
              <a:t>Adjust zero crossing metric.</a:t>
            </a:r>
          </a:p>
          <a:p>
            <a:pPr lvl="2"/>
            <a:r>
              <a:rPr lang="en-US" dirty="0" smtClean="0"/>
              <a:t>Increase duration</a:t>
            </a:r>
          </a:p>
          <a:p>
            <a:pPr lvl="2"/>
            <a:r>
              <a:rPr lang="en-US" dirty="0" smtClean="0"/>
              <a:t>Would an ACE component be helpful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2015-09-03ROS Mtg – PDCWG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MOD-025-2 – </a:t>
            </a:r>
          </a:p>
          <a:p>
            <a:r>
              <a:rPr lang="en-US" dirty="0" smtClean="0"/>
              <a:t>Comments were made by 2 </a:t>
            </a:r>
            <a:r>
              <a:rPr lang="en-US" dirty="0" err="1" smtClean="0"/>
              <a:t>TOs</a:t>
            </a:r>
            <a:r>
              <a:rPr lang="en-US" dirty="0" smtClean="0"/>
              <a:t> / </a:t>
            </a:r>
            <a:r>
              <a:rPr lang="en-US" dirty="0" err="1" smtClean="0"/>
              <a:t>TSPs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Reactive Workshop Monday, August 31</a:t>
            </a:r>
            <a:r>
              <a:rPr lang="en-US" baseline="30000" dirty="0" smtClean="0"/>
              <a:t>st</a:t>
            </a:r>
            <a:r>
              <a:rPr lang="en-US" dirty="0" smtClean="0"/>
              <a:t> brought PDCWG, </a:t>
            </a:r>
            <a:r>
              <a:rPr lang="en-US" dirty="0" err="1" smtClean="0"/>
              <a:t>QMWG</a:t>
            </a:r>
            <a:r>
              <a:rPr lang="en-US" dirty="0" smtClean="0"/>
              <a:t>, and </a:t>
            </a:r>
            <a:r>
              <a:rPr lang="en-US" dirty="0" err="1" smtClean="0"/>
              <a:t>OWG</a:t>
            </a:r>
            <a:r>
              <a:rPr lang="en-US" dirty="0" smtClean="0"/>
              <a:t> members together to discuss main points of draft development and additional comments.</a:t>
            </a:r>
          </a:p>
          <a:p>
            <a:r>
              <a:rPr lang="en-US" dirty="0" smtClean="0"/>
              <a:t>Forward movement achieved.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2015-09-03 ROS Mtg – PDCWG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BAL-001-TRE-1 – </a:t>
            </a:r>
          </a:p>
          <a:p>
            <a:r>
              <a:rPr lang="en-US" dirty="0" smtClean="0"/>
              <a:t>Open morning session w/  ERCOT and </a:t>
            </a:r>
            <a:r>
              <a:rPr lang="en-US" dirty="0" err="1" smtClean="0"/>
              <a:t>PUCT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Two separate agendas </a:t>
            </a:r>
            <a:r>
              <a:rPr lang="en-US" dirty="0" smtClean="0"/>
              <a:t>were </a:t>
            </a:r>
            <a:r>
              <a:rPr lang="en-US" dirty="0" smtClean="0"/>
              <a:t>trying to drive these revision requests.</a:t>
            </a:r>
          </a:p>
          <a:p>
            <a:r>
              <a:rPr lang="en-US" dirty="0" smtClean="0"/>
              <a:t>Some language changes are suggested and being reviewed by </a:t>
            </a:r>
            <a:r>
              <a:rPr lang="en-US" dirty="0" err="1" smtClean="0"/>
              <a:t>PUCT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TRE</a:t>
            </a:r>
            <a:r>
              <a:rPr lang="en-US" smtClean="0"/>
              <a:t>.</a:t>
            </a:r>
            <a:endParaRPr lang="en-US" dirty="0" smtClean="0"/>
          </a:p>
          <a:p>
            <a:r>
              <a:rPr lang="en-US" dirty="0" smtClean="0"/>
              <a:t>Positive forward progress is probable.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172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2015-09-03 ROS Mtg – PDCWG Update</vt:lpstr>
      <vt:lpstr>2015-09-03 ROS Mtg – PDCWG Update</vt:lpstr>
      <vt:lpstr>2015-09-03ROS Mtg – PDCWG Update</vt:lpstr>
      <vt:lpstr>2015-09-03 ROS Mtg – PDCWG Update</vt:lpstr>
    </vt:vector>
  </TitlesOfParts>
  <Company>Lower Colorado River Authority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2015-09-03 ROS Mtg – PDCWG Update</dc:title>
  <dc:creator>Mike Noth</dc:creator>
  <cp:lastModifiedBy>Mike Noth</cp:lastModifiedBy>
  <cp:revision>2</cp:revision>
  <dcterms:created xsi:type="dcterms:W3CDTF">2015-09-02T11:58:24Z</dcterms:created>
  <dcterms:modified xsi:type="dcterms:W3CDTF">2015-09-03T12:37:21Z</dcterms:modified>
</cp:coreProperties>
</file>