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DF4E60-B669-434A-9923-09E0D1247B7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 3,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7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lnSpc>
                <a:spcPts val="2600"/>
              </a:lnSpc>
            </a:pPr>
            <a:r>
              <a:rPr lang="en-US" dirty="0" smtClean="0"/>
              <a:t>RRGRR-008     </a:t>
            </a:r>
            <a:r>
              <a:rPr lang="en-US" sz="2400" dirty="0" smtClean="0"/>
              <a:t>Alignment with NPRR 705</a:t>
            </a:r>
            <a:br>
              <a:rPr lang="en-US" sz="2400" dirty="0" smtClean="0"/>
            </a:br>
            <a:r>
              <a:rPr lang="en-US" sz="2000" dirty="0" smtClean="0"/>
              <a:t>(End of the Interconnection Process)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Due to the delay in NPRR 705, the RDWG is recommending that RRGRR008 be tabled until NPRR 705 moves out of PRS.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Dependent upon what language in the NPRR survives the PRS, the RDWG is recommending that ROS make a tabletop edit to the RRGRR to change “Commercial Operations Date” in the glossary description, to “Resource Commissioning Date”.</a:t>
            </a:r>
          </a:p>
          <a:p>
            <a:endParaRPr lang="en-US" dirty="0" smtClean="0"/>
          </a:p>
          <a:p>
            <a:r>
              <a:rPr lang="en-US" dirty="0" smtClean="0"/>
              <a:t>Impact Analysis is complete, with the RDWG recommending approval.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5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dirty="0" smtClean="0"/>
              <a:t>RRGRR-007  </a:t>
            </a:r>
            <a:r>
              <a:rPr lang="en-US" sz="2700" dirty="0" smtClean="0"/>
              <a:t>                </a:t>
            </a:r>
            <a:r>
              <a:rPr lang="en-US" sz="2400" dirty="0" smtClean="0"/>
              <a:t>Adding Solar Resource </a:t>
            </a:r>
            <a:br>
              <a:rPr lang="en-US" sz="2400" dirty="0" smtClean="0"/>
            </a:br>
            <a:r>
              <a:rPr lang="en-US" sz="2400" dirty="0" smtClean="0"/>
              <a:t>					      Registration Inputs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RRGRR007 was completed during the August meeting, with the RDWG recommending approval </a:t>
            </a:r>
            <a:r>
              <a:rPr lang="en-US" smtClean="0"/>
              <a:t>as revised.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revised Impact Analysis however, will NOT be completed in time for the September meeting, so the earliest this can be taken up is at the regularly scheduled </a:t>
            </a:r>
            <a:r>
              <a:rPr lang="en-US" dirty="0" smtClean="0"/>
              <a:t>O</a:t>
            </a:r>
            <a:r>
              <a:rPr lang="en-US" dirty="0" smtClean="0"/>
              <a:t>ct 20 RDWG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69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59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RDWG Report to ROS</vt:lpstr>
      <vt:lpstr>RRGRR-008     Alignment with NPRR 705 (End of the Interconnection Process)</vt:lpstr>
      <vt:lpstr>RRGRR-007                  Adding Solar Resource             Registration Inputs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Report to ROS</dc:title>
  <dc:creator>John Palen</dc:creator>
  <cp:lastModifiedBy>John D. Palen</cp:lastModifiedBy>
  <cp:revision>16</cp:revision>
  <dcterms:created xsi:type="dcterms:W3CDTF">2015-07-24T14:00:12Z</dcterms:created>
  <dcterms:modified xsi:type="dcterms:W3CDTF">2015-09-02T14:13:04Z</dcterms:modified>
</cp:coreProperties>
</file>