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60" r:id="rId6"/>
    <p:sldId id="266" r:id="rId7"/>
    <p:sldId id="26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595" autoAdjust="0"/>
  </p:normalViewPr>
  <p:slideViewPr>
    <p:cSldViewPr snapToGrid="0" snapToObjects="1"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17B3-6606-854F-A86E-1A5425819F8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17B3-6606-854F-A86E-1A5425819F84}" type="datetimeFigureOut">
              <a:rPr lang="en-US" smtClean="0"/>
              <a:t>9/1/2015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861872"/>
            <a:chOff x="603250" y="546100"/>
            <a:chExt cx="7727950" cy="386187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Flight Testing Update</a:t>
              </a:r>
            </a:p>
            <a:p>
              <a:endParaRPr lang="en-US" b="1" dirty="0" smtClean="0"/>
            </a:p>
            <a:p>
              <a:r>
                <a:rPr lang="en-US" i="1" dirty="0" smtClean="0"/>
                <a:t>Paul Yockey</a:t>
              </a:r>
            </a:p>
            <a:p>
              <a:r>
                <a:rPr lang="en-US" dirty="0" smtClean="0"/>
                <a:t>Flight Administrator</a:t>
              </a:r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Retail Market Subcommittee</a:t>
              </a:r>
            </a:p>
            <a:p>
              <a:r>
                <a:rPr lang="en-US" dirty="0" smtClean="0"/>
                <a:t>09/01/15</a:t>
              </a:r>
              <a:endParaRPr lang="en-US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09/01/15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0615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>
                <a:solidFill>
                  <a:prstClr val="black"/>
                </a:solidFill>
              </a:rPr>
              <a:t>Flight </a:t>
            </a:r>
            <a:r>
              <a:rPr lang="en-US" kern="0" dirty="0" smtClean="0">
                <a:solidFill>
                  <a:prstClr val="black"/>
                </a:solidFill>
              </a:rPr>
              <a:t>0615 </a:t>
            </a:r>
            <a:r>
              <a:rPr lang="en-US" kern="0" dirty="0">
                <a:solidFill>
                  <a:prstClr val="black"/>
                </a:solidFill>
              </a:rPr>
              <a:t>Summary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0615 is 100% complete as of 7/8/2015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2 New CRs tested (Including 1 additional DUNS)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Existing CRs: 7 CRs tested for a Change of Service Provider, 1 CR added a new territory, and 1 CR tested for a Change of Bank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1,077 tasks were completed including connectivity</a:t>
            </a:r>
          </a:p>
          <a:p>
            <a:pPr marL="628650" lvl="1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Testing: 2 CRs tested for a Change of Bank (Before the end of the ad-hoc period the two CRs withdrew from the flight), and 1 CR tested connectivity with all partners due to a system change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Period had 256 total tasks that were completed including connectivity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Adhoc Testing is 100% complete as of 7/20/2015</a:t>
            </a:r>
          </a:p>
        </p:txBody>
      </p:sp>
    </p:spTree>
    <p:extLst>
      <p:ext uri="{BB962C8B-B14F-4D97-AF65-F5344CB8AC3E}">
        <p14:creationId xmlns:p14="http://schemas.microsoft.com/office/powerpoint/2010/main" val="277157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419850" y="5790143"/>
            <a:ext cx="23578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09/01/15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9663" y="179143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Flight 1015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 smtClean="0">
                <a:solidFill>
                  <a:prstClr val="black"/>
                </a:solidFill>
              </a:rPr>
              <a:t>Schedule</a:t>
            </a: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Flight 1015 </a:t>
            </a:r>
            <a:r>
              <a:rPr lang="en-US" sz="1800" b="0" dirty="0">
                <a:solidFill>
                  <a:prstClr val="black"/>
                </a:solidFill>
              </a:rPr>
              <a:t>signup </a:t>
            </a:r>
            <a:r>
              <a:rPr lang="en-US" sz="1800" b="0" dirty="0" smtClean="0">
                <a:solidFill>
                  <a:prstClr val="black"/>
                </a:solidFill>
              </a:rPr>
              <a:t>begins 09/02/15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signup </a:t>
            </a:r>
            <a:r>
              <a:rPr lang="en-US" sz="1800" b="0" dirty="0">
                <a:solidFill>
                  <a:prstClr val="black"/>
                </a:solidFill>
              </a:rPr>
              <a:t>deadline </a:t>
            </a:r>
            <a:r>
              <a:rPr lang="en-US" sz="1800" b="0" dirty="0" smtClean="0">
                <a:solidFill>
                  <a:prstClr val="black"/>
                </a:solidFill>
              </a:rPr>
              <a:t>is 09/09/15 (Adhoc,10/23/15 for Current </a:t>
            </a:r>
            <a:r>
              <a:rPr lang="en-US" sz="1800" b="0" dirty="0">
                <a:solidFill>
                  <a:prstClr val="black"/>
                </a:solidFill>
              </a:rPr>
              <a:t>MPs Only, </a:t>
            </a:r>
            <a:r>
              <a:rPr lang="en-US" sz="1800" b="0" i="1" dirty="0">
                <a:solidFill>
                  <a:prstClr val="black"/>
                </a:solidFill>
              </a:rPr>
              <a:t>subject to Flight Administrator and TDSPs’ Approval</a:t>
            </a:r>
            <a:r>
              <a:rPr lang="en-US" sz="1800" b="0" dirty="0" smtClean="0">
                <a:solidFill>
                  <a:prstClr val="black"/>
                </a:solidFill>
              </a:rPr>
              <a:t>)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Connectivity </a:t>
            </a:r>
            <a:r>
              <a:rPr lang="en-US" sz="1800" b="0" dirty="0">
                <a:solidFill>
                  <a:prstClr val="black"/>
                </a:solidFill>
              </a:rPr>
              <a:t>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09/15/15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kick-off conference call </a:t>
            </a:r>
            <a:r>
              <a:rPr lang="en-US" sz="1800" b="0" dirty="0" smtClean="0">
                <a:solidFill>
                  <a:prstClr val="black"/>
                </a:solidFill>
              </a:rPr>
              <a:t>is 10/02/15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Day 1 transactions </a:t>
            </a:r>
            <a:r>
              <a:rPr lang="en-US" sz="1800" b="0" dirty="0" smtClean="0">
                <a:solidFill>
                  <a:prstClr val="black"/>
                </a:solidFill>
              </a:rPr>
              <a:t>begin 10/05/15</a:t>
            </a:r>
            <a:endParaRPr lang="en-US" sz="1800" b="0" dirty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>
                <a:solidFill>
                  <a:prstClr val="black"/>
                </a:solidFill>
              </a:rPr>
              <a:t>Flight </a:t>
            </a:r>
            <a:r>
              <a:rPr lang="en-US" sz="1800" b="0" dirty="0" smtClean="0">
                <a:solidFill>
                  <a:prstClr val="black"/>
                </a:solidFill>
              </a:rPr>
              <a:t>1015 concludes on 10/16/15 (</a:t>
            </a:r>
            <a:r>
              <a:rPr lang="en-US" sz="1800" b="0" dirty="0">
                <a:solidFill>
                  <a:prstClr val="black"/>
                </a:solidFill>
              </a:rPr>
              <a:t>C</a:t>
            </a:r>
            <a:r>
              <a:rPr lang="en-US" sz="1800" b="0" dirty="0" smtClean="0">
                <a:solidFill>
                  <a:prstClr val="black"/>
                </a:solidFill>
              </a:rPr>
              <a:t>ontingency/Adhoc </a:t>
            </a:r>
            <a:r>
              <a:rPr lang="en-US" sz="1800" b="0" dirty="0">
                <a:solidFill>
                  <a:prstClr val="black"/>
                </a:solidFill>
              </a:rPr>
              <a:t>P</a:t>
            </a:r>
            <a:r>
              <a:rPr lang="en-US" sz="1800" b="0" dirty="0" smtClean="0">
                <a:solidFill>
                  <a:prstClr val="black"/>
                </a:solidFill>
              </a:rPr>
              <a:t>eriod </a:t>
            </a:r>
            <a:r>
              <a:rPr lang="en-US" sz="1800" b="0" dirty="0">
                <a:solidFill>
                  <a:prstClr val="black"/>
                </a:solidFill>
              </a:rPr>
              <a:t>until </a:t>
            </a:r>
            <a:r>
              <a:rPr lang="en-US" sz="1800" b="0" dirty="0" smtClean="0">
                <a:solidFill>
                  <a:prstClr val="black"/>
                </a:solidFill>
              </a:rPr>
              <a:t>11/25/15)</a:t>
            </a:r>
            <a:endParaRPr lang="en-US" sz="18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53200" y="5809193"/>
            <a:ext cx="22245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1" dirty="0" smtClean="0">
                <a:solidFill>
                  <a:prstClr val="black"/>
                </a:solidFill>
              </a:rPr>
              <a:t>Retail Market Subcommittee</a:t>
            </a:r>
            <a:endParaRPr lang="en-US" sz="1050" b="1" dirty="0">
              <a:solidFill>
                <a:prstClr val="black"/>
              </a:solidFill>
            </a:endParaRPr>
          </a:p>
          <a:p>
            <a:pPr algn="r"/>
            <a:r>
              <a:rPr lang="en-US" sz="1050" i="1" dirty="0" smtClean="0">
                <a:solidFill>
                  <a:prstClr val="black"/>
                </a:solidFill>
              </a:rPr>
              <a:t>09/01/15</a:t>
            </a:r>
            <a:endParaRPr lang="en-US" sz="1050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749" y="714500"/>
            <a:ext cx="27680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03743" y="2179125"/>
            <a:ext cx="85739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22860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800" b="0" dirty="0" smtClean="0">
              <a:solidFill>
                <a:prstClr val="black"/>
              </a:solidFill>
            </a:endParaRPr>
          </a:p>
          <a:p>
            <a:pPr marL="22860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6000" b="0" dirty="0" smtClean="0">
                <a:solidFill>
                  <a:prstClr val="black"/>
                </a:solidFill>
              </a:rPr>
              <a:t>Questions?</a:t>
            </a:r>
            <a:endParaRPr lang="en-US" sz="6000" b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2297</TotalTime>
  <Words>204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Yockey, Paul</cp:lastModifiedBy>
  <cp:revision>185</cp:revision>
  <cp:lastPrinted>2013-01-30T23:16:36Z</cp:lastPrinted>
  <dcterms:created xsi:type="dcterms:W3CDTF">2010-04-12T23:12:02Z</dcterms:created>
  <dcterms:modified xsi:type="dcterms:W3CDTF">2015-09-01T14:48:15Z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