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connel\AppData\Roaming\Microsoft\Excel\Book1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IAS_Chart!$A$2:$A$34</c:f>
              <c:strCache>
                <c:ptCount val="33"/>
                <c:pt idx="0">
                  <c:v>REP 106</c:v>
                </c:pt>
                <c:pt idx="1">
                  <c:v>REP 97</c:v>
                </c:pt>
                <c:pt idx="2">
                  <c:v>REP 103</c:v>
                </c:pt>
                <c:pt idx="3">
                  <c:v>REP 70</c:v>
                </c:pt>
                <c:pt idx="4">
                  <c:v>REP 76</c:v>
                </c:pt>
                <c:pt idx="5">
                  <c:v>REP 65</c:v>
                </c:pt>
                <c:pt idx="6">
                  <c:v>REP 83</c:v>
                </c:pt>
                <c:pt idx="7">
                  <c:v>REP 51</c:v>
                </c:pt>
                <c:pt idx="8">
                  <c:v>REP 74</c:v>
                </c:pt>
                <c:pt idx="9">
                  <c:v>REP 43</c:v>
                </c:pt>
                <c:pt idx="10">
                  <c:v>REP 50</c:v>
                </c:pt>
                <c:pt idx="11">
                  <c:v>REP 57</c:v>
                </c:pt>
                <c:pt idx="12">
                  <c:v>REP 67</c:v>
                </c:pt>
                <c:pt idx="13">
                  <c:v>REP 36</c:v>
                </c:pt>
                <c:pt idx="14">
                  <c:v>REP 44</c:v>
                </c:pt>
                <c:pt idx="15">
                  <c:v>REP 39</c:v>
                </c:pt>
                <c:pt idx="16">
                  <c:v>REP 55</c:v>
                </c:pt>
                <c:pt idx="17">
                  <c:v>REP 34</c:v>
                </c:pt>
                <c:pt idx="18">
                  <c:v>REP 63</c:v>
                </c:pt>
                <c:pt idx="19">
                  <c:v>REP 38</c:v>
                </c:pt>
                <c:pt idx="20">
                  <c:v>REP 30</c:v>
                </c:pt>
                <c:pt idx="21">
                  <c:v>REP 27</c:v>
                </c:pt>
                <c:pt idx="22">
                  <c:v>REP 28</c:v>
                </c:pt>
                <c:pt idx="23">
                  <c:v>REP 23</c:v>
                </c:pt>
                <c:pt idx="24">
                  <c:v>REP 12</c:v>
                </c:pt>
                <c:pt idx="25">
                  <c:v>REP 14</c:v>
                </c:pt>
                <c:pt idx="26">
                  <c:v>REP 35</c:v>
                </c:pt>
                <c:pt idx="27">
                  <c:v>REP 11</c:v>
                </c:pt>
                <c:pt idx="28">
                  <c:v>REP 16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4</c:v>
                </c:pt>
              </c:strCache>
            </c:strRef>
          </c:cat>
          <c:val>
            <c:numRef>
              <c:f>IAS_Chart!$B$2:$B$34</c:f>
              <c:numCache>
                <c:formatCode>0.00%</c:formatCode>
                <c:ptCount val="33"/>
                <c:pt idx="0">
                  <c:v>1.0638297872340399E-2</c:v>
                </c:pt>
                <c:pt idx="1">
                  <c:v>5.5555555555555497E-2</c:v>
                </c:pt>
                <c:pt idx="2">
                  <c:v>1.1904761904761901E-2</c:v>
                </c:pt>
                <c:pt idx="3">
                  <c:v>3.7037037037037E-2</c:v>
                </c:pt>
                <c:pt idx="4">
                  <c:v>0.105263157894736</c:v>
                </c:pt>
                <c:pt idx="5">
                  <c:v>1.3157894736842099E-2</c:v>
                </c:pt>
                <c:pt idx="6">
                  <c:v>1.3636363636363599E-2</c:v>
                </c:pt>
                <c:pt idx="7">
                  <c:v>3.0927835051546299E-2</c:v>
                </c:pt>
                <c:pt idx="8">
                  <c:v>8.6956521739130405E-2</c:v>
                </c:pt>
                <c:pt idx="9">
                  <c:v>2.2140221402214E-2</c:v>
                </c:pt>
                <c:pt idx="10">
                  <c:v>1.6129032258064488E-2</c:v>
                </c:pt>
                <c:pt idx="11">
                  <c:v>0</c:v>
                </c:pt>
                <c:pt idx="12">
                  <c:v>2.3752969121140121E-2</c:v>
                </c:pt>
                <c:pt idx="13">
                  <c:v>0</c:v>
                </c:pt>
                <c:pt idx="14">
                  <c:v>2.5171624713958798E-2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2500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IAS_Chart!$A$2:$A$34</c:f>
              <c:strCache>
                <c:ptCount val="33"/>
                <c:pt idx="0">
                  <c:v>REP 106</c:v>
                </c:pt>
                <c:pt idx="1">
                  <c:v>REP 97</c:v>
                </c:pt>
                <c:pt idx="2">
                  <c:v>REP 103</c:v>
                </c:pt>
                <c:pt idx="3">
                  <c:v>REP 70</c:v>
                </c:pt>
                <c:pt idx="4">
                  <c:v>REP 76</c:v>
                </c:pt>
                <c:pt idx="5">
                  <c:v>REP 65</c:v>
                </c:pt>
                <c:pt idx="6">
                  <c:v>REP 83</c:v>
                </c:pt>
                <c:pt idx="7">
                  <c:v>REP 51</c:v>
                </c:pt>
                <c:pt idx="8">
                  <c:v>REP 74</c:v>
                </c:pt>
                <c:pt idx="9">
                  <c:v>REP 43</c:v>
                </c:pt>
                <c:pt idx="10">
                  <c:v>REP 50</c:v>
                </c:pt>
                <c:pt idx="11">
                  <c:v>REP 57</c:v>
                </c:pt>
                <c:pt idx="12">
                  <c:v>REP 67</c:v>
                </c:pt>
                <c:pt idx="13">
                  <c:v>REP 36</c:v>
                </c:pt>
                <c:pt idx="14">
                  <c:v>REP 44</c:v>
                </c:pt>
                <c:pt idx="15">
                  <c:v>REP 39</c:v>
                </c:pt>
                <c:pt idx="16">
                  <c:v>REP 55</c:v>
                </c:pt>
                <c:pt idx="17">
                  <c:v>REP 34</c:v>
                </c:pt>
                <c:pt idx="18">
                  <c:v>REP 63</c:v>
                </c:pt>
                <c:pt idx="19">
                  <c:v>REP 38</c:v>
                </c:pt>
                <c:pt idx="20">
                  <c:v>REP 30</c:v>
                </c:pt>
                <c:pt idx="21">
                  <c:v>REP 27</c:v>
                </c:pt>
                <c:pt idx="22">
                  <c:v>REP 28</c:v>
                </c:pt>
                <c:pt idx="23">
                  <c:v>REP 23</c:v>
                </c:pt>
                <c:pt idx="24">
                  <c:v>REP 12</c:v>
                </c:pt>
                <c:pt idx="25">
                  <c:v>REP 14</c:v>
                </c:pt>
                <c:pt idx="26">
                  <c:v>REP 35</c:v>
                </c:pt>
                <c:pt idx="27">
                  <c:v>REP 11</c:v>
                </c:pt>
                <c:pt idx="28">
                  <c:v>REP 16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4</c:v>
                </c:pt>
              </c:strCache>
            </c:strRef>
          </c:cat>
          <c:val>
            <c:numRef>
              <c:f>IAS_Chart!$C$2:$C$34</c:f>
              <c:numCache>
                <c:formatCode>0.00%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1.7408123791102511E-2</c:v>
                </c:pt>
                <c:pt idx="12">
                  <c:v>0</c:v>
                </c:pt>
                <c:pt idx="13">
                  <c:v>1.6793893129770931E-2</c:v>
                </c:pt>
                <c:pt idx="14">
                  <c:v>0</c:v>
                </c:pt>
                <c:pt idx="15">
                  <c:v>1.0928961748633871E-2</c:v>
                </c:pt>
                <c:pt idx="16">
                  <c:v>1.0761589403973499E-2</c:v>
                </c:pt>
                <c:pt idx="17">
                  <c:v>1.241134751773049E-2</c:v>
                </c:pt>
                <c:pt idx="18">
                  <c:v>2.0047169811320729E-2</c:v>
                </c:pt>
                <c:pt idx="19">
                  <c:v>1.68539325842696E-2</c:v>
                </c:pt>
                <c:pt idx="20">
                  <c:v>1.3738250180766408E-2</c:v>
                </c:pt>
                <c:pt idx="21">
                  <c:v>1.5647226173541889E-2</c:v>
                </c:pt>
                <c:pt idx="22">
                  <c:v>0</c:v>
                </c:pt>
                <c:pt idx="23">
                  <c:v>1.369863013698629E-2</c:v>
                </c:pt>
                <c:pt idx="24">
                  <c:v>0</c:v>
                </c:pt>
                <c:pt idx="25">
                  <c:v>0</c:v>
                </c:pt>
                <c:pt idx="26">
                  <c:v>3.9588281868566839E-2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&gt; 2500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IAS_Chart!$A$2:$A$34</c:f>
              <c:strCache>
                <c:ptCount val="33"/>
                <c:pt idx="0">
                  <c:v>REP 106</c:v>
                </c:pt>
                <c:pt idx="1">
                  <c:v>REP 97</c:v>
                </c:pt>
                <c:pt idx="2">
                  <c:v>REP 103</c:v>
                </c:pt>
                <c:pt idx="3">
                  <c:v>REP 70</c:v>
                </c:pt>
                <c:pt idx="4">
                  <c:v>REP 76</c:v>
                </c:pt>
                <c:pt idx="5">
                  <c:v>REP 65</c:v>
                </c:pt>
                <c:pt idx="6">
                  <c:v>REP 83</c:v>
                </c:pt>
                <c:pt idx="7">
                  <c:v>REP 51</c:v>
                </c:pt>
                <c:pt idx="8">
                  <c:v>REP 74</c:v>
                </c:pt>
                <c:pt idx="9">
                  <c:v>REP 43</c:v>
                </c:pt>
                <c:pt idx="10">
                  <c:v>REP 50</c:v>
                </c:pt>
                <c:pt idx="11">
                  <c:v>REP 57</c:v>
                </c:pt>
                <c:pt idx="12">
                  <c:v>REP 67</c:v>
                </c:pt>
                <c:pt idx="13">
                  <c:v>REP 36</c:v>
                </c:pt>
                <c:pt idx="14">
                  <c:v>REP 44</c:v>
                </c:pt>
                <c:pt idx="15">
                  <c:v>REP 39</c:v>
                </c:pt>
                <c:pt idx="16">
                  <c:v>REP 55</c:v>
                </c:pt>
                <c:pt idx="17">
                  <c:v>REP 34</c:v>
                </c:pt>
                <c:pt idx="18">
                  <c:v>REP 63</c:v>
                </c:pt>
                <c:pt idx="19">
                  <c:v>REP 38</c:v>
                </c:pt>
                <c:pt idx="20">
                  <c:v>REP 30</c:v>
                </c:pt>
                <c:pt idx="21">
                  <c:v>REP 27</c:v>
                </c:pt>
                <c:pt idx="22">
                  <c:v>REP 28</c:v>
                </c:pt>
                <c:pt idx="23">
                  <c:v>REP 23</c:v>
                </c:pt>
                <c:pt idx="24">
                  <c:v>REP 12</c:v>
                </c:pt>
                <c:pt idx="25">
                  <c:v>REP 14</c:v>
                </c:pt>
                <c:pt idx="26">
                  <c:v>REP 35</c:v>
                </c:pt>
                <c:pt idx="27">
                  <c:v>REP 11</c:v>
                </c:pt>
                <c:pt idx="28">
                  <c:v>REP 16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4</c:v>
                </c:pt>
              </c:strCache>
            </c:strRef>
          </c:cat>
          <c:val>
            <c:numRef>
              <c:f>IAS_Chart!$D$2:$D$34</c:f>
              <c:numCache>
                <c:formatCode>0.00%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1.0321556173084549E-2</c:v>
                </c:pt>
                <c:pt idx="23">
                  <c:v>0</c:v>
                </c:pt>
                <c:pt idx="24">
                  <c:v>1.030927835051545E-2</c:v>
                </c:pt>
                <c:pt idx="25">
                  <c:v>1.157675387821254E-2</c:v>
                </c:pt>
                <c:pt idx="26">
                  <c:v>0</c:v>
                </c:pt>
                <c:pt idx="27">
                  <c:v>2.897445672893631E-2</c:v>
                </c:pt>
                <c:pt idx="28">
                  <c:v>1.158156911581569E-2</c:v>
                </c:pt>
                <c:pt idx="29">
                  <c:v>1.8523031927857651E-2</c:v>
                </c:pt>
                <c:pt idx="30">
                  <c:v>1.5879224030037529E-2</c:v>
                </c:pt>
                <c:pt idx="31">
                  <c:v>1.540199809705042E-2</c:v>
                </c:pt>
                <c:pt idx="32">
                  <c:v>1.7568824913797739E-2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820352"/>
        <c:axId val="148821888"/>
      </c:barChart>
      <c:catAx>
        <c:axId val="14882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48821888"/>
        <c:crosses val="autoZero"/>
        <c:auto val="1"/>
        <c:lblAlgn val="ctr"/>
        <c:lblOffset val="100"/>
        <c:tickLblSkip val="1"/>
        <c:noMultiLvlLbl val="0"/>
      </c:catAx>
      <c:valAx>
        <c:axId val="1488218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8820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0.88696</cdr:x>
      <cdr:y>0.33808</cdr:y>
    </cdr:from>
    <cdr:to>
      <cdr:x>0.99873</cdr:x>
      <cdr:y>0.3937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400" y="1050851"/>
          <a:ext cx="979440" cy="172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Enrollments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DA0-1BC7-4B8B-8B11-0EDE784AF83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June 2015 – IAG/IAL % Greater Than 1% of Enrollments</a:t>
            </a:r>
          </a:p>
          <a:p>
            <a:pPr algn="ctr"/>
            <a:r>
              <a:rPr lang="en-US" dirty="0" smtClean="0"/>
              <a:t>1,485 Total IAG+IAL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IAG/IAL % Less Than 1% of </a:t>
            </a:r>
            <a:r>
              <a:rPr lang="en-US" sz="1600" dirty="0" smtClean="0"/>
              <a:t>Enrollments</a:t>
            </a:r>
            <a:r>
              <a:rPr lang="en-US" dirty="0" smtClean="0"/>
              <a:t> - 1,837 Total IAG+IAL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2861753"/>
              </p:ext>
            </p:extLst>
          </p:nvPr>
        </p:nvGraphicFramePr>
        <p:xfrm>
          <a:off x="228600" y="930348"/>
          <a:ext cx="8763000" cy="3336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ight Arrow 20"/>
          <p:cNvSpPr/>
          <p:nvPr/>
        </p:nvSpPr>
        <p:spPr>
          <a:xfrm>
            <a:off x="533400" y="4188691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42390"/>
              </p:ext>
            </p:extLst>
          </p:nvPr>
        </p:nvGraphicFramePr>
        <p:xfrm>
          <a:off x="2146878" y="5474640"/>
          <a:ext cx="4838698" cy="1000125"/>
        </p:xfrm>
        <a:graphic>
          <a:graphicData uri="http://schemas.openxmlformats.org/drawingml/2006/table">
            <a:tbl>
              <a:tblPr/>
              <a:tblGrid>
                <a:gridCol w="1076674"/>
                <a:gridCol w="940506"/>
                <a:gridCol w="940506"/>
                <a:gridCol w="940506"/>
                <a:gridCol w="940506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26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98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Michelsen, David</cp:lastModifiedBy>
  <cp:revision>11</cp:revision>
  <cp:lastPrinted>2015-08-28T17:36:13Z</cp:lastPrinted>
  <dcterms:created xsi:type="dcterms:W3CDTF">2015-08-28T15:49:38Z</dcterms:created>
  <dcterms:modified xsi:type="dcterms:W3CDTF">2015-08-28T19:48:24Z</dcterms:modified>
</cp:coreProperties>
</file>