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288" r:id="rId2"/>
    <p:sldId id="362" r:id="rId3"/>
    <p:sldId id="361" r:id="rId4"/>
    <p:sldId id="343" r:id="rId5"/>
    <p:sldId id="358" r:id="rId6"/>
    <p:sldId id="323" r:id="rId7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EAEAEA"/>
    <a:srgbClr val="008000"/>
    <a:srgbClr val="000099"/>
    <a:srgbClr val="FFFF66"/>
    <a:srgbClr val="006666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05" autoAdjust="0"/>
  </p:normalViewPr>
  <p:slideViewPr>
    <p:cSldViewPr>
      <p:cViewPr>
        <p:scale>
          <a:sx n="70" d="100"/>
          <a:sy n="70" d="100"/>
        </p:scale>
        <p:origin x="-1224" y="-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859F13-02CA-48C9-847E-833B8E79FC8C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277B6C-9F8B-47FA-9995-1A29E8934C91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5/8/18/55608-TDTW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1B236-E5B8-4200-B951-5EEA4FFB143B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TDTWG </a:t>
            </a:r>
            <a:br>
              <a:rPr lang="en-US" altLang="en-US" b="1" dirty="0" smtClean="0"/>
            </a:br>
            <a:r>
              <a:rPr lang="en-US" altLang="en-US" b="1" dirty="0" smtClean="0"/>
              <a:t>Update to RMS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895600" y="4343400"/>
            <a:ext cx="3505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September 1, </a:t>
            </a:r>
            <a:r>
              <a:rPr lang="en-US" altLang="en-US" sz="1800" dirty="0"/>
              <a:t>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Discussion Items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ERCOT </a:t>
            </a:r>
            <a:r>
              <a:rPr lang="en-US" sz="2400" dirty="0"/>
              <a:t>presented Q2 Performance Measures </a:t>
            </a:r>
            <a:endParaRPr lang="en-US" sz="2400" dirty="0" smtClean="0"/>
          </a:p>
          <a:p>
            <a:r>
              <a:rPr lang="en-US" sz="2400" dirty="0" smtClean="0"/>
              <a:t>Reviewed </a:t>
            </a:r>
            <a:r>
              <a:rPr lang="en-US" sz="2400" dirty="0"/>
              <a:t>SCR 786 </a:t>
            </a:r>
            <a:r>
              <a:rPr lang="en-US" sz="2400" dirty="0" smtClean="0"/>
              <a:t>with action </a:t>
            </a:r>
            <a:r>
              <a:rPr lang="en-US" sz="2400" dirty="0"/>
              <a:t>item to TXSET </a:t>
            </a:r>
            <a:r>
              <a:rPr lang="en-US" sz="2400" dirty="0" smtClean="0"/>
              <a:t>regarding the </a:t>
            </a:r>
            <a:r>
              <a:rPr lang="en-US" sz="2400" dirty="0"/>
              <a:t>need of SIM date.</a:t>
            </a:r>
          </a:p>
          <a:p>
            <a:r>
              <a:rPr lang="en-US" sz="2400" dirty="0" smtClean="0"/>
              <a:t>Discussed </a:t>
            </a:r>
            <a:r>
              <a:rPr lang="en-US" sz="2400" dirty="0"/>
              <a:t>merging of TDTWG and MTTF. Finalized </a:t>
            </a:r>
            <a:r>
              <a:rPr lang="en-US" sz="2400" dirty="0" smtClean="0"/>
              <a:t>name change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6DD851-62C6-4FF1-BB56-7EB595208C3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72333"/>
      </p:ext>
    </p:extLst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b="1" dirty="0" smtClean="0"/>
              <a:t> </a:t>
            </a:r>
            <a:r>
              <a:rPr lang="en-US" sz="2800" b="1" dirty="0" smtClean="0">
                <a:cs typeface="Times New Roman" panose="02020603050405020304" pitchFamily="18" charset="0"/>
              </a:rPr>
              <a:t>ERCOT Retail Test Environment (SCR786)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cs typeface="Times New Roman" panose="02020603050405020304" pitchFamily="18" charset="0"/>
              </a:rPr>
              <a:t>SCR786 Impact Analysis was reviewed at PRS on August 13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cs typeface="Times New Roman" panose="02020603050405020304" pitchFamily="18" charset="0"/>
              </a:rPr>
              <a:t>and it was suggested ERCOT perform further evaluation of the IA as well as provide additional alternatives to help reduce the costs.</a:t>
            </a:r>
          </a:p>
          <a:p>
            <a:pPr marL="0" indent="0">
              <a:buNone/>
              <a:defRPr/>
            </a:pPr>
            <a:endParaRPr lang="en-US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cs typeface="Times New Roman" panose="02020603050405020304" pitchFamily="18" charset="0"/>
              </a:rPr>
              <a:t>ERCOT reviewed and discussed their alternate options at TDTWG on August 18, 2015.</a:t>
            </a:r>
          </a:p>
          <a:p>
            <a:pPr marL="0" indent="0">
              <a:buNone/>
              <a:defRPr/>
            </a:pPr>
            <a:endParaRPr lang="en-US" sz="400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cs typeface="Times New Roman" panose="02020603050405020304" pitchFamily="18" charset="0"/>
              </a:rPr>
              <a:t> </a:t>
            </a:r>
            <a:r>
              <a:rPr lang="en-US" sz="2400" u="sng" dirty="0" smtClean="0">
                <a:cs typeface="Times New Roman" panose="02020603050405020304" pitchFamily="18" charset="0"/>
              </a:rPr>
              <a:t>Next steps</a:t>
            </a:r>
            <a:r>
              <a:rPr lang="en-US" sz="2400" dirty="0" smtClean="0"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cs typeface="Times New Roman" panose="02020603050405020304" pitchFamily="18" charset="0"/>
              </a:rPr>
              <a:t>Assess the Alternative Option costs and table the full IA at PRS to allow ERCOT to bring both the “full” IA and “alt” IA at the same time.</a:t>
            </a:r>
            <a:endParaRPr lang="en-US" sz="2400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sz="2400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 smtClean="0">
              <a:cs typeface="Times New Roman" panose="02020603050405020304" pitchFamily="18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200" dirty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4F477-7565-45BC-910E-D5CD8FAA9D5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518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b="1" dirty="0" smtClean="0">
                <a:cs typeface="Times New Roman" pitchFamily="18" charset="0"/>
              </a:rPr>
              <a:t>TDTWG Name Change</a:t>
            </a:r>
          </a:p>
          <a:p>
            <a:pPr marL="0" indent="0">
              <a:buNone/>
            </a:pPr>
            <a:r>
              <a:rPr lang="en-US" sz="2400" dirty="0" smtClean="0"/>
              <a:t>During the July MTTF meeting task force leadership as well as market participants expressed the MarkeTrak tool </a:t>
            </a:r>
            <a:r>
              <a:rPr lang="en-US" sz="2400" dirty="0"/>
              <a:t>is an on going market need and should be placed under an ERCOT stakeholder ‘working group.’ </a:t>
            </a:r>
            <a:r>
              <a:rPr lang="en-US" sz="2400" dirty="0" smtClean="0"/>
              <a:t>The recommendation is to change the name to Texas Data Transport &amp; MarkeTrak Systems Working Group(TDTMS).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500" b="1" dirty="0" smtClean="0">
                <a:solidFill>
                  <a:srgbClr val="00B0F0"/>
                </a:solidFill>
              </a:rPr>
              <a:t>TDTWG recommendation</a:t>
            </a:r>
            <a:r>
              <a:rPr lang="en-US" sz="2500" b="1" dirty="0">
                <a:solidFill>
                  <a:srgbClr val="00B0F0"/>
                </a:solidFill>
              </a:rPr>
              <a:t> </a:t>
            </a:r>
            <a:r>
              <a:rPr lang="en-US" sz="2500" b="1" dirty="0" smtClean="0">
                <a:solidFill>
                  <a:srgbClr val="00B0F0"/>
                </a:solidFill>
              </a:rPr>
              <a:t>to RMS to absorb MTTF and transition all Key Documents as appropriate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AA3E6-5E04-447B-9230-325F04930F5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457200" lvl="1" indent="0" algn="ctr">
              <a:buFontTx/>
              <a:buNone/>
              <a:defRPr/>
            </a:pPr>
            <a:endParaRPr lang="en-US" sz="2400" dirty="0"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TDTWG’s next monthly meeting:</a:t>
            </a:r>
          </a:p>
          <a:p>
            <a:pPr marL="0" indent="0">
              <a:buFontTx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September 8, 2015</a:t>
            </a:r>
          </a:p>
          <a:p>
            <a:pPr marL="0" indent="0">
              <a:buFontTx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9:30 a.m. to 4:00 p.m.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	Face-to-Face @ Met Center</a:t>
            </a:r>
          </a:p>
          <a:p>
            <a:pPr marL="0" indent="0">
              <a:buFontTx/>
              <a:buNone/>
              <a:defRPr/>
            </a:pPr>
            <a:endParaRPr lang="en-US" sz="2400" dirty="0" smtClean="0">
              <a:hlinkClick r:id="rId2"/>
            </a:endParaRPr>
          </a:p>
          <a:p>
            <a:pPr marL="0" indent="0">
              <a:buFontTx/>
              <a:buNone/>
              <a:defRPr/>
            </a:pP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www.ercot.com/calendar/2015/8/18/55608-TDTWG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indent="0">
              <a:buFontTx/>
              <a:buNone/>
              <a:defRPr/>
            </a:pPr>
            <a:endParaRPr lang="en-US" sz="2400" dirty="0" smtClean="0"/>
          </a:p>
          <a:p>
            <a:pPr marL="0" indent="0">
              <a:buFontTx/>
              <a:buNone/>
              <a:defRPr/>
            </a:pPr>
            <a:endParaRPr lang="en-US" sz="2400" dirty="0"/>
          </a:p>
          <a:p>
            <a:pPr marL="0" indent="0">
              <a:buFontTx/>
              <a:buNone/>
              <a:defRPr/>
            </a:pPr>
            <a:endParaRPr lang="en-US" sz="2800" b="1" dirty="0" smtClean="0"/>
          </a:p>
          <a:p>
            <a:pPr marL="0" indent="0">
              <a:buFontTx/>
              <a:buNone/>
              <a:defRPr/>
            </a:pPr>
            <a:endParaRPr lang="en-US" sz="2800" b="1" dirty="0" smtClean="0"/>
          </a:p>
          <a:p>
            <a:pPr marL="914400" lvl="2" indent="0">
              <a:buFontTx/>
              <a:buNone/>
              <a:defRPr/>
            </a:pPr>
            <a:r>
              <a:rPr lang="en-US" dirty="0" smtClean="0"/>
              <a:t>.</a:t>
            </a:r>
            <a:endParaRPr lang="en-US" dirty="0"/>
          </a:p>
          <a:p>
            <a:pPr marL="914400" lvl="2" indent="0">
              <a:buFontTx/>
              <a:buNone/>
              <a:defRPr/>
            </a:pPr>
            <a:r>
              <a:rPr lang="en-US" dirty="0"/>
              <a:t>		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5E20B-1868-4671-94AA-DED5C63A222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72CA27-D628-485C-803D-B136ACEEC2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057400"/>
            <a:ext cx="400050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19463</TotalTime>
  <Words>129</Words>
  <Application>Microsoft Office PowerPoint</Application>
  <PresentationFormat>On-screen Show (4:3)</PresentationFormat>
  <Paragraphs>45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TDTWG  Update to RMS</vt:lpstr>
      <vt:lpstr>PowerPoint Presentation</vt:lpstr>
      <vt:lpstr>PowerPoint Presentation</vt:lpstr>
      <vt:lpstr>  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Durham, Isabelle L.</cp:lastModifiedBy>
  <cp:revision>936</cp:revision>
  <cp:lastPrinted>2002-09-24T18:27:58Z</cp:lastPrinted>
  <dcterms:created xsi:type="dcterms:W3CDTF">2002-07-29T21:45:07Z</dcterms:created>
  <dcterms:modified xsi:type="dcterms:W3CDTF">2015-08-28T12:22:49Z</dcterms:modified>
</cp:coreProperties>
</file>