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8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1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0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2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1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3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2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9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7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5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7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DC8B5-50A6-46EE-9262-7AF2E5BE3CCC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38245-6DFA-432B-9C61-D40A617C1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6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SCR786 - Alt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772400" cy="3657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Remove SIM dates from CERT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Enhance CERT hardware and/or software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Processing times at volume may not meet Performance Measures criteria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Do </a:t>
            </a:r>
            <a:r>
              <a:rPr lang="en-US" sz="2800" u="sng" dirty="0" smtClean="0">
                <a:solidFill>
                  <a:schemeClr val="tx1"/>
                </a:solidFill>
              </a:rPr>
              <a:t>not</a:t>
            </a:r>
            <a:r>
              <a:rPr lang="en-US" sz="2800" dirty="0" smtClean="0">
                <a:solidFill>
                  <a:schemeClr val="tx1"/>
                </a:solidFill>
              </a:rPr>
              <a:t> reuse Test Bed ESIIDs for sandbox </a:t>
            </a:r>
            <a:r>
              <a:rPr lang="en-US" sz="2800" dirty="0" smtClean="0">
                <a:solidFill>
                  <a:schemeClr val="tx1"/>
                </a:solidFill>
              </a:rPr>
              <a:t>testing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Retail Operations resources available by approval and schedule (MarkeTrak, </a:t>
            </a:r>
            <a:r>
              <a:rPr lang="en-US" sz="2800" dirty="0" err="1" smtClean="0">
                <a:solidFill>
                  <a:schemeClr val="tx1"/>
                </a:solidFill>
              </a:rPr>
              <a:t>toubleshooting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0668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/>
              <a:t>Assumptions:</a:t>
            </a:r>
          </a:p>
        </p:txBody>
      </p:sp>
    </p:spTree>
    <p:extLst>
      <p:ext uri="{BB962C8B-B14F-4D97-AF65-F5344CB8AC3E}">
        <p14:creationId xmlns:p14="http://schemas.microsoft.com/office/powerpoint/2010/main" val="2266930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5052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Prod-like aggregation for .</a:t>
            </a:r>
            <a:r>
              <a:rPr lang="en-US" dirty="0" err="1" smtClean="0">
                <a:solidFill>
                  <a:schemeClr val="tx1"/>
                </a:solidFill>
              </a:rPr>
              <a:t>edi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300" dirty="0" smtClean="0">
                <a:solidFill>
                  <a:schemeClr val="tx1"/>
                </a:solidFill>
              </a:rPr>
              <a:t>(1 file of 3,000 transactions not 3,000 files of 1 transaction)</a:t>
            </a:r>
          </a:p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Mimic functionality pushed to future release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Processing capacity approximately 1-3 market participants daily production values</a:t>
            </a:r>
          </a:p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Remove current blackout structure*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304800"/>
            <a:ext cx="7772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SCR786 - Alt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5800" y="10668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Assumptions </a:t>
            </a:r>
            <a:r>
              <a:rPr lang="en-US" sz="3200" b="1" u="sng" dirty="0"/>
              <a:t>(</a:t>
            </a:r>
            <a:r>
              <a:rPr lang="en-US" sz="3200" b="1" u="sng" dirty="0" err="1"/>
              <a:t>cont</a:t>
            </a:r>
            <a:r>
              <a:rPr lang="en-US" sz="3200" b="1" u="sng" dirty="0"/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279982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1)  Sandbox Availability</a:t>
            </a:r>
          </a:p>
          <a:p>
            <a:pPr marL="457200" lvl="1" indent="0">
              <a:buNone/>
            </a:pPr>
            <a:r>
              <a:rPr lang="en-US" dirty="0" smtClean="0"/>
              <a:t>a) Mon - Fri outside scheduled (major) releases</a:t>
            </a:r>
          </a:p>
          <a:p>
            <a:pPr marL="457200" lvl="1" indent="0">
              <a:buNone/>
            </a:pPr>
            <a:r>
              <a:rPr lang="en-US" dirty="0" smtClean="0"/>
              <a:t>b) Mon - Fri </a:t>
            </a:r>
            <a:r>
              <a:rPr lang="en-US" dirty="0"/>
              <a:t>outside scheduled (major) </a:t>
            </a:r>
            <a:r>
              <a:rPr lang="en-US" dirty="0" smtClean="0"/>
              <a:t>releases and 		outside approved Flight/ad hoc timelines</a:t>
            </a: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2)  SLA - Uptime</a:t>
            </a:r>
          </a:p>
          <a:p>
            <a:pPr marL="457200" lvl="1" indent="0">
              <a:buNone/>
            </a:pPr>
            <a:r>
              <a:rPr lang="en-US" dirty="0" smtClean="0"/>
              <a:t>a) 95%</a:t>
            </a:r>
          </a:p>
          <a:p>
            <a:pPr marL="457200" lvl="1" indent="0">
              <a:buNone/>
            </a:pPr>
            <a:r>
              <a:rPr lang="en-US" dirty="0" smtClean="0"/>
              <a:t>b) 90%</a:t>
            </a:r>
          </a:p>
          <a:p>
            <a:pPr marL="457200" lvl="1" indent="0">
              <a:buNone/>
            </a:pPr>
            <a:r>
              <a:rPr lang="en-US" dirty="0" smtClean="0"/>
              <a:t>c) 85 %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04800"/>
            <a:ext cx="7772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SCR786 - Alt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0668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Requests for Input: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76761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276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3)  Additional Maintenance Outages</a:t>
            </a:r>
          </a:p>
          <a:p>
            <a:pPr marL="457200" lvl="1" indent="0">
              <a:buNone/>
            </a:pPr>
            <a:r>
              <a:rPr lang="en-US" dirty="0" smtClean="0"/>
              <a:t>a) 3 business days monthly per standard </a:t>
            </a:r>
            <a:r>
              <a:rPr lang="en-US" dirty="0"/>
              <a:t>communicated schedule outside approved Flight/ad hoc timelines</a:t>
            </a:r>
          </a:p>
          <a:p>
            <a:pPr marL="457200" lvl="1" indent="0">
              <a:buNone/>
            </a:pPr>
            <a:r>
              <a:rPr lang="en-US" dirty="0" smtClean="0"/>
              <a:t>b) 3 floating business days per month with at least 7 days notice from ERCOT </a:t>
            </a:r>
            <a:r>
              <a:rPr lang="en-US" dirty="0"/>
              <a:t>outside approved Flight/ad hoc timelines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04800"/>
            <a:ext cx="7772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SCR786 - Alt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0668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/>
              <a:t>Requests for Input: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347036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175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SCR786 - Alt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SCR786 - Alt</dc:title>
  <dc:creator>Michelsen, David</dc:creator>
  <cp:lastModifiedBy>Michelsen, David</cp:lastModifiedBy>
  <cp:revision>22</cp:revision>
  <dcterms:created xsi:type="dcterms:W3CDTF">2015-08-12T15:44:15Z</dcterms:created>
  <dcterms:modified xsi:type="dcterms:W3CDTF">2015-08-17T13:09:04Z</dcterms:modified>
</cp:coreProperties>
</file>