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50" y="24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Second Quarter 2015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August 2015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866776"/>
            <a:ext cx="7467599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942978"/>
            <a:ext cx="7972426" cy="466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057275"/>
            <a:ext cx="76104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1276350"/>
            <a:ext cx="740092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1362075"/>
            <a:ext cx="7124700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6" y="1466850"/>
            <a:ext cx="7305674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4158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215</cp:revision>
  <cp:lastPrinted>2013-01-30T23:16:36Z</cp:lastPrinted>
  <dcterms:created xsi:type="dcterms:W3CDTF">2010-04-12T23:12:02Z</dcterms:created>
  <dcterms:modified xsi:type="dcterms:W3CDTF">2015-08-14T15:48:07Z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