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5" r:id="rId7"/>
    <p:sldId id="266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1992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8/13/2015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8/13/2015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8/13/2015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8/13/2015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8/13/2015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Texas Set Working Group</a:t>
              </a:r>
            </a:p>
            <a:p>
              <a:r>
                <a:rPr lang="en-US" dirty="0" smtClean="0"/>
                <a:t>08/19/15</a:t>
              </a:r>
              <a:endParaRPr lang="en-US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/>
              <a:t>Texas Set Working Group</a:t>
            </a:r>
          </a:p>
          <a:p>
            <a:pPr algn="r"/>
            <a:r>
              <a:rPr lang="en-US" sz="1050" i="1" dirty="0" smtClean="0"/>
              <a:t>08/19/15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0615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443495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Flight 0615 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0615 is 100% complete as of 7/8/2015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2 New CRs tested (Including 1 additional DUNS)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7 CRs tested for a Change of Service Provider, 1 CR added a new territory, and 1 CR tested for a Change of Bank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1,077 tasks were completed including connectivity</a:t>
            </a:r>
          </a:p>
          <a:p>
            <a:pPr marL="62865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err="1">
                <a:solidFill>
                  <a:prstClr val="black"/>
                </a:solidFill>
              </a:rPr>
              <a:t>Adhoc</a:t>
            </a:r>
            <a:r>
              <a:rPr lang="en-US" sz="1800" b="0" dirty="0">
                <a:solidFill>
                  <a:prstClr val="black"/>
                </a:solidFill>
              </a:rPr>
              <a:t> Period Testing: 2 CRs tested for a Change of Bank (Before the end of the ad-hoc period the two CRs withdrew from the flight), and 1 CR tested connectivity with all partners due to a system change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err="1">
                <a:solidFill>
                  <a:prstClr val="black"/>
                </a:solidFill>
              </a:rPr>
              <a:t>Adhoc</a:t>
            </a:r>
            <a:r>
              <a:rPr lang="en-US" sz="1800" b="0" dirty="0">
                <a:solidFill>
                  <a:prstClr val="black"/>
                </a:solidFill>
              </a:rPr>
              <a:t> Period had 256 total tasks that were completed including connectivity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err="1">
                <a:solidFill>
                  <a:prstClr val="black"/>
                </a:solidFill>
              </a:rPr>
              <a:t>Adhoc</a:t>
            </a:r>
            <a:r>
              <a:rPr lang="en-US" sz="1800" b="0" dirty="0">
                <a:solidFill>
                  <a:prstClr val="black"/>
                </a:solidFill>
              </a:rPr>
              <a:t> Testing is 100% complete as of 7/20/2015</a:t>
            </a:r>
          </a:p>
        </p:txBody>
      </p:sp>
    </p:spTree>
    <p:extLst>
      <p:ext uri="{BB962C8B-B14F-4D97-AF65-F5344CB8AC3E}">
        <p14:creationId xmlns:p14="http://schemas.microsoft.com/office/powerpoint/2010/main" val="17087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08/19/15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1015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1015 signup begins 09/02/15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1015 signup deadline is 09/09/15 (Adhoc,10/23/15 for Current 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Connectivity kick-off conference call is 09/15/15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kick-off conference call is 10/02/15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begin 10/05/15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1015 concludes on 10/16/15 (Contingency/</a:t>
            </a:r>
            <a:r>
              <a:rPr lang="en-US" sz="1800" b="0" dirty="0" err="1">
                <a:solidFill>
                  <a:prstClr val="black"/>
                </a:solidFill>
              </a:rPr>
              <a:t>Adhoc</a:t>
            </a:r>
            <a:r>
              <a:rPr lang="en-US" sz="1800" b="0" dirty="0">
                <a:solidFill>
                  <a:prstClr val="black"/>
                </a:solidFill>
              </a:rPr>
              <a:t> Period until 11/25/15)</a:t>
            </a:r>
          </a:p>
        </p:txBody>
      </p:sp>
    </p:spTree>
    <p:extLst>
      <p:ext uri="{BB962C8B-B14F-4D97-AF65-F5344CB8AC3E}">
        <p14:creationId xmlns:p14="http://schemas.microsoft.com/office/powerpoint/2010/main" val="10881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08/19/15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1759</TotalTime>
  <Words>208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Cortez, Farrah</cp:lastModifiedBy>
  <cp:revision>150</cp:revision>
  <cp:lastPrinted>2013-01-30T23:16:36Z</cp:lastPrinted>
  <dcterms:created xsi:type="dcterms:W3CDTF">2010-04-12T23:12:02Z</dcterms:created>
  <dcterms:modified xsi:type="dcterms:W3CDTF">2015-08-13T14:39:41Z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