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remain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tabled – No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0813/15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05800" cy="571500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SCR785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RTL calculation to include Real-Time Reserve Price Adder based components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NPRR190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Resource Definitions and Resource Registration of Self-Serve Generators for Reliability Purposes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9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Subsynchronous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NPRR638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Certain Price Components of EAL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NPRR641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Season Definition Change for Switchable Resources Reporting Unavailable Capacity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NPRR663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Ancillary Service Insufficiency Actions</a:t>
            </a:r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(WMS)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NPRR667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Ancillary Service Redesign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NPRR685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Change Criteria for Resource Opportunity Outages (ROS)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NPRR689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Settlement of Ancillary Service Assignment in Real-Time Operations (WMS)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NPRR691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Alignment of Protocols with NERC Reliability Standard,  BAL-001-TRE-1 (ROS)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NPRR696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Price Correction Process Following a SCED Failure (WMS)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NPRR697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Disclosure of Protected Information for Research and Coordination Purposes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NPRR705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Provides Consistency for References to the End Date of the Generation Interconnection Process (WMS/ROS)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NPRR707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Provision of Transmission System Voltage Telemetry to QSEs (ROS)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NPRR708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Clarifying ERCOT Actions During Energy Emergency Alerts (WMS)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NPRR709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Alternative Dispute Resolution Procedure (PRS)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NPRR712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RUC Process (WMS) </a:t>
            </a:r>
          </a:p>
          <a:p>
            <a:pPr algn="l"/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NPRR715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Generator Modeling in the Market System (WMS)</a:t>
            </a:r>
          </a:p>
          <a:p>
            <a:endParaRPr lang="en-US" sz="14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132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Revision Requests that may remain tabled – No action required by 0813/15 PRS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46</cp:revision>
  <dcterms:created xsi:type="dcterms:W3CDTF">2012-06-21T12:05:52Z</dcterms:created>
  <dcterms:modified xsi:type="dcterms:W3CDTF">2015-08-11T21:00:40Z</dcterms:modified>
</cp:coreProperties>
</file>