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95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16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1600" b="1" u="sng" dirty="0">
                <a:latin typeface="Arial" panose="020B0604020202020204" pitchFamily="34" charset="0"/>
                <a:cs typeface="Arial" panose="020B0604020202020204" pitchFamily="34" charset="0"/>
              </a:rPr>
              <a:t>remain </a:t>
            </a:r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tabled – No </a:t>
            </a:r>
            <a:r>
              <a:rPr lang="en-US" sz="1600" b="1" u="sng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1600" b="1" u="sng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0813/15 </a:t>
            </a:r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PRS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762000"/>
            <a:ext cx="8305800" cy="5715000"/>
          </a:xfrm>
        </p:spPr>
        <p:txBody>
          <a:bodyPr>
            <a:normAutofit fontScale="55000" lnSpcReduction="20000"/>
          </a:bodyPr>
          <a:lstStyle/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SCR785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Update RTL calculation to include Real-Time Reserve Price Adder based components (PRS)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NPRR190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Clarification of Resource Definitions and Resource Registration of Self-Serve Generators for Reliability Purposes (PRS)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NPRR562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29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Subsynchronous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Resonance (PRS)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NPRR638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Revisions to Certain Price Components of EAL (PRS)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NPRR641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Season Definition Change for Switchable Resources Reporting Unavailable Capacity (PRS)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NPRR663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Ancillary Service Insufficiency Actions</a:t>
            </a:r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(WMS)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NPRR667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Ancillary Service Redesign (PRS)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NPRR685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Change Criteria for Resource Opportunity Outages (ROS)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NPRR689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Settlement of Ancillary Service Assignment in Real-Time Operations (WMS)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NPRR691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Alignment of Protocols with NERC Reliability Standard,  BAL-001-TRE-1 (ROS)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NPRR696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Price Correction Process Following a SCED Failure (WMS)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NPRR697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Disclosure of Protected Information for Research and Coordination Purposes (PRS)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NPRR705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Provides Consistency for References to the End Date of the Generation Interconnection Process (WMS/ROS)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NPRR707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Provision of Transmission System Voltage Telemetry to QSEs (ROS)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NPRR708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Clarifying ERCOT Actions During Energy Emergency Alerts (WMS)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NPRR709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Revisions to Alternative Dispute Resolution Procedure (PRS)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NPRR712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Clarification of RUC Process (WMS) </a:t>
            </a:r>
          </a:p>
          <a:p>
            <a:pPr algn="l"/>
            <a:r>
              <a:rPr lang="en-US" sz="29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NPRR715</a:t>
            </a:r>
            <a:r>
              <a:rPr lang="en-US" sz="29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Clarification of Generator Modeling in the Market System (WMS)</a:t>
            </a:r>
          </a:p>
          <a:p>
            <a:endParaRPr lang="en-US" sz="1400" i="1" dirty="0">
              <a:solidFill>
                <a:schemeClr val="tx1"/>
              </a:solidFill>
              <a:latin typeface="Arial Narrow" panose="020B060602020203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</TotalTime>
  <Words>132</Words>
  <Application>Microsoft Office PowerPoint</Application>
  <PresentationFormat>On-screen Show (4:3)</PresentationFormat>
  <Paragraphs>20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Revision Requests that may remain tabled – No action required by 0813/15 PRS </vt:lpstr>
    </vt:vector>
  </TitlesOfParts>
  <Company>ERCOT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Albracht, Brittney</cp:lastModifiedBy>
  <cp:revision>46</cp:revision>
  <dcterms:created xsi:type="dcterms:W3CDTF">2012-06-21T12:05:52Z</dcterms:created>
  <dcterms:modified xsi:type="dcterms:W3CDTF">2015-08-11T21:00:40Z</dcterms:modified>
</cp:coreProperties>
</file>

<file path=docProps/thumbnail.jpeg>
</file>