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91" d="100"/>
          <a:sy n="91" d="100"/>
        </p:scale>
        <p:origin x="-336" y="-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August 13,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06596"/>
              </p:ext>
            </p:extLst>
          </p:nvPr>
        </p:nvGraphicFramePr>
        <p:xfrm>
          <a:off x="76201" y="762000"/>
          <a:ext cx="8991599" cy="306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RMGRR126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ERCOT Validations for Customer Billing Contact Information File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2015-R6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Modifications to Improve</a:t>
                      </a:r>
                      <a:r>
                        <a:rPr lang="en-US" sz="1050" b="0" baseline="0" dirty="0" smtClean="0"/>
                        <a:t> Wind Forecasting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NPRR419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Revise Real-Time Energy Imbalance and RMR Adjustment Charge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NPRR617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Flexibility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Calpine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NPRR662 </a:t>
                      </a:r>
                      <a:r>
                        <a:rPr lang="en-US" sz="1000" dirty="0" smtClean="0"/>
                        <a:t>– Proxy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Curves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TIEC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NPRR680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Allow QSEs to Self-Arrange AS Quantities Greater Than Their AS Obligation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NPRR620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Collateral Requirements for Counter-Parties with No Load or Generation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NPRR679 </a:t>
                      </a:r>
                      <a:r>
                        <a:rPr lang="en-US" sz="1000" dirty="0" smtClean="0"/>
                        <a:t>– ONOPTOUT for RUC Given After the Adjustment Period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NPRR683 </a:t>
                      </a:r>
                      <a:r>
                        <a:rPr lang="en-US" sz="1000" dirty="0" smtClean="0"/>
                        <a:t>– Revision to Available Credit Limit Calculation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35564" y="164039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July 2015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62819</TotalTime>
  <Words>191</Words>
  <Application>Microsoft Office PowerPoint</Application>
  <PresentationFormat>On-screen Show (4:3)</PresentationFormat>
  <Paragraphs>59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1503</cp:revision>
  <cp:lastPrinted>2014-10-08T13:10:42Z</cp:lastPrinted>
  <dcterms:created xsi:type="dcterms:W3CDTF">2005-04-21T14:28:35Z</dcterms:created>
  <dcterms:modified xsi:type="dcterms:W3CDTF">2015-08-11T18:40:11Z</dcterms:modified>
</cp:coreProperties>
</file>