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10.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1.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2.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3.xml" ContentType="application/vnd.openxmlformats-officedocument.theme+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4.xml" ContentType="application/vnd.openxmlformats-officedocument.theme+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5.xml" ContentType="application/vnd.openxmlformats-officedocument.theme+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6.xml" ContentType="application/vnd.openxmlformats-officedocument.theme+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7.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theme/theme18.xml" ContentType="application/vnd.openxmlformats-officedocument.theme+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19.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20.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theme/theme22.xml" ContentType="application/vnd.openxmlformats-officedocument.theme+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5" r:id="rId4"/>
    <p:sldMasterId id="2147483668" r:id="rId5"/>
    <p:sldMasterId id="2147483680" r:id="rId6"/>
    <p:sldMasterId id="2147483692" r:id="rId7"/>
    <p:sldMasterId id="2147483704" r:id="rId8"/>
    <p:sldMasterId id="2147483716" r:id="rId9"/>
    <p:sldMasterId id="2147483728" r:id="rId10"/>
    <p:sldMasterId id="2147483740" r:id="rId11"/>
    <p:sldMasterId id="2147483752" r:id="rId12"/>
    <p:sldMasterId id="2147483764" r:id="rId13"/>
    <p:sldMasterId id="2147483777" r:id="rId14"/>
    <p:sldMasterId id="2147483782" r:id="rId15"/>
    <p:sldMasterId id="2147483791" r:id="rId16"/>
    <p:sldMasterId id="2147483803" r:id="rId17"/>
    <p:sldMasterId id="2147483815" r:id="rId18"/>
    <p:sldMasterId id="2147483827" r:id="rId19"/>
    <p:sldMasterId id="2147483839" r:id="rId20"/>
    <p:sldMasterId id="2147483851" r:id="rId21"/>
    <p:sldMasterId id="2147483863" r:id="rId22"/>
    <p:sldMasterId id="2147483875" r:id="rId23"/>
    <p:sldMasterId id="2147483887" r:id="rId24"/>
    <p:sldMasterId id="2147483893" r:id="rId25"/>
    <p:sldMasterId id="2147483902" r:id="rId26"/>
  </p:sldMasterIdLst>
  <p:notesMasterIdLst>
    <p:notesMasterId r:id="rId32"/>
  </p:notesMasterIdLst>
  <p:handoutMasterIdLst>
    <p:handoutMasterId r:id="rId33"/>
  </p:handoutMasterIdLst>
  <p:sldIdLst>
    <p:sldId id="272" r:id="rId27"/>
    <p:sldId id="280" r:id="rId28"/>
    <p:sldId id="281" r:id="rId29"/>
    <p:sldId id="283" r:id="rId30"/>
    <p:sldId id="282" r:id="rId31"/>
  </p:sldIdLst>
  <p:sldSz cx="9144000" cy="6858000" type="screen4x3"/>
  <p:notesSz cx="7010400" cy="92964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212" autoAdjust="0"/>
    <p:restoredTop sz="94660"/>
  </p:normalViewPr>
  <p:slideViewPr>
    <p:cSldViewPr>
      <p:cViewPr>
        <p:scale>
          <a:sx n="71" d="100"/>
          <a:sy n="71" d="100"/>
        </p:scale>
        <p:origin x="-72" y="-312"/>
      </p:cViewPr>
      <p:guideLst>
        <p:guide orient="horz" pos="2160"/>
        <p:guide pos="2880"/>
      </p:guideLst>
    </p:cSldViewPr>
  </p:slideViewPr>
  <p:notesTextViewPr>
    <p:cViewPr>
      <p:scale>
        <a:sx n="100" d="100"/>
        <a:sy n="100" d="100"/>
      </p:scale>
      <p:origin x="0" y="0"/>
    </p:cViewPr>
  </p:notesTextViewPr>
  <p:notesViewPr>
    <p:cSldViewPr>
      <p:cViewPr varScale="1">
        <p:scale>
          <a:sx n="96" d="100"/>
          <a:sy n="96" d="100"/>
        </p:scale>
        <p:origin x="-3564"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Master" Target="slideMasters/slideMaster23.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Master" Target="slideMasters/slideMaster22.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slide" Target="slides/slide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slide" Target="slides/slide2.xml"/><Relationship Id="rId36"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1.xml"/><Relationship Id="rId30" Type="http://schemas.openxmlformats.org/officeDocument/2006/relationships/slide" Target="slides/slide4.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046116F-8692-400A-ABCC-F232EC388586}" type="datetimeFigureOut">
              <a:rPr lang="en-US" smtClean="0"/>
              <a:t>8/3/2015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C2A0AE07-FA52-4E17-848C-D2E148B402C8}" type="slidenum">
              <a:rPr lang="en-US" smtClean="0"/>
              <a:t>‹#›</a:t>
            </a:fld>
            <a:endParaRPr lang="en-US" dirty="0"/>
          </a:p>
        </p:txBody>
      </p:sp>
    </p:spTree>
    <p:extLst>
      <p:ext uri="{BB962C8B-B14F-4D97-AF65-F5344CB8AC3E}">
        <p14:creationId xmlns:p14="http://schemas.microsoft.com/office/powerpoint/2010/main" val="2823328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701041" y="4415790"/>
            <a:ext cx="5608319" cy="4183380"/>
          </a:xfrm>
          <a:prstGeom prst="rect">
            <a:avLst/>
          </a:prstGeom>
        </p:spPr>
        <p:txBody>
          <a:bodyPr lIns="93162" tIns="93162" rIns="93162" bIns="93162"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193923064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970338" y="8829675"/>
            <a:ext cx="3038475" cy="465138"/>
          </a:xfrm>
          <a:prstGeom prst="rect">
            <a:avLst/>
          </a:prstGeom>
        </p:spPr>
        <p:txBody>
          <a:bodyPr/>
          <a:lstStyle/>
          <a:p>
            <a:fld id="{E41B3D22-F502-4A52-A06E-717BD3D70E2C}" type="slidenum">
              <a:rPr lang="en-US" smtClean="0"/>
              <a:t>1</a:t>
            </a:fld>
            <a:endParaRPr lang="en-US" dirty="0"/>
          </a:p>
        </p:txBody>
      </p:sp>
    </p:spTree>
    <p:extLst>
      <p:ext uri="{BB962C8B-B14F-4D97-AF65-F5344CB8AC3E}">
        <p14:creationId xmlns:p14="http://schemas.microsoft.com/office/powerpoint/2010/main" val="870658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a:xfrm>
            <a:off x="3970339" y="8829823"/>
            <a:ext cx="3038475" cy="464980"/>
          </a:xfrm>
          <a:prstGeom prst="rect">
            <a:avLst/>
          </a:prstGeom>
        </p:spPr>
        <p:txBody>
          <a:bodyPr/>
          <a:lstStyle/>
          <a:p>
            <a:fld id="{3388094E-DBE6-43F5-8EF5-211EE349157C}" type="slidenum">
              <a:rPr lang="en-US" smtClean="0">
                <a:solidFill>
                  <a:prstClr val="black"/>
                </a:solidFill>
                <a:latin typeface="Calibri"/>
              </a:rPr>
              <a:pPr/>
              <a:t>2</a:t>
            </a:fld>
            <a:endParaRPr lang="en-US" dirty="0">
              <a:solidFill>
                <a:prstClr val="black"/>
              </a:solidFill>
              <a:latin typeface="Calibri"/>
            </a:endParaRPr>
          </a:p>
        </p:txBody>
      </p:sp>
    </p:spTree>
    <p:extLst>
      <p:ext uri="{BB962C8B-B14F-4D97-AF65-F5344CB8AC3E}">
        <p14:creationId xmlns:p14="http://schemas.microsoft.com/office/powerpoint/2010/main" val="992804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smtClean="0"/>
          </a:p>
        </p:txBody>
      </p:sp>
      <p:sp>
        <p:nvSpPr>
          <p:cNvPr id="4" name="Slide Number Placeholder 3"/>
          <p:cNvSpPr>
            <a:spLocks noGrp="1"/>
          </p:cNvSpPr>
          <p:nvPr>
            <p:ph type="sldNum" sz="quarter" idx="10"/>
          </p:nvPr>
        </p:nvSpPr>
        <p:spPr>
          <a:xfrm>
            <a:off x="3970339" y="8829823"/>
            <a:ext cx="3038475" cy="464980"/>
          </a:xfrm>
          <a:prstGeom prst="rect">
            <a:avLst/>
          </a:prstGeom>
        </p:spPr>
        <p:txBody>
          <a:bodyPr/>
          <a:lstStyle/>
          <a:p>
            <a:fld id="{3388094E-DBE6-43F5-8EF5-211EE349157C}" type="slidenum">
              <a:rPr lang="en-US" smtClean="0">
                <a:solidFill>
                  <a:prstClr val="black"/>
                </a:solidFill>
                <a:latin typeface="Calibri"/>
              </a:rPr>
              <a:pPr/>
              <a:t>3</a:t>
            </a:fld>
            <a:endParaRPr lang="en-US" dirty="0">
              <a:solidFill>
                <a:prstClr val="black"/>
              </a:solidFill>
              <a:latin typeface="Calibri"/>
            </a:endParaRPr>
          </a:p>
        </p:txBody>
      </p:sp>
    </p:spTree>
    <p:extLst>
      <p:ext uri="{BB962C8B-B14F-4D97-AF65-F5344CB8AC3E}">
        <p14:creationId xmlns:p14="http://schemas.microsoft.com/office/powerpoint/2010/main" val="992804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12954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fld id="{9C973AC5-5132-4101-86DF-8B70F59A878C}" type="datetime1">
              <a:rPr lang="en-US">
                <a:solidFill>
                  <a:srgbClr val="FFFFFF"/>
                </a:solidFill>
              </a:rPr>
              <a:pPr>
                <a:defRPr/>
              </a:pPr>
              <a:t>8/3/2015</a:t>
            </a:fld>
            <a:endParaRPr lang="en-US" dirty="0">
              <a:solidFill>
                <a:srgbClr val="FFFFFF"/>
              </a:solidFill>
            </a:endParaRP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a:solidFill>
                  <a:srgbClr val="FFFFFF"/>
                </a:solidFill>
              </a:rPr>
              <a:t>Meeting Title (optional)</a:t>
            </a:r>
          </a:p>
        </p:txBody>
      </p:sp>
    </p:spTree>
    <p:extLst>
      <p:ext uri="{BB962C8B-B14F-4D97-AF65-F5344CB8AC3E}">
        <p14:creationId xmlns:p14="http://schemas.microsoft.com/office/powerpoint/2010/main" val="3171031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9334947-5447-485A-8E43-25A7A6E6AFBE}"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823C91B1-8874-43BC-84D2-5DFC17C5FB7A}"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94507841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28593420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fld id="{9C973AC5-5132-4101-86DF-8B70F59A878C}" type="datetime1">
              <a:rPr lang="en-US" smtClean="0">
                <a:solidFill>
                  <a:srgbClr val="FFFFFF"/>
                </a:solidFill>
              </a:rPr>
              <a:pPr>
                <a:defRPr/>
              </a:pPr>
              <a:t>8/3/2015</a:t>
            </a:fld>
            <a:endParaRPr lang="en-US" dirty="0">
              <a:solidFill>
                <a:srgbClr val="FFFFFF"/>
              </a:solidFill>
            </a:endParaRP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smtClean="0">
                <a:solidFill>
                  <a:srgbClr val="FFFFFF"/>
                </a:solidFill>
              </a:rPr>
              <a:t>Meeting Title (optional)</a:t>
            </a:r>
            <a:endParaRPr lang="en-US" dirty="0">
              <a:solidFill>
                <a:srgbClr val="FFFFFF"/>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61B63AE-96A8-42EE-8D21-7FE40A1E0851}"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62F501DF-F5CE-4C4A-A182-4193CF7D385A}"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E316900-ED7C-4159-8136-928570EB02A2}"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7C09DD62-92BA-44E0-9484-8FDA0B414768}"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1E1EE18-C046-43AE-AF17-D800C7303F6D}"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7C25D69D-AA0F-40FD-A346-0A7E19D80C3F}"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CADFE5-1B45-4205-9A33-9BCF709FB59E}" type="slidenum">
              <a:rPr lang="en-US" smtClean="0">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9" name="Rectangle 4"/>
          <p:cNvSpPr>
            <a:spLocks noGrp="1" noChangeArrowheads="1"/>
          </p:cNvSpPr>
          <p:nvPr>
            <p:ph type="dt" sz="half" idx="12"/>
          </p:nvPr>
        </p:nvSpPr>
        <p:spPr>
          <a:ln/>
        </p:spPr>
        <p:txBody>
          <a:bodyPr/>
          <a:lstStyle>
            <a:lvl1pPr>
              <a:defRPr/>
            </a:lvl1pPr>
          </a:lstStyle>
          <a:p>
            <a:pPr>
              <a:defRPr/>
            </a:pPr>
            <a:fld id="{D5B9B514-925B-443A-A32E-0AA3E5C109BF}"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E37609A-CE91-405F-A5DC-7C827C3AF136}" type="slidenum">
              <a:rPr lang="en-US" smtClean="0">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5" name="Rectangle 4"/>
          <p:cNvSpPr>
            <a:spLocks noGrp="1" noChangeArrowheads="1"/>
          </p:cNvSpPr>
          <p:nvPr>
            <p:ph type="dt" sz="half" idx="12"/>
          </p:nvPr>
        </p:nvSpPr>
        <p:spPr>
          <a:ln/>
        </p:spPr>
        <p:txBody>
          <a:bodyPr/>
          <a:lstStyle>
            <a:lvl1pPr>
              <a:defRPr/>
            </a:lvl1pPr>
          </a:lstStyle>
          <a:p>
            <a:pPr>
              <a:defRPr/>
            </a:pPr>
            <a:fld id="{4ED08458-A69B-4CF6-B546-25944F901610}"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2721310-B2C6-4C91-907B-F0ED47A4E33E}" type="slidenum">
              <a:rPr lang="en-US" smtClean="0">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4" name="Rectangle 4"/>
          <p:cNvSpPr>
            <a:spLocks noGrp="1" noChangeArrowheads="1"/>
          </p:cNvSpPr>
          <p:nvPr>
            <p:ph type="dt" sz="half" idx="12"/>
          </p:nvPr>
        </p:nvSpPr>
        <p:spPr>
          <a:ln/>
        </p:spPr>
        <p:txBody>
          <a:bodyPr/>
          <a:lstStyle>
            <a:lvl1pPr>
              <a:defRPr/>
            </a:lvl1pPr>
          </a:lstStyle>
          <a:p>
            <a:pPr>
              <a:defRPr/>
            </a:pPr>
            <a:fld id="{6ADD49CA-EFA5-4E15-A1FD-01D99244C309}"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142B598-93FD-4C8B-B997-FAB5F233A1BF}"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FF369140-E281-41A6-9E66-C1799F899A3D}"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DF248AC-E0C7-45B7-8DEC-677BB46BD9B9}" type="slidenum">
              <a:rPr lang="en-US" smtClean="0">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7" name="Rectangle 4"/>
          <p:cNvSpPr>
            <a:spLocks noGrp="1" noChangeArrowheads="1"/>
          </p:cNvSpPr>
          <p:nvPr>
            <p:ph type="dt" sz="half" idx="12"/>
          </p:nvPr>
        </p:nvSpPr>
        <p:spPr>
          <a:ln/>
        </p:spPr>
        <p:txBody>
          <a:bodyPr/>
          <a:lstStyle>
            <a:lvl1pPr>
              <a:defRPr/>
            </a:lvl1pPr>
          </a:lstStyle>
          <a:p>
            <a:pPr>
              <a:defRPr/>
            </a:pPr>
            <a:fld id="{ED258A3C-9BF8-4918-A5C5-BF2D4BD17045}"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2C0CF46-B4CC-42D3-AD9C-8A17380FFF2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11477C3D-6FB3-4306-A827-A977E53DF72D}"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5747329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49334947-5447-485A-8E43-25A7A6E6AFBE}"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823C91B1-8874-43BC-84D2-5DFC17C5FB7A}"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2C0CF46-B4CC-42D3-AD9C-8A17380FFF29}" type="slidenum">
              <a:rPr lang="en-US" smtClean="0">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Meeting Title (optional)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fld id="{11477C3D-6FB3-4306-A827-A977E53DF72D}" type="datetime1">
              <a:rPr lang="en-US" smtClean="0">
                <a:solidFill>
                  <a:srgbClr val="000000"/>
                </a:solidFill>
              </a:rPr>
              <a:pPr>
                <a:defRPr/>
              </a:pPr>
              <a:t>8/3/2015</a:t>
            </a:fld>
            <a:endParaRPr lang="en-US" dirty="0">
              <a:solidFill>
                <a:srgbClr val="000000"/>
              </a:solidFil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hf sldNum="0" hdr="0"/>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hf sldNum="0" hdr="0"/>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Rectangle 4"/>
          <p:cNvSpPr>
            <a:spLocks noChangeArrowheads="1"/>
          </p:cNvSpPr>
          <p:nvPr userDrawn="1"/>
        </p:nvSpPr>
        <p:spPr bwMode="auto">
          <a:xfrm>
            <a:off x="0" y="1143000"/>
            <a:ext cx="9144000" cy="57150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6"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43010" name="Rectangle 2"/>
          <p:cNvSpPr>
            <a:spLocks noGrp="1" noChangeArrowheads="1"/>
          </p:cNvSpPr>
          <p:nvPr>
            <p:ph type="subTitle" idx="1"/>
          </p:nvPr>
        </p:nvSpPr>
        <p:spPr>
          <a:xfrm>
            <a:off x="2343150" y="3581400"/>
            <a:ext cx="6343650" cy="1143000"/>
          </a:xfrm>
          <a:prstGeom prst="rect">
            <a:avLst/>
          </a:prstGeom>
        </p:spPr>
        <p:txBody>
          <a:bodyPr/>
          <a:lstStyle>
            <a:lvl1pPr marL="0" indent="0">
              <a:buFontTx/>
              <a:buNone/>
              <a:defRPr b="0">
                <a:solidFill>
                  <a:schemeClr val="bg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a:prstGeom prst="rect">
            <a:avLst/>
          </a:prstGeom>
        </p:spPr>
        <p:txBody>
          <a:bodyPr/>
          <a:lstStyle>
            <a:lvl1pPr>
              <a:defRPr sz="2800"/>
            </a:lvl1pPr>
          </a:lstStyle>
          <a:p>
            <a:r>
              <a:rPr lang="en-US" smtClean="0"/>
              <a:t>Click to edit Master title style</a:t>
            </a:r>
            <a:endParaRPr lang="en-US"/>
          </a:p>
        </p:txBody>
      </p:sp>
      <p:sp>
        <p:nvSpPr>
          <p:cNvPr id="7" name="Rectangle 10"/>
          <p:cNvSpPr>
            <a:spLocks noGrp="1" noChangeArrowheads="1"/>
          </p:cNvSpPr>
          <p:nvPr>
            <p:ph type="dt" sz="half" idx="10"/>
          </p:nvPr>
        </p:nvSpPr>
        <p:spPr>
          <a:xfrm>
            <a:off x="2333625" y="5467350"/>
            <a:ext cx="6276975" cy="476250"/>
          </a:xfrm>
        </p:spPr>
        <p:txBody>
          <a:bodyPr/>
          <a:lstStyle>
            <a:lvl1pPr>
              <a:defRPr sz="1800" b="1">
                <a:solidFill>
                  <a:schemeClr val="bg1"/>
                </a:solidFill>
              </a:defRPr>
            </a:lvl1pPr>
          </a:lstStyle>
          <a:p>
            <a:pPr>
              <a:defRPr/>
            </a:pPr>
            <a:r>
              <a:rPr lang="en-US" dirty="0"/>
              <a:t>Date</a:t>
            </a:r>
          </a:p>
        </p:txBody>
      </p:sp>
      <p:sp>
        <p:nvSpPr>
          <p:cNvPr id="8" name="Rectangle 15"/>
          <p:cNvSpPr>
            <a:spLocks noGrp="1" noChangeArrowheads="1"/>
          </p:cNvSpPr>
          <p:nvPr>
            <p:ph type="ftr" sz="quarter" idx="11"/>
          </p:nvPr>
        </p:nvSpPr>
        <p:spPr>
          <a:xfrm>
            <a:off x="2333625" y="5067300"/>
            <a:ext cx="6276975" cy="419100"/>
          </a:xfrm>
        </p:spPr>
        <p:txBody>
          <a:bodyPr/>
          <a:lstStyle>
            <a:lvl1pPr algn="l">
              <a:defRPr sz="1800" b="1">
                <a:solidFill>
                  <a:schemeClr val="bg1"/>
                </a:solidFill>
              </a:defRPr>
            </a:lvl1pPr>
          </a:lstStyle>
          <a:p>
            <a:pPr>
              <a:defRPr/>
            </a:pPr>
            <a:r>
              <a:rPr lang="en-US" dirty="0"/>
              <a:t>Meeting Title (optional)</a:t>
            </a: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066800"/>
            <a:ext cx="8229600" cy="47244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solidFill>
                  <a:schemeClr val="tx1"/>
                </a:solidFill>
              </a:defRPr>
            </a:lvl1pPr>
          </a:lstStyle>
          <a:p>
            <a:pPr>
              <a:defRPr/>
            </a:pPr>
            <a:fld id="{47C5CAA7-8F5B-4C0F-BA87-41354A05D169}" type="slidenum">
              <a:rPr lang="en-US" smtClean="0"/>
              <a:pPr>
                <a:defRPr/>
              </a:pPr>
              <a:t>‹#›</a:t>
            </a:fld>
            <a:endParaRPr lang="en-US" dirty="0"/>
          </a:p>
        </p:txBody>
      </p:sp>
      <p:sp>
        <p:nvSpPr>
          <p:cNvPr id="5" name="Rectangle 5"/>
          <p:cNvSpPr>
            <a:spLocks noGrp="1" noChangeArrowheads="1"/>
          </p:cNvSpPr>
          <p:nvPr>
            <p:ph type="ftr" sz="quarter" idx="11"/>
          </p:nvPr>
        </p:nvSpPr>
        <p:spPr>
          <a:ln/>
        </p:spPr>
        <p:txBody>
          <a:bodyPr/>
          <a:lstStyle>
            <a:lvl1pPr>
              <a:defRPr sz="1400">
                <a:solidFill>
                  <a:schemeClr val="tx1"/>
                </a:solidFill>
              </a:defRPr>
            </a:lvl1pPr>
          </a:lstStyle>
          <a:p>
            <a:pPr>
              <a:defRPr/>
            </a:pPr>
            <a:r>
              <a:rPr lang="en-US" dirty="0" smtClean="0"/>
              <a:t>Executive Review</a:t>
            </a:r>
            <a:endParaRPr lang="en-US" dirty="0"/>
          </a:p>
        </p:txBody>
      </p:sp>
      <p:sp>
        <p:nvSpPr>
          <p:cNvPr id="6" name="Rectangle 4"/>
          <p:cNvSpPr>
            <a:spLocks noGrp="1" noChangeArrowheads="1"/>
          </p:cNvSpPr>
          <p:nvPr>
            <p:ph type="dt" sz="half" idx="12"/>
          </p:nvPr>
        </p:nvSpPr>
        <p:spPr>
          <a:ln/>
        </p:spPr>
        <p:txBody>
          <a:bodyPr/>
          <a:lstStyle>
            <a:lvl1pPr>
              <a:defRPr>
                <a:solidFill>
                  <a:schemeClr val="tx1"/>
                </a:solidFill>
              </a:defRPr>
            </a:lvl1pPr>
          </a:lstStyle>
          <a:p>
            <a:pPr algn="r">
              <a:defRPr/>
            </a:pPr>
            <a:r>
              <a:rPr lang="en-US" dirty="0" smtClean="0"/>
              <a:t>May 1, 2013</a:t>
            </a:r>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3400" y="5976937"/>
            <a:ext cx="817563" cy="347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942872548"/>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98685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09483341"/>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5962628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4377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94287254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011277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4800960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281300372"/>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99960191"/>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7624001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21143396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67781707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673714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7419703"/>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016906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986855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44619880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2883679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186649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561533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91169977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0659720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4439779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341766505"/>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0464247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14495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0948334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0178164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274583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1824159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606167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1760814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780443273"/>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689177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247321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03577396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15907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59626284"/>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728600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3254354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8810544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613186914"/>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27860200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04522216"/>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1731740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1216485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66400028"/>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4079588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2437734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401861979"/>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04526617"/>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021251295"/>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12193898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4274734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79932429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5585080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36945814"/>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641548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1653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011277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81158468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658301459"/>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6446641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08418270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23621695"/>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92146479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701496798"/>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7631447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584733497"/>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34557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4800960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9374709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80489632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4232898271"/>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6769133"/>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1610524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8030392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83046"/>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66045536"/>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4684985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96220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61B63AE-96A8-42EE-8D21-7FE40A1E0851}"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62F501DF-F5CE-4C4A-A182-4193CF7D385A}"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6829800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281300372"/>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84951194"/>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9397865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926929254"/>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70289336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83483223"/>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31157294"/>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48570326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04130"/>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527783556"/>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16290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99960191"/>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928974491"/>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28990394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28593420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728351486"/>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76240017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4" y="179143"/>
            <a:ext cx="7620000"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3" name="Slide Number Placeholder 6"/>
          <p:cNvSpPr txBox="1">
            <a:spLocks/>
          </p:cNvSpPr>
          <p:nvPr userDrawn="1"/>
        </p:nvSpPr>
        <p:spPr>
          <a:xfrm>
            <a:off x="6705600" y="6039537"/>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pic>
        <p:nvPicPr>
          <p:cNvPr id="5" name="Picture 4"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20841882"/>
      </p:ext>
    </p:extLst>
  </p:cSld>
  <p:clrMapOvr>
    <a:masterClrMapping/>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pic>
        <p:nvPicPr>
          <p:cNvPr id="10" name="Picture 9"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2970689176"/>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62475" y="800100"/>
            <a:ext cx="4038600" cy="5105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kern="1200" dirty="0">
              <a:solidFill>
                <a:prstClr val="black">
                  <a:tint val="75000"/>
                </a:prstClr>
              </a:solidFill>
            </a:endParaRPr>
          </a:p>
        </p:txBody>
      </p:sp>
      <p:pic>
        <p:nvPicPr>
          <p:cNvPr id="11" name="Picture 10"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12" name="Footer Placeholder 4"/>
          <p:cNvSpPr txBox="1">
            <a:spLocks/>
          </p:cNvSpPr>
          <p:nvPr userDrawn="1"/>
        </p:nvSpPr>
        <p:spPr>
          <a:xfrm>
            <a:off x="3124200" y="6122194"/>
            <a:ext cx="2895600" cy="19981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prstClr val="black"/>
              </a:solidFill>
            </a:endParaRPr>
          </a:p>
        </p:txBody>
      </p:sp>
    </p:spTree>
    <p:extLst>
      <p:ext uri="{BB962C8B-B14F-4D97-AF65-F5344CB8AC3E}">
        <p14:creationId xmlns:p14="http://schemas.microsoft.com/office/powerpoint/2010/main" val="3271877926"/>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79664" y="1565275"/>
            <a:ext cx="4040188"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565275"/>
            <a:ext cx="4041775" cy="43703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1" name="Straight Connector 10"/>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dirty="0">
              <a:solidFill>
                <a:prstClr val="black"/>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kern="1200" dirty="0">
              <a:solidFill>
                <a:prstClr val="black">
                  <a:tint val="75000"/>
                </a:prstClr>
              </a:solidFill>
            </a:endParaRPr>
          </a:p>
        </p:txBody>
      </p:sp>
      <p:sp>
        <p:nvSpPr>
          <p:cNvPr id="10" name="TextBox 9"/>
          <p:cNvSpPr txBox="1"/>
          <p:nvPr userDrawn="1"/>
        </p:nvSpPr>
        <p:spPr>
          <a:xfrm>
            <a:off x="1085850" y="6010275"/>
            <a:ext cx="6867527" cy="415498"/>
          </a:xfrm>
          <a:prstGeom prst="rect">
            <a:avLst/>
          </a:prstGeom>
          <a:noFill/>
        </p:spPr>
        <p:txBody>
          <a:bodyPr wrap="square" rtlCol="0">
            <a:spAutoFit/>
          </a:bodyPr>
          <a:lstStyle/>
          <a:p>
            <a:r>
              <a:rPr lang="en-US" sz="1050" b="1" kern="1200" dirty="0" smtClean="0">
                <a:solidFill>
                  <a:prstClr val="black"/>
                </a:solidFill>
              </a:rPr>
              <a:t>IT Deep Dive II</a:t>
            </a:r>
          </a:p>
          <a:p>
            <a:r>
              <a:rPr lang="en-US" sz="1050" kern="1200" dirty="0" smtClean="0">
                <a:solidFill>
                  <a:prstClr val="black"/>
                </a:solidFill>
              </a:rPr>
              <a:t>April 2014</a:t>
            </a:r>
            <a:endParaRPr lang="en-US" sz="1050" kern="1200" dirty="0">
              <a:solidFill>
                <a:prstClr val="black"/>
              </a:solidFill>
            </a:endParaRPr>
          </a:p>
        </p:txBody>
      </p:sp>
      <p:pic>
        <p:nvPicPr>
          <p:cNvPr id="13" name="Picture 12" descr="ERCOT cmyk-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14" name="Footer Placeholder 4"/>
          <p:cNvSpPr txBox="1">
            <a:spLocks/>
          </p:cNvSpPr>
          <p:nvPr userDrawn="1"/>
        </p:nvSpPr>
        <p:spPr>
          <a:xfrm>
            <a:off x="3124200" y="6122194"/>
            <a:ext cx="2895600" cy="199811"/>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solidFill>
                  <a:prstClr val="black"/>
                </a:solidFill>
              </a:rPr>
              <a:t>ERCOT RESTRICTED</a:t>
            </a:r>
            <a:endParaRPr lang="en-US" dirty="0">
              <a:solidFill>
                <a:prstClr val="black"/>
              </a:solidFill>
            </a:endParaRPr>
          </a:p>
        </p:txBody>
      </p:sp>
    </p:spTree>
    <p:extLst>
      <p:ext uri="{BB962C8B-B14F-4D97-AF65-F5344CB8AC3E}">
        <p14:creationId xmlns:p14="http://schemas.microsoft.com/office/powerpoint/2010/main" val="222503943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2114339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677817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67371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74197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0169067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446198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28836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CE316900-ED7C-4159-8136-928570EB02A2}"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6" name="Rectangle 4"/>
          <p:cNvSpPr>
            <a:spLocks noGrp="1" noChangeArrowheads="1"/>
          </p:cNvSpPr>
          <p:nvPr>
            <p:ph type="dt" sz="half" idx="12"/>
          </p:nvPr>
        </p:nvSpPr>
        <p:spPr>
          <a:ln/>
        </p:spPr>
        <p:txBody>
          <a:bodyPr/>
          <a:lstStyle>
            <a:lvl1pPr>
              <a:defRPr/>
            </a:lvl1pPr>
          </a:lstStyle>
          <a:p>
            <a:pPr>
              <a:defRPr/>
            </a:pPr>
            <a:fld id="{7C09DD62-92BA-44E0-9484-8FDA0B414768}"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27886738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18664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56153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911699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0659720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4439779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334176650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046424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1449528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1017816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52745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01E1EE18-C046-43AE-AF17-D800C7303F6D}"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7C25D69D-AA0F-40FD-A346-0A7E19D80C3F}"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2903033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182415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60616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1176081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7804432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668917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24732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2012</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03577396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1159077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957286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132543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42CADFE5-1B45-4205-9A33-9BCF709FB59E}"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9" name="Rectangle 4"/>
          <p:cNvSpPr>
            <a:spLocks noGrp="1" noChangeArrowheads="1"/>
          </p:cNvSpPr>
          <p:nvPr>
            <p:ph type="dt" sz="half" idx="12"/>
          </p:nvPr>
        </p:nvSpPr>
        <p:spPr>
          <a:ln/>
        </p:spPr>
        <p:txBody>
          <a:bodyPr/>
          <a:lstStyle>
            <a:lvl1pPr>
              <a:defRPr/>
            </a:lvl1pPr>
          </a:lstStyle>
          <a:p>
            <a:pPr>
              <a:defRPr/>
            </a:pPr>
            <a:fld id="{D5B9B514-925B-443A-A32E-0AA3E5C109BF}"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23175811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42881054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261318691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27860200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60452221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7173174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17121648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2012</a:t>
            </a:r>
            <a:endParaRPr lang="en-US" dirty="0">
              <a:solidFill>
                <a:srgbClr val="000000"/>
              </a:solidFill>
            </a:endParaRPr>
          </a:p>
        </p:txBody>
      </p:sp>
    </p:spTree>
    <p:extLst>
      <p:ext uri="{BB962C8B-B14F-4D97-AF65-F5344CB8AC3E}">
        <p14:creationId xmlns:p14="http://schemas.microsoft.com/office/powerpoint/2010/main" val="30664000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407958825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4018619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04526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E37609A-CE91-405F-A5DC-7C827C3AF136}"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5" name="Rectangle 4"/>
          <p:cNvSpPr>
            <a:spLocks noGrp="1" noChangeArrowheads="1"/>
          </p:cNvSpPr>
          <p:nvPr>
            <p:ph type="dt" sz="half" idx="12"/>
          </p:nvPr>
        </p:nvSpPr>
        <p:spPr>
          <a:ln/>
        </p:spPr>
        <p:txBody>
          <a:bodyPr/>
          <a:lstStyle>
            <a:lvl1pPr>
              <a:defRPr/>
            </a:lvl1pPr>
          </a:lstStyle>
          <a:p>
            <a:pPr>
              <a:defRPr/>
            </a:pPr>
            <a:fld id="{4ED08458-A69B-4CF6-B546-25944F901610}"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8717670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0212512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1219389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4274734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7993242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5585080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369458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64154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165345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2811584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1658301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82721310-B2C6-4C91-907B-F0ED47A4E33E}"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4" name="Rectangle 4"/>
          <p:cNvSpPr>
            <a:spLocks noGrp="1" noChangeArrowheads="1"/>
          </p:cNvSpPr>
          <p:nvPr>
            <p:ph type="dt" sz="half" idx="12"/>
          </p:nvPr>
        </p:nvSpPr>
        <p:spPr>
          <a:ln/>
        </p:spPr>
        <p:txBody>
          <a:bodyPr/>
          <a:lstStyle>
            <a:lvl1pPr>
              <a:defRPr/>
            </a:lvl1pPr>
          </a:lstStyle>
          <a:p>
            <a:pPr>
              <a:defRPr/>
            </a:pPr>
            <a:fld id="{6ADD49CA-EFA5-4E15-A1FD-01D99244C309}"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1505397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96446641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08418270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236216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92146479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70149679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7631447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58473349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345570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9374709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804896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142B598-93FD-4C8B-B997-FAB5F233A1BF}"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FF369140-E281-41A6-9E66-C1799F899A3D}"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82724241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00800"/>
            <a:ext cx="2133600" cy="323850"/>
          </a:xfrm>
          <a:ln/>
        </p:spPr>
        <p:txBody>
          <a:bodyPr/>
          <a:lstStyle>
            <a:lvl1pPr>
              <a:defRPr/>
            </a:lvl1pPr>
          </a:lstStyle>
          <a:p>
            <a:pPr>
              <a:defRPr/>
            </a:pPr>
            <a:r>
              <a:rPr lang="en-US" dirty="0" smtClean="0">
                <a:solidFill>
                  <a:srgbClr val="000000"/>
                </a:solidFill>
              </a:rPr>
              <a:t>July 30, 2012</a:t>
            </a:r>
            <a:endParaRPr lang="en-US" dirty="0">
              <a:solidFill>
                <a:srgbClr val="000000"/>
              </a:solidFill>
            </a:endParaRPr>
          </a:p>
        </p:txBody>
      </p:sp>
    </p:spTree>
    <p:extLst>
      <p:ext uri="{BB962C8B-B14F-4D97-AF65-F5344CB8AC3E}">
        <p14:creationId xmlns:p14="http://schemas.microsoft.com/office/powerpoint/2010/main" val="423289827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06676913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8161052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8030392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830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6604553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6468498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9622015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98495119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0"/>
            <a:ext cx="21717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0"/>
            <a:ext cx="63627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61504B53-2220-4800-BD73-A41CA2412445}"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93978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DF248AC-E0C7-45B7-8DEC-677BB46BD9B9}"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a:solidFill>
                  <a:srgbClr val="000000"/>
                </a:solidFill>
              </a:rPr>
              <a:t>Meeting Title (optional)</a:t>
            </a:r>
          </a:p>
        </p:txBody>
      </p:sp>
      <p:sp>
        <p:nvSpPr>
          <p:cNvPr id="7" name="Rectangle 4"/>
          <p:cNvSpPr>
            <a:spLocks noGrp="1" noChangeArrowheads="1"/>
          </p:cNvSpPr>
          <p:nvPr>
            <p:ph type="dt" sz="half" idx="12"/>
          </p:nvPr>
        </p:nvSpPr>
        <p:spPr>
          <a:ln/>
        </p:spPr>
        <p:txBody>
          <a:bodyPr/>
          <a:lstStyle>
            <a:lvl1pPr>
              <a:defRPr/>
            </a:lvl1pPr>
          </a:lstStyle>
          <a:p>
            <a:pPr>
              <a:defRPr/>
            </a:pPr>
            <a:fld id="{ED258A3C-9BF8-4918-A5C5-BF2D4BD17045}" type="datetime1">
              <a:rPr lang="en-US">
                <a:solidFill>
                  <a:srgbClr val="000000"/>
                </a:solidFill>
              </a:rPr>
              <a:pPr>
                <a:defRPr/>
              </a:pPr>
              <a:t>8/3/2015</a:t>
            </a:fld>
            <a:endParaRPr lang="en-US" dirty="0">
              <a:solidFill>
                <a:srgbClr val="000000"/>
              </a:solidFill>
            </a:endParaRPr>
          </a:p>
        </p:txBody>
      </p:sp>
    </p:spTree>
    <p:extLst>
      <p:ext uri="{BB962C8B-B14F-4D97-AF65-F5344CB8AC3E}">
        <p14:creationId xmlns:p14="http://schemas.microsoft.com/office/powerpoint/2010/main" val="380579005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2" descr="logo"/>
          <p:cNvPicPr>
            <a:picLocks noChangeAspect="1" noChangeArrowheads="1"/>
          </p:cNvPicPr>
          <p:nvPr userDrawn="1"/>
        </p:nvPicPr>
        <p:blipFill>
          <a:blip r:embed="rId2" cstate="print"/>
          <a:srcRect/>
          <a:stretch>
            <a:fillRect/>
          </a:stretch>
        </p:blipFill>
        <p:spPr bwMode="auto">
          <a:xfrm>
            <a:off x="228600" y="304800"/>
            <a:ext cx="1295400" cy="519113"/>
          </a:xfrm>
          <a:prstGeom prst="rect">
            <a:avLst/>
          </a:prstGeom>
          <a:noFill/>
          <a:ln w="9525">
            <a:noFill/>
            <a:miter lim="800000"/>
            <a:headEnd/>
            <a:tailEnd/>
          </a:ln>
        </p:spPr>
      </p:pic>
      <p:sp>
        <p:nvSpPr>
          <p:cNvPr id="5" name="Line 14"/>
          <p:cNvSpPr>
            <a:spLocks noChangeShapeType="1"/>
          </p:cNvSpPr>
          <p:nvPr userDrawn="1"/>
        </p:nvSpPr>
        <p:spPr bwMode="auto">
          <a:xfrm>
            <a:off x="0" y="11430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43010" name="Rectangle 2"/>
          <p:cNvSpPr>
            <a:spLocks noGrp="1" noChangeArrowheads="1"/>
          </p:cNvSpPr>
          <p:nvPr>
            <p:ph type="subTitle" idx="1"/>
          </p:nvPr>
        </p:nvSpPr>
        <p:spPr>
          <a:xfrm>
            <a:off x="2343150" y="3581400"/>
            <a:ext cx="6343650" cy="1143000"/>
          </a:xfrm>
        </p:spPr>
        <p:txBody>
          <a:bodyPr/>
          <a:lstStyle>
            <a:lvl1pPr marL="0" indent="0">
              <a:buFontTx/>
              <a:buNone/>
              <a:defRPr b="0">
                <a:solidFill>
                  <a:schemeClr val="tx1"/>
                </a:solidFill>
                <a:latin typeface="Arial Black" pitchFamily="34" charset="0"/>
              </a:defRPr>
            </a:lvl1pPr>
          </a:lstStyle>
          <a:p>
            <a:r>
              <a:rPr lang="en-US" smtClean="0"/>
              <a:t>Click to edit Master subtitle style</a:t>
            </a:r>
            <a:endParaRPr lang="en-US"/>
          </a:p>
        </p:txBody>
      </p:sp>
      <p:sp>
        <p:nvSpPr>
          <p:cNvPr id="43015" name="Rectangle 7"/>
          <p:cNvSpPr>
            <a:spLocks noGrp="1" noChangeArrowheads="1"/>
          </p:cNvSpPr>
          <p:nvPr>
            <p:ph type="ctrTitle"/>
          </p:nvPr>
        </p:nvSpPr>
        <p:spPr>
          <a:xfrm>
            <a:off x="2333625" y="1905000"/>
            <a:ext cx="6477000" cy="1241425"/>
          </a:xfrm>
        </p:spPr>
        <p:txBody>
          <a:bodyPr/>
          <a:lstStyle>
            <a:lvl1pPr>
              <a:defRPr sz="2800">
                <a:solidFill>
                  <a:schemeClr val="tx1"/>
                </a:solidFill>
              </a:defRPr>
            </a:lvl1pPr>
          </a:lstStyle>
          <a:p>
            <a:r>
              <a:rPr lang="en-US" smtClean="0"/>
              <a:t>Click to edit Master title style</a:t>
            </a:r>
            <a:endParaRPr lang="en-US"/>
          </a:p>
        </p:txBody>
      </p:sp>
      <p:sp>
        <p:nvSpPr>
          <p:cNvPr id="6" name="Rectangle 10"/>
          <p:cNvSpPr>
            <a:spLocks noGrp="1" noChangeArrowheads="1"/>
          </p:cNvSpPr>
          <p:nvPr>
            <p:ph type="dt" sz="half" idx="10"/>
          </p:nvPr>
        </p:nvSpPr>
        <p:spPr>
          <a:xfrm>
            <a:off x="2333625" y="5467350"/>
            <a:ext cx="6276975" cy="476250"/>
          </a:xfrm>
        </p:spPr>
        <p:txBody>
          <a:bodyPr/>
          <a:lstStyle>
            <a:lvl1pPr>
              <a:defRPr sz="1800" b="1">
                <a:solidFill>
                  <a:schemeClr val="tx1"/>
                </a:solidFill>
              </a:defRPr>
            </a:lvl1pPr>
          </a:lstStyle>
          <a:p>
            <a:pPr>
              <a:defRPr/>
            </a:pPr>
            <a:r>
              <a:rPr lang="en-US" dirty="0" smtClean="0">
                <a:solidFill>
                  <a:srgbClr val="000000"/>
                </a:solidFill>
              </a:rPr>
              <a:t>July 25, 2011</a:t>
            </a:r>
            <a:endParaRPr lang="en-US" dirty="0">
              <a:solidFill>
                <a:srgbClr val="000000"/>
              </a:solidFill>
            </a:endParaRPr>
          </a:p>
        </p:txBody>
      </p:sp>
      <p:sp>
        <p:nvSpPr>
          <p:cNvPr id="7" name="Rectangle 15"/>
          <p:cNvSpPr>
            <a:spLocks noGrp="1" noChangeArrowheads="1"/>
          </p:cNvSpPr>
          <p:nvPr>
            <p:ph type="ftr" sz="quarter" idx="11"/>
          </p:nvPr>
        </p:nvSpPr>
        <p:spPr>
          <a:xfrm>
            <a:off x="2333625" y="5067300"/>
            <a:ext cx="6276975" cy="419100"/>
          </a:xfrm>
        </p:spPr>
        <p:txBody>
          <a:bodyPr/>
          <a:lstStyle>
            <a:lvl1pPr algn="l">
              <a:defRPr sz="1800" b="1">
                <a:solidFill>
                  <a:schemeClr val="tx1"/>
                </a:solidFill>
              </a:defRPr>
            </a:lvl1pPr>
          </a:lstStyle>
          <a:p>
            <a:pPr>
              <a:defRPr/>
            </a:pPr>
            <a:r>
              <a:rPr lang="en-US" dirty="0" smtClean="0">
                <a:solidFill>
                  <a:srgbClr val="000000"/>
                </a:solidFill>
              </a:rPr>
              <a:t>ERCOT Confidential</a:t>
            </a:r>
            <a:endParaRPr lang="en-US" dirty="0">
              <a:solidFill>
                <a:srgbClr val="000000"/>
              </a:solidFill>
            </a:endParaRPr>
          </a:p>
        </p:txBody>
      </p:sp>
    </p:spTree>
    <p:extLst>
      <p:ext uri="{BB962C8B-B14F-4D97-AF65-F5344CB8AC3E}">
        <p14:creationId xmlns:p14="http://schemas.microsoft.com/office/powerpoint/2010/main" val="19269292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368A9D52-4E55-4A06-A504-4C290D103BC9}"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70289336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4D9F3AF-FC4E-46E8-899B-0E5993D8D0E0}"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78348322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3933025-AA2A-4A26-A8D9-C698870E3011}"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7700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323115729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A92B56BE-E443-470E-81FB-D6C043C76079}" type="slidenum">
              <a:rPr lang="en-US">
                <a:solidFill>
                  <a:srgbClr val="000000"/>
                </a:solidFill>
              </a:rPr>
              <a:pPr>
                <a:defRPr/>
              </a:pPr>
              <a:t>‹#›</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10"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24857032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8B8CEC59-51C0-428C-9BC9-B206CCFDECB7}" type="slidenum">
              <a:rPr lang="en-US">
                <a:solidFill>
                  <a:srgbClr val="000000"/>
                </a:solidFill>
              </a:rPr>
              <a:pPr>
                <a:defRPr/>
              </a:pPr>
              <a:t>‹#›</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6"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6041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0B1BF68D-F371-4792-AE57-6CF020C811BF}" type="slidenum">
              <a:rPr lang="en-US">
                <a:solidFill>
                  <a:srgbClr val="000000"/>
                </a:solidFill>
              </a:rPr>
              <a:pPr>
                <a:defRPr/>
              </a:pPr>
              <a:t>‹#›</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5"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52778355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B22611C-F735-4642-8C2E-9C5B6752CA0B}"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151629090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7D96557-AF64-4F15-9FA0-CEDF52198CC5}" type="slidenum">
              <a:rPr lang="en-US">
                <a:solidFill>
                  <a:srgbClr val="000000"/>
                </a:solidFill>
              </a:rPr>
              <a:pPr>
                <a:defRPr/>
              </a:pPr>
              <a:t>‹#›</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8"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9289744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E0F3F-D354-4C14-AAF5-A2AC8B1ADD14}" type="slidenum">
              <a:rPr lang="en-US">
                <a:solidFill>
                  <a:srgbClr val="000000"/>
                </a:solidFill>
              </a:rPr>
              <a:pPr>
                <a:defRPr/>
              </a:pPr>
              <a:t>‹#›</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dirty="0" smtClean="0">
                <a:solidFill>
                  <a:srgbClr val="000000"/>
                </a:solidFill>
              </a:rPr>
              <a:t>ERCOT Confidential</a:t>
            </a:r>
            <a:endParaRPr lang="en-US" dirty="0">
              <a:solidFill>
                <a:srgbClr val="000000"/>
              </a:solidFill>
            </a:endParaRPr>
          </a:p>
        </p:txBody>
      </p:sp>
      <p:sp>
        <p:nvSpPr>
          <p:cNvPr id="7" name="Rectangle 4"/>
          <p:cNvSpPr>
            <a:spLocks noGrp="1" noChangeArrowheads="1"/>
          </p:cNvSpPr>
          <p:nvPr>
            <p:ph type="dt" sz="half" idx="12"/>
          </p:nvPr>
        </p:nvSpPr>
        <p:spPr>
          <a:xfrm>
            <a:off x="1143000" y="6457950"/>
            <a:ext cx="2133600" cy="476250"/>
          </a:xfrm>
          <a:ln/>
        </p:spPr>
        <p:txBody>
          <a:bodyPr/>
          <a:lstStyle>
            <a:lvl1pPr>
              <a:defRPr/>
            </a:lvl1pPr>
          </a:lstStyle>
          <a:p>
            <a:pPr>
              <a:defRPr/>
            </a:pPr>
            <a:r>
              <a:rPr lang="en-US" dirty="0" smtClean="0">
                <a:solidFill>
                  <a:srgbClr val="000000"/>
                </a:solidFill>
              </a:rPr>
              <a:t>July 25, 2011</a:t>
            </a:r>
            <a:endParaRPr lang="en-US" dirty="0">
              <a:solidFill>
                <a:srgbClr val="000000"/>
              </a:solidFill>
            </a:endParaRPr>
          </a:p>
        </p:txBody>
      </p:sp>
    </p:spTree>
    <p:extLst>
      <p:ext uri="{BB962C8B-B14F-4D97-AF65-F5344CB8AC3E}">
        <p14:creationId xmlns:p14="http://schemas.microsoft.com/office/powerpoint/2010/main" val="4289903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13" Type="http://schemas.openxmlformats.org/officeDocument/2006/relationships/theme" Target="../theme/theme10.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slideLayout" Target="../slideLayouts/slideLayout112.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115.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image" Target="../media/image3.png"/><Relationship Id="rId5" Type="http://schemas.openxmlformats.org/officeDocument/2006/relationships/theme" Target="../theme/theme11.xml"/><Relationship Id="rId4" Type="http://schemas.openxmlformats.org/officeDocument/2006/relationships/slideLayout" Target="../slideLayouts/slideLayout116.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image" Target="../media/image5.png"/><Relationship Id="rId5" Type="http://schemas.openxmlformats.org/officeDocument/2006/relationships/slideLayout" Target="../slideLayouts/slideLayout121.xml"/><Relationship Id="rId10" Type="http://schemas.openxmlformats.org/officeDocument/2006/relationships/image" Target="../media/image3.png"/><Relationship Id="rId4" Type="http://schemas.openxmlformats.org/officeDocument/2006/relationships/slideLayout" Target="../slideLayouts/slideLayout120.xml"/><Relationship Id="rId9"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2.xml"/><Relationship Id="rId13" Type="http://schemas.openxmlformats.org/officeDocument/2006/relationships/image" Target="../media/image1.png"/><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3.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3.xml"/><Relationship Id="rId13" Type="http://schemas.openxmlformats.org/officeDocument/2006/relationships/image" Target="../media/image1.png"/><Relationship Id="rId3" Type="http://schemas.openxmlformats.org/officeDocument/2006/relationships/slideLayout" Target="../slideLayouts/slideLayout138.xml"/><Relationship Id="rId7" Type="http://schemas.openxmlformats.org/officeDocument/2006/relationships/slideLayout" Target="../slideLayouts/slideLayout142.xml"/><Relationship Id="rId12" Type="http://schemas.openxmlformats.org/officeDocument/2006/relationships/theme" Target="../theme/theme14.xml"/><Relationship Id="rId2" Type="http://schemas.openxmlformats.org/officeDocument/2006/relationships/slideLayout" Target="../slideLayouts/slideLayout137.xml"/><Relationship Id="rId1" Type="http://schemas.openxmlformats.org/officeDocument/2006/relationships/slideLayout" Target="../slideLayouts/slideLayout136.xml"/><Relationship Id="rId6" Type="http://schemas.openxmlformats.org/officeDocument/2006/relationships/slideLayout" Target="../slideLayouts/slideLayout141.xml"/><Relationship Id="rId11" Type="http://schemas.openxmlformats.org/officeDocument/2006/relationships/slideLayout" Target="../slideLayouts/slideLayout146.xml"/><Relationship Id="rId5" Type="http://schemas.openxmlformats.org/officeDocument/2006/relationships/slideLayout" Target="../slideLayouts/slideLayout140.xml"/><Relationship Id="rId10" Type="http://schemas.openxmlformats.org/officeDocument/2006/relationships/slideLayout" Target="../slideLayouts/slideLayout145.xml"/><Relationship Id="rId4" Type="http://schemas.openxmlformats.org/officeDocument/2006/relationships/slideLayout" Target="../slideLayouts/slideLayout139.xml"/><Relationship Id="rId9" Type="http://schemas.openxmlformats.org/officeDocument/2006/relationships/slideLayout" Target="../slideLayouts/slideLayout14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54.xml"/><Relationship Id="rId13" Type="http://schemas.openxmlformats.org/officeDocument/2006/relationships/image" Target="../media/image1.png"/><Relationship Id="rId3" Type="http://schemas.openxmlformats.org/officeDocument/2006/relationships/slideLayout" Target="../slideLayouts/slideLayout149.xml"/><Relationship Id="rId7" Type="http://schemas.openxmlformats.org/officeDocument/2006/relationships/slideLayout" Target="../slideLayouts/slideLayout153.xml"/><Relationship Id="rId12" Type="http://schemas.openxmlformats.org/officeDocument/2006/relationships/theme" Target="../theme/theme15.xml"/><Relationship Id="rId2" Type="http://schemas.openxmlformats.org/officeDocument/2006/relationships/slideLayout" Target="../slideLayouts/slideLayout148.xml"/><Relationship Id="rId1" Type="http://schemas.openxmlformats.org/officeDocument/2006/relationships/slideLayout" Target="../slideLayouts/slideLayout147.xml"/><Relationship Id="rId6" Type="http://schemas.openxmlformats.org/officeDocument/2006/relationships/slideLayout" Target="../slideLayouts/slideLayout152.xml"/><Relationship Id="rId11" Type="http://schemas.openxmlformats.org/officeDocument/2006/relationships/slideLayout" Target="../slideLayouts/slideLayout157.xml"/><Relationship Id="rId5" Type="http://schemas.openxmlformats.org/officeDocument/2006/relationships/slideLayout" Target="../slideLayouts/slideLayout151.xml"/><Relationship Id="rId10" Type="http://schemas.openxmlformats.org/officeDocument/2006/relationships/slideLayout" Target="../slideLayouts/slideLayout156.xml"/><Relationship Id="rId4" Type="http://schemas.openxmlformats.org/officeDocument/2006/relationships/slideLayout" Target="../slideLayouts/slideLayout150.xml"/><Relationship Id="rId9" Type="http://schemas.openxmlformats.org/officeDocument/2006/relationships/slideLayout" Target="../slideLayouts/slideLayout15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65.xml"/><Relationship Id="rId13" Type="http://schemas.openxmlformats.org/officeDocument/2006/relationships/image" Target="../media/image1.png"/><Relationship Id="rId3" Type="http://schemas.openxmlformats.org/officeDocument/2006/relationships/slideLayout" Target="../slideLayouts/slideLayout160.xml"/><Relationship Id="rId7" Type="http://schemas.openxmlformats.org/officeDocument/2006/relationships/slideLayout" Target="../slideLayouts/slideLayout164.xml"/><Relationship Id="rId12" Type="http://schemas.openxmlformats.org/officeDocument/2006/relationships/theme" Target="../theme/theme16.xml"/><Relationship Id="rId2" Type="http://schemas.openxmlformats.org/officeDocument/2006/relationships/slideLayout" Target="../slideLayouts/slideLayout159.xml"/><Relationship Id="rId1" Type="http://schemas.openxmlformats.org/officeDocument/2006/relationships/slideLayout" Target="../slideLayouts/slideLayout158.xml"/><Relationship Id="rId6" Type="http://schemas.openxmlformats.org/officeDocument/2006/relationships/slideLayout" Target="../slideLayouts/slideLayout163.xml"/><Relationship Id="rId11" Type="http://schemas.openxmlformats.org/officeDocument/2006/relationships/slideLayout" Target="../slideLayouts/slideLayout168.xml"/><Relationship Id="rId5" Type="http://schemas.openxmlformats.org/officeDocument/2006/relationships/slideLayout" Target="../slideLayouts/slideLayout162.xml"/><Relationship Id="rId10" Type="http://schemas.openxmlformats.org/officeDocument/2006/relationships/slideLayout" Target="../slideLayouts/slideLayout167.xml"/><Relationship Id="rId4" Type="http://schemas.openxmlformats.org/officeDocument/2006/relationships/slideLayout" Target="../slideLayouts/slideLayout161.xml"/><Relationship Id="rId9" Type="http://schemas.openxmlformats.org/officeDocument/2006/relationships/slideLayout" Target="../slideLayouts/slideLayout16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76.xml"/><Relationship Id="rId13" Type="http://schemas.openxmlformats.org/officeDocument/2006/relationships/image" Target="../media/image1.png"/><Relationship Id="rId3" Type="http://schemas.openxmlformats.org/officeDocument/2006/relationships/slideLayout" Target="../slideLayouts/slideLayout171.xml"/><Relationship Id="rId7" Type="http://schemas.openxmlformats.org/officeDocument/2006/relationships/slideLayout" Target="../slideLayouts/slideLayout175.xml"/><Relationship Id="rId12" Type="http://schemas.openxmlformats.org/officeDocument/2006/relationships/theme" Target="../theme/theme17.xml"/><Relationship Id="rId2" Type="http://schemas.openxmlformats.org/officeDocument/2006/relationships/slideLayout" Target="../slideLayouts/slideLayout170.xml"/><Relationship Id="rId1" Type="http://schemas.openxmlformats.org/officeDocument/2006/relationships/slideLayout" Target="../slideLayouts/slideLayout169.xml"/><Relationship Id="rId6" Type="http://schemas.openxmlformats.org/officeDocument/2006/relationships/slideLayout" Target="../slideLayouts/slideLayout174.xml"/><Relationship Id="rId11" Type="http://schemas.openxmlformats.org/officeDocument/2006/relationships/slideLayout" Target="../slideLayouts/slideLayout179.xml"/><Relationship Id="rId5" Type="http://schemas.openxmlformats.org/officeDocument/2006/relationships/slideLayout" Target="../slideLayouts/slideLayout173.xml"/><Relationship Id="rId10" Type="http://schemas.openxmlformats.org/officeDocument/2006/relationships/slideLayout" Target="../slideLayouts/slideLayout178.xml"/><Relationship Id="rId4" Type="http://schemas.openxmlformats.org/officeDocument/2006/relationships/slideLayout" Target="../slideLayouts/slideLayout172.xml"/><Relationship Id="rId9" Type="http://schemas.openxmlformats.org/officeDocument/2006/relationships/slideLayout" Target="../slideLayouts/slideLayout17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image" Target="../media/image1.png"/><Relationship Id="rId3" Type="http://schemas.openxmlformats.org/officeDocument/2006/relationships/slideLayout" Target="../slideLayouts/slideLayout182.xml"/><Relationship Id="rId7" Type="http://schemas.openxmlformats.org/officeDocument/2006/relationships/slideLayout" Target="../slideLayouts/slideLayout186.xml"/><Relationship Id="rId12" Type="http://schemas.openxmlformats.org/officeDocument/2006/relationships/theme" Target="../theme/theme18.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0" Type="http://schemas.openxmlformats.org/officeDocument/2006/relationships/slideLayout" Target="../slideLayouts/slideLayout189.xml"/><Relationship Id="rId4" Type="http://schemas.openxmlformats.org/officeDocument/2006/relationships/slideLayout" Target="../slideLayouts/slideLayout183.xml"/><Relationship Id="rId9" Type="http://schemas.openxmlformats.org/officeDocument/2006/relationships/slideLayout" Target="../slideLayouts/slideLayout18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98.xml"/><Relationship Id="rId13" Type="http://schemas.openxmlformats.org/officeDocument/2006/relationships/image" Target="../media/image1.png"/><Relationship Id="rId3" Type="http://schemas.openxmlformats.org/officeDocument/2006/relationships/slideLayout" Target="../slideLayouts/slideLayout193.xml"/><Relationship Id="rId7" Type="http://schemas.openxmlformats.org/officeDocument/2006/relationships/slideLayout" Target="../slideLayouts/slideLayout197.xml"/><Relationship Id="rId12" Type="http://schemas.openxmlformats.org/officeDocument/2006/relationships/theme" Target="../theme/theme19.xml"/><Relationship Id="rId2" Type="http://schemas.openxmlformats.org/officeDocument/2006/relationships/slideLayout" Target="../slideLayouts/slideLayout192.xml"/><Relationship Id="rId1" Type="http://schemas.openxmlformats.org/officeDocument/2006/relationships/slideLayout" Target="../slideLayouts/slideLayout191.xml"/><Relationship Id="rId6" Type="http://schemas.openxmlformats.org/officeDocument/2006/relationships/slideLayout" Target="../slideLayouts/slideLayout196.xml"/><Relationship Id="rId11" Type="http://schemas.openxmlformats.org/officeDocument/2006/relationships/slideLayout" Target="../slideLayouts/slideLayout201.xml"/><Relationship Id="rId5" Type="http://schemas.openxmlformats.org/officeDocument/2006/relationships/slideLayout" Target="../slideLayouts/slideLayout195.xml"/><Relationship Id="rId10" Type="http://schemas.openxmlformats.org/officeDocument/2006/relationships/slideLayout" Target="../slideLayouts/slideLayout200.xml"/><Relationship Id="rId4" Type="http://schemas.openxmlformats.org/officeDocument/2006/relationships/slideLayout" Target="../slideLayouts/slideLayout194.xml"/><Relationship Id="rId9" Type="http://schemas.openxmlformats.org/officeDocument/2006/relationships/slideLayout" Target="../slideLayouts/slideLayout19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image" Target="../media/image1.png"/><Relationship Id="rId3" Type="http://schemas.openxmlformats.org/officeDocument/2006/relationships/slideLayout" Target="../slideLayouts/slideLayout204.xml"/><Relationship Id="rId7" Type="http://schemas.openxmlformats.org/officeDocument/2006/relationships/slideLayout" Target="../slideLayouts/slideLayout208.xml"/><Relationship Id="rId12" Type="http://schemas.openxmlformats.org/officeDocument/2006/relationships/theme" Target="../theme/theme20.xml"/><Relationship Id="rId2" Type="http://schemas.openxmlformats.org/officeDocument/2006/relationships/slideLayout" Target="../slideLayouts/slideLayout203.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0" Type="http://schemas.openxmlformats.org/officeDocument/2006/relationships/slideLayout" Target="../slideLayouts/slideLayout211.xml"/><Relationship Id="rId4" Type="http://schemas.openxmlformats.org/officeDocument/2006/relationships/slideLayout" Target="../slideLayouts/slideLayout205.xml"/><Relationship Id="rId9" Type="http://schemas.openxmlformats.org/officeDocument/2006/relationships/slideLayout" Target="../slideLayouts/slideLayout210.xml"/></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4" Type="http://schemas.openxmlformats.org/officeDocument/2006/relationships/image" Target="../media/image3.pn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2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image" Target="../media/image6.png"/><Relationship Id="rId5" Type="http://schemas.openxmlformats.org/officeDocument/2006/relationships/slideLayout" Target="../slideLayouts/slideLayout219.xml"/><Relationship Id="rId10" Type="http://schemas.openxmlformats.org/officeDocument/2006/relationships/image" Target="../media/image3.png"/><Relationship Id="rId4" Type="http://schemas.openxmlformats.org/officeDocument/2006/relationships/slideLayout" Target="../slideLayouts/slideLayout218.xml"/><Relationship Id="rId9"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225.xml"/><Relationship Id="rId2" Type="http://schemas.openxmlformats.org/officeDocument/2006/relationships/slideLayout" Target="../slideLayouts/slideLayout224.xml"/><Relationship Id="rId1" Type="http://schemas.openxmlformats.org/officeDocument/2006/relationships/slideLayout" Target="../slideLayouts/slideLayout223.xml"/><Relationship Id="rId6" Type="http://schemas.openxmlformats.org/officeDocument/2006/relationships/image" Target="../media/image7.png"/><Relationship Id="rId5" Type="http://schemas.openxmlformats.org/officeDocument/2006/relationships/theme" Target="../theme/theme23.xml"/><Relationship Id="rId4" Type="http://schemas.openxmlformats.org/officeDocument/2006/relationships/slideLayout" Target="../slideLayouts/slideLayout2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pn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1.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image" Target="../media/image1.png"/><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image" Target="../media/image1.pn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8785A088-F213-4D2B-872D-D8EBE2499ECA}"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1028"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500" y="6289675"/>
            <a:ext cx="854075"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Rectangle 9"/>
          <p:cNvSpPr>
            <a:spLocks noChangeArrowheads="1"/>
          </p:cNvSpPr>
          <p:nvPr/>
        </p:nvSpPr>
        <p:spPr bwMode="auto">
          <a:xfrm>
            <a:off x="0" y="0"/>
            <a:ext cx="9144000" cy="685800"/>
          </a:xfrm>
          <a:prstGeom prst="rect">
            <a:avLst/>
          </a:prstGeom>
          <a:solidFill>
            <a:srgbClr val="5469A2"/>
          </a:solidFill>
          <a:ln w="9525">
            <a:noFill/>
            <a:miter lim="800000"/>
            <a:headEnd/>
            <a:tailEnd/>
          </a:ln>
        </p:spPr>
        <p:txBody>
          <a:bodyPr wrap="none" anchor="ctr"/>
          <a:lstStyle/>
          <a:p>
            <a:pPr fontAlgn="base">
              <a:spcBef>
                <a:spcPct val="0"/>
              </a:spcBef>
              <a:spcAft>
                <a:spcPct val="0"/>
              </a:spcAft>
              <a:defRPr/>
            </a:pPr>
            <a:endParaRPr lang="en-US" dirty="0">
              <a:solidFill>
                <a:srgbClr val="000000"/>
              </a:solidFill>
            </a:endParaRPr>
          </a:p>
        </p:txBody>
      </p:sp>
      <p:sp>
        <p:nvSpPr>
          <p:cNvPr id="1031" name="Rectangle 2"/>
          <p:cNvSpPr>
            <a:spLocks noGrp="1" noChangeArrowheads="1"/>
          </p:cNvSpPr>
          <p:nvPr>
            <p:ph type="title"/>
          </p:nvPr>
        </p:nvSpPr>
        <p:spPr bwMode="auto">
          <a:xfrm>
            <a:off x="152400" y="0"/>
            <a:ext cx="8686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a:solidFill>
                  <a:srgbClr val="000000"/>
                </a:solidFill>
              </a:rPr>
              <a:t>Meeting Title (optional)</a:t>
            </a:r>
          </a:p>
        </p:txBody>
      </p:sp>
      <p:sp>
        <p:nvSpPr>
          <p:cNvPr id="1033" name="Line 11"/>
          <p:cNvSpPr>
            <a:spLocks noChangeShapeType="1"/>
          </p:cNvSpPr>
          <p:nvPr/>
        </p:nvSpPr>
        <p:spPr bwMode="auto">
          <a:xfrm>
            <a:off x="1069975" y="6457950"/>
            <a:ext cx="0" cy="219075"/>
          </a:xfrm>
          <a:prstGeom prst="line">
            <a:avLst/>
          </a:prstGeom>
          <a:noFill/>
          <a:ln w="9525">
            <a:solidFill>
              <a:schemeClr val="tx1"/>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fld id="{6697DA93-5F38-44AB-92D3-5F2F7C011908}" type="datetime1">
              <a:rPr lang="en-US">
                <a:solidFill>
                  <a:srgbClr val="000000"/>
                </a:solidFill>
              </a:rPr>
              <a:pPr fontAlgn="base">
                <a:spcBef>
                  <a:spcPct val="0"/>
                </a:spcBef>
                <a:spcAft>
                  <a:spcPct val="0"/>
                </a:spcAft>
                <a:defRPr/>
              </a:pPr>
              <a:t>8/3/2015</a:t>
            </a:fld>
            <a:endParaRPr lang="en-US" dirty="0">
              <a:solidFill>
                <a:srgbClr val="000000"/>
              </a:solidFill>
            </a:endParaRPr>
          </a:p>
        </p:txBody>
      </p:sp>
      <p:sp>
        <p:nvSpPr>
          <p:cNvPr id="1035" name="Line 12"/>
          <p:cNvSpPr>
            <a:spLocks noChangeShapeType="1"/>
          </p:cNvSpPr>
          <p:nvPr/>
        </p:nvSpPr>
        <p:spPr bwMode="auto">
          <a:xfrm>
            <a:off x="0" y="673100"/>
            <a:ext cx="9144000" cy="0"/>
          </a:xfrm>
          <a:prstGeom prst="line">
            <a:avLst/>
          </a:prstGeom>
          <a:noFill/>
          <a:ln w="57150">
            <a:solidFill>
              <a:schemeClr val="hlink"/>
            </a:solidFill>
            <a:round/>
            <a:headEnd/>
            <a:tailEnd/>
          </a:ln>
        </p:spPr>
        <p:txBody>
          <a:bodyPr/>
          <a:lstStyle/>
          <a:p>
            <a:pPr fontAlgn="base">
              <a:spcBef>
                <a:spcPct val="0"/>
              </a:spcBef>
              <a:spcAft>
                <a:spcPct val="0"/>
              </a:spcAft>
              <a:defRPr/>
            </a:pPr>
            <a:endParaRPr lang="en-US" dirty="0">
              <a:solidFill>
                <a:srgbClr val="000000"/>
              </a:solidFill>
            </a:endParaRPr>
          </a:p>
        </p:txBody>
      </p:sp>
      <p:sp>
        <p:nvSpPr>
          <p:cNvPr id="1036" name="Rectangle 13"/>
          <p:cNvSpPr>
            <a:spLocks noChangeArrowheads="1"/>
          </p:cNvSpPr>
          <p:nvPr/>
        </p:nvSpPr>
        <p:spPr bwMode="auto">
          <a:xfrm>
            <a:off x="3429000" y="6477000"/>
            <a:ext cx="2514600" cy="457200"/>
          </a:xfrm>
          <a:prstGeom prst="rect">
            <a:avLst/>
          </a:prstGeom>
          <a:noFill/>
          <a:ln w="9525">
            <a:noFill/>
            <a:miter lim="800000"/>
            <a:headEnd/>
            <a:tailEnd/>
          </a:ln>
        </p:spPr>
        <p:txBody>
          <a:bodyPr/>
          <a:lstStyle/>
          <a:p>
            <a:pPr algn="ctr" fontAlgn="base">
              <a:spcBef>
                <a:spcPct val="0"/>
              </a:spcBef>
              <a:spcAft>
                <a:spcPct val="0"/>
              </a:spcAft>
              <a:defRPr/>
            </a:pPr>
            <a:fld id="{15278A1B-33D9-4266-80CE-5896F27C943A}"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22483357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8785A088-F213-4D2B-872D-D8EBE2499ECA}" type="slidenum">
              <a:rPr lang="en-US" smtClean="0">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pic>
        <p:nvPicPr>
          <p:cNvPr id="1029" name="Picture 8" descr="logo_C"/>
          <p:cNvPicPr>
            <a:picLocks noChangeAspect="1" noChangeArrowheads="1"/>
          </p:cNvPicPr>
          <p:nvPr/>
        </p:nvPicPr>
        <p:blipFill>
          <a:blip r:embed="rId14" cstate="print"/>
          <a:srcRect/>
          <a:stretch>
            <a:fillRect/>
          </a:stretch>
        </p:blipFill>
        <p:spPr bwMode="auto">
          <a:xfrm>
            <a:off x="63500" y="6289675"/>
            <a:ext cx="854075" cy="479425"/>
          </a:xfrm>
          <a:prstGeom prst="rect">
            <a:avLst/>
          </a:prstGeom>
          <a:noFill/>
          <a:ln w="9525">
            <a:noFill/>
            <a:miter lim="800000"/>
            <a:headEnd/>
            <a:tailEnd/>
          </a:ln>
        </p:spPr>
      </p:pic>
      <p:sp>
        <p:nvSpPr>
          <p:cNvPr id="23561" name="Rectangle 9"/>
          <p:cNvSpPr>
            <a:spLocks noChangeArrowheads="1"/>
          </p:cNvSpPr>
          <p:nvPr/>
        </p:nvSpPr>
        <p:spPr bwMode="auto">
          <a:xfrm>
            <a:off x="0" y="0"/>
            <a:ext cx="9144000" cy="685800"/>
          </a:xfrm>
          <a:prstGeom prst="rect">
            <a:avLst/>
          </a:prstGeom>
          <a:solidFill>
            <a:srgbClr val="5469A2"/>
          </a:solidFill>
          <a:ln w="9525">
            <a:noFill/>
            <a:miter lim="800000"/>
            <a:headEnd/>
            <a:tailEnd/>
          </a:ln>
          <a:effectLst/>
        </p:spPr>
        <p:txBody>
          <a:bodyPr wrap="none" anchor="ctr"/>
          <a:lstStyle/>
          <a:p>
            <a:pPr>
              <a:defRPr/>
            </a:pPr>
            <a:endParaRPr lang="en-US" dirty="0"/>
          </a:p>
        </p:txBody>
      </p:sp>
      <p:sp>
        <p:nvSpPr>
          <p:cNvPr id="1031"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fld id="{6697DA93-5F38-44AB-92D3-5F2F7C011908}" type="datetime1">
              <a:rPr lang="en-US" smtClean="0">
                <a:solidFill>
                  <a:srgbClr val="000000"/>
                </a:solidFill>
              </a:rPr>
              <a:pPr fontAlgn="base">
                <a:spcBef>
                  <a:spcPct val="0"/>
                </a:spcBef>
                <a:spcAft>
                  <a:spcPct val="0"/>
                </a:spcAft>
                <a:defRPr/>
              </a:pPr>
              <a:t>8/3/2015</a:t>
            </a:fld>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4F5AEC10-F581-4E95-90A3-4903317C71A9}" type="slidenum">
              <a:rPr lang="en-US" sz="1200"/>
              <a:pPr algn="ctr">
                <a:defRPr/>
              </a:pPr>
              <a:t>‹#›</a:t>
            </a:fld>
            <a:endParaRPr lang="en-US" sz="1200" dirty="0"/>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xStyles>
    <p:titleStyle>
      <a:lvl1pPr algn="l" rtl="0" eaLnBrk="1" fontAlgn="base" hangingPunct="1">
        <a:spcBef>
          <a:spcPct val="0"/>
        </a:spcBef>
        <a:spcAft>
          <a:spcPct val="0"/>
        </a:spcAft>
        <a:defRPr sz="2000">
          <a:solidFill>
            <a:schemeClr val="bg1"/>
          </a:solidFill>
          <a:latin typeface="+mj-lt"/>
          <a:ea typeface="+mj-ea"/>
          <a:cs typeface="+mj-cs"/>
        </a:defRPr>
      </a:lvl1pPr>
      <a:lvl2pPr algn="l" rtl="0" eaLnBrk="1" fontAlgn="base" hangingPunct="1">
        <a:spcBef>
          <a:spcPct val="0"/>
        </a:spcBef>
        <a:spcAft>
          <a:spcPct val="0"/>
        </a:spcAft>
        <a:defRPr sz="2000">
          <a:solidFill>
            <a:schemeClr val="bg1"/>
          </a:solidFill>
          <a:latin typeface="Arial Black" pitchFamily="34" charset="0"/>
        </a:defRPr>
      </a:lvl2pPr>
      <a:lvl3pPr algn="l" rtl="0" eaLnBrk="1" fontAlgn="base" hangingPunct="1">
        <a:spcBef>
          <a:spcPct val="0"/>
        </a:spcBef>
        <a:spcAft>
          <a:spcPct val="0"/>
        </a:spcAft>
        <a:defRPr sz="2000">
          <a:solidFill>
            <a:schemeClr val="bg1"/>
          </a:solidFill>
          <a:latin typeface="Arial Black" pitchFamily="34" charset="0"/>
        </a:defRPr>
      </a:lvl3pPr>
      <a:lvl4pPr algn="l" rtl="0" eaLnBrk="1" fontAlgn="base" hangingPunct="1">
        <a:spcBef>
          <a:spcPct val="0"/>
        </a:spcBef>
        <a:spcAft>
          <a:spcPct val="0"/>
        </a:spcAft>
        <a:defRPr sz="2000">
          <a:solidFill>
            <a:schemeClr val="bg1"/>
          </a:solidFill>
          <a:latin typeface="Arial Black" pitchFamily="34" charset="0"/>
        </a:defRPr>
      </a:lvl4pPr>
      <a:lvl5pPr algn="l" rtl="0" eaLnBrk="1" fontAlgn="base" hangingPunct="1">
        <a:spcBef>
          <a:spcPct val="0"/>
        </a:spcBef>
        <a:spcAft>
          <a:spcPct val="0"/>
        </a:spcAft>
        <a:defRPr sz="2000">
          <a:solidFill>
            <a:schemeClr val="bg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p:nvPicPr>
        <p:blipFill rotWithShape="1">
          <a:blip r:embed="rId6">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dirty="0" smtClean="0"/>
              <a:t>Date</a:t>
            </a:r>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dirty="0" smtClean="0"/>
              <a:t>Meeting Title (optional)</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CDBD508-699C-4873-B7FC-FCD1C2118ACC}" type="slidenum">
              <a:rPr lang="en-US" smtClean="0"/>
              <a:pPr>
                <a:defRPr/>
              </a:pPr>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Lst>
  <p:timing>
    <p:tnLst>
      <p:par>
        <p:cTn id="1" dur="indefinite" restart="never" nodeType="tmRoot"/>
      </p:par>
    </p:tnLst>
  </p:timing>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p:nvPicPr>
        <p:blipFill rotWithShape="1">
          <a:blip r:embed="rId10">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p:nvSpPr>
        <p:spPr>
          <a:xfrm>
            <a:off x="1085849" y="6010274"/>
            <a:ext cx="6867526" cy="415498"/>
          </a:xfrm>
          <a:prstGeom prst="rect">
            <a:avLst/>
          </a:prstGeom>
          <a:noFill/>
        </p:spPr>
        <p:txBody>
          <a:bodyPr wrap="square" rtlCol="0">
            <a:spAutoFit/>
          </a:bodyPr>
          <a:lstStyle/>
          <a:p>
            <a:pPr algn="l"/>
            <a:r>
              <a:rPr lang="en-US" sz="1050" b="1" dirty="0" smtClean="0"/>
              <a:t>Meeting</a:t>
            </a:r>
            <a:r>
              <a:rPr lang="en-US" sz="1050" b="1" baseline="0" dirty="0" smtClean="0"/>
              <a:t> title field – To alter this text, go to: view </a:t>
            </a:r>
            <a:r>
              <a:rPr lang="en-US" sz="1050" b="1" baseline="0" dirty="0" smtClean="0">
                <a:sym typeface="Wingdings" pitchFamily="2" charset="2"/>
              </a:rPr>
              <a:t> slide master and edit the text box in the first slide</a:t>
            </a:r>
            <a:endParaRPr lang="en-US" sz="1050" b="1" dirty="0"/>
          </a:p>
          <a:p>
            <a:pPr algn="l"/>
            <a:fld id="{49486E62-95B4-4F6D-B8CE-32A4032D4A48}" type="datetimeFigureOut">
              <a:rPr lang="en-US" sz="1050" smtClean="0"/>
              <a:pPr algn="l"/>
              <a:t>8/3/2015</a:t>
            </a:fld>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186786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335305193"/>
      </p:ext>
    </p:extLst>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16029872"/>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382134029"/>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4094976652"/>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37329329"/>
      </p:ext>
    </p:extLst>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692518064"/>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186786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152161851"/>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fld id="{6697DA93-5F38-44AB-92D3-5F2F7C011908}" type="datetime1">
              <a:rPr lang="en-US" smtClean="0">
                <a:solidFill>
                  <a:srgbClr val="000000"/>
                </a:solidFill>
              </a:rPr>
              <a:pPr fontAlgn="base">
                <a:spcBef>
                  <a:spcPct val="0"/>
                </a:spcBef>
                <a:spcAft>
                  <a:spcPct val="0"/>
                </a:spcAft>
                <a:defRPr/>
              </a:pPr>
              <a:t>8/3/2015</a:t>
            </a:fld>
            <a:endParaRPr lang="en-US" dirty="0">
              <a:solidFill>
                <a:srgbClr val="000000"/>
              </a:solidFill>
            </a:endParaRPr>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r>
              <a:rPr lang="en-US" dirty="0" smtClean="0">
                <a:solidFill>
                  <a:srgbClr val="000000"/>
                </a:solidFill>
              </a:rPr>
              <a:t>Meeting Title (optional)</a:t>
            </a:r>
            <a:endParaRPr lang="en-US" dirty="0">
              <a:solidFill>
                <a:srgbClr val="000000"/>
              </a:solidFill>
            </a:endParaRPr>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8785A088-F213-4D2B-872D-D8EBE2499ECA}" type="slidenum">
              <a:rPr lang="en-US" smtClean="0">
                <a:solidFill>
                  <a:srgbClr val="000000"/>
                </a:solidFill>
              </a:rPr>
              <a:pPr fontAlgn="base">
                <a:spcBef>
                  <a:spcPct val="0"/>
                </a:spcBef>
                <a:spcAft>
                  <a:spcPct val="0"/>
                </a:spcAft>
                <a:defRPr/>
              </a:pPr>
              <a:t>‹#›</a:t>
            </a:fld>
            <a:endParaRPr lang="en-US" dirty="0">
              <a:solidFill>
                <a:srgbClr val="000000"/>
              </a:solidFill>
            </a:endParaRPr>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83888" r:id="rId1"/>
    <p:sldLayoutId id="2147483889"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p:nvPicPr>
        <p:blipFill rotWithShape="1">
          <a:blip r:embed="rId10">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
        <p:nvSpPr>
          <p:cNvPr id="8" name="TextBox 7"/>
          <p:cNvSpPr txBox="1"/>
          <p:nvPr/>
        </p:nvSpPr>
        <p:spPr>
          <a:xfrm>
            <a:off x="1085849" y="6010274"/>
            <a:ext cx="6867526" cy="415498"/>
          </a:xfrm>
          <a:prstGeom prst="rect">
            <a:avLst/>
          </a:prstGeom>
          <a:noFill/>
        </p:spPr>
        <p:txBody>
          <a:bodyPr wrap="square" rtlCol="0">
            <a:spAutoFit/>
          </a:bodyPr>
          <a:lstStyle/>
          <a:p>
            <a:pPr algn="l"/>
            <a:r>
              <a:rPr lang="en-US" sz="1050" b="1" dirty="0" smtClean="0"/>
              <a:t>Meeting</a:t>
            </a:r>
            <a:r>
              <a:rPr lang="en-US" sz="1050" b="1" baseline="0" dirty="0" smtClean="0"/>
              <a:t> title field – To alter this text, go to: view </a:t>
            </a:r>
            <a:r>
              <a:rPr lang="en-US" sz="1050" b="1" baseline="0" dirty="0" smtClean="0">
                <a:sym typeface="Wingdings" pitchFamily="2" charset="2"/>
              </a:rPr>
              <a:t> slide master and edit the text box in the first slide</a:t>
            </a:r>
            <a:endParaRPr lang="en-US" sz="1050" b="1" dirty="0"/>
          </a:p>
          <a:p>
            <a:pPr algn="l"/>
            <a:fld id="{49486E62-95B4-4F6D-B8CE-32A4032D4A48}" type="datetimeFigureOut">
              <a:rPr lang="en-US" sz="1050" smtClean="0"/>
              <a:pPr algn="l"/>
              <a:t>8/3/2015</a:t>
            </a:fld>
            <a:endParaRPr lang="en-US" sz="1050"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337" y="-138112"/>
            <a:ext cx="9210675" cy="713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C3E05A-40A1-4094-9076-48210A4A312B}" type="slidenum">
              <a:rPr lang="en-US" kern="1200" smtClean="0">
                <a:solidFill>
                  <a:prstClr val="black">
                    <a:tint val="75000"/>
                  </a:prstClr>
                </a:solidFill>
              </a:rPr>
              <a:pPr/>
              <a:t>‹#›</a:t>
            </a:fld>
            <a:endParaRPr lang="en-US" kern="1200" dirty="0">
              <a:solidFill>
                <a:prstClr val="black">
                  <a:tint val="75000"/>
                </a:prstClr>
              </a:solidFill>
            </a:endParaRPr>
          </a:p>
        </p:txBody>
      </p:sp>
    </p:spTree>
    <p:extLst>
      <p:ext uri="{BB962C8B-B14F-4D97-AF65-F5344CB8AC3E}">
        <p14:creationId xmlns:p14="http://schemas.microsoft.com/office/powerpoint/2010/main" val="1090072048"/>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33530519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1602987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2012</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38213402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409497665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223732932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3692518064"/>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defRPr/>
            </a:pPr>
            <a:fld id="{AEA109CD-0CE8-4E67-A0F2-82C2605B44D6}" type="slidenum">
              <a:rPr lang="en-US">
                <a:solidFill>
                  <a:srgbClr val="000000"/>
                </a:solidFill>
              </a:rPr>
              <a:pPr fontAlgn="base">
                <a:spcBef>
                  <a:spcPct val="0"/>
                </a:spcBef>
                <a:spcAft>
                  <a:spcPct val="0"/>
                </a:spcAft>
                <a:defRPr/>
              </a:pPr>
              <a:t>‹#›</a:t>
            </a:fld>
            <a:endParaRPr lang="en-US" dirty="0">
              <a:solidFill>
                <a:srgbClr val="000000"/>
              </a:solidFill>
            </a:endParaRPr>
          </a:p>
        </p:txBody>
      </p:sp>
      <p:sp>
        <p:nvSpPr>
          <p:cNvPr id="23559" name="Rectangle 7"/>
          <p:cNvSpPr>
            <a:spLocks noChangeArrowheads="1"/>
          </p:cNvSpPr>
          <p:nvPr/>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fontAlgn="base">
              <a:spcBef>
                <a:spcPct val="0"/>
              </a:spcBef>
              <a:spcAft>
                <a:spcPct val="0"/>
              </a:spcAft>
              <a:defRPr/>
            </a:pPr>
            <a:endParaRPr lang="en-US" dirty="0">
              <a:solidFill>
                <a:srgbClr val="000000"/>
              </a:solidFill>
            </a:endParaRPr>
          </a:p>
        </p:txBody>
      </p:sp>
      <p:pic>
        <p:nvPicPr>
          <p:cNvPr id="1029" name="Picture 8" descr="logo_C"/>
          <p:cNvPicPr>
            <a:picLocks noChangeAspect="1" noChangeArrowheads="1"/>
          </p:cNvPicPr>
          <p:nvPr/>
        </p:nvPicPr>
        <p:blipFill>
          <a:blip r:embed="rId13" cstate="print"/>
          <a:srcRect/>
          <a:stretch>
            <a:fillRect/>
          </a:stretch>
        </p:blipFill>
        <p:spPr bwMode="auto">
          <a:xfrm>
            <a:off x="63500" y="6289675"/>
            <a:ext cx="854075" cy="479425"/>
          </a:xfrm>
          <a:prstGeom prst="rect">
            <a:avLst/>
          </a:prstGeom>
          <a:noFill/>
          <a:ln w="9525">
            <a:noFill/>
            <a:miter lim="800000"/>
            <a:headEnd/>
            <a:tailEnd/>
          </a:ln>
        </p:spPr>
      </p:pic>
      <p:sp>
        <p:nvSpPr>
          <p:cNvPr id="1030"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fontAlgn="base">
              <a:spcBef>
                <a:spcPct val="0"/>
              </a:spcBef>
              <a:spcAft>
                <a:spcPct val="0"/>
              </a:spcAft>
              <a:defRPr/>
            </a:pPr>
            <a:r>
              <a:rPr lang="en-US" dirty="0" smtClean="0">
                <a:solidFill>
                  <a:srgbClr val="000000"/>
                </a:solidFill>
              </a:rPr>
              <a:t>ERCOT Confidential</a:t>
            </a:r>
            <a:endParaRPr lang="en-US" dirty="0">
              <a:solidFill>
                <a:srgbClr val="000000"/>
              </a:solidFill>
            </a:endParaRPr>
          </a:p>
        </p:txBody>
      </p:sp>
      <p:sp>
        <p:nvSpPr>
          <p:cNvPr id="23563" name="Line 11"/>
          <p:cNvSpPr>
            <a:spLocks noChangeShapeType="1"/>
          </p:cNvSpPr>
          <p:nvPr/>
        </p:nvSpPr>
        <p:spPr bwMode="auto">
          <a:xfrm>
            <a:off x="1069975" y="6457950"/>
            <a:ext cx="0" cy="219075"/>
          </a:xfrm>
          <a:prstGeom prst="line">
            <a:avLst/>
          </a:prstGeom>
          <a:noFill/>
          <a:ln w="9525">
            <a:solidFill>
              <a:schemeClr val="tx1"/>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fontAlgn="base">
              <a:spcBef>
                <a:spcPct val="0"/>
              </a:spcBef>
              <a:spcAft>
                <a:spcPct val="0"/>
              </a:spcAft>
              <a:defRPr/>
            </a:pPr>
            <a:r>
              <a:rPr lang="en-US" dirty="0" smtClean="0">
                <a:solidFill>
                  <a:srgbClr val="000000"/>
                </a:solidFill>
              </a:rPr>
              <a:t>July 25, 2011</a:t>
            </a:r>
            <a:endParaRPr lang="en-US" dirty="0">
              <a:solidFill>
                <a:srgbClr val="000000"/>
              </a:solidFill>
            </a:endParaRPr>
          </a:p>
        </p:txBody>
      </p:sp>
      <p:sp>
        <p:nvSpPr>
          <p:cNvPr id="23564" name="Line 12"/>
          <p:cNvSpPr>
            <a:spLocks noChangeShapeType="1"/>
          </p:cNvSpPr>
          <p:nvPr/>
        </p:nvSpPr>
        <p:spPr bwMode="auto">
          <a:xfrm>
            <a:off x="0" y="673100"/>
            <a:ext cx="9144000" cy="0"/>
          </a:xfrm>
          <a:prstGeom prst="line">
            <a:avLst/>
          </a:prstGeom>
          <a:noFill/>
          <a:ln w="57150">
            <a:solidFill>
              <a:schemeClr val="hlink"/>
            </a:solidFill>
            <a:round/>
            <a:headEnd/>
            <a:tailEnd/>
          </a:ln>
          <a:effectLst/>
        </p:spPr>
        <p:txBody>
          <a:bodyPr/>
          <a:lstStyle/>
          <a:p>
            <a:pPr fontAlgn="base">
              <a:spcBef>
                <a:spcPct val="0"/>
              </a:spcBef>
              <a:spcAft>
                <a:spcPct val="0"/>
              </a:spcAft>
              <a:defRPr/>
            </a:pPr>
            <a:endParaRPr lang="en-US" dirty="0">
              <a:solidFill>
                <a:srgbClr val="000000"/>
              </a:solidFill>
            </a:endParaRPr>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fontAlgn="base">
              <a:spcBef>
                <a:spcPct val="0"/>
              </a:spcBef>
              <a:spcAft>
                <a:spcPct val="0"/>
              </a:spcAft>
              <a:defRPr/>
            </a:pPr>
            <a:fld id="{D2989BAF-C2AA-45EC-8156-C20218F5086D}" type="slidenum">
              <a:rPr lang="en-US" sz="1200">
                <a:solidFill>
                  <a:srgbClr val="000000"/>
                </a:solidFill>
              </a:rPr>
              <a:pPr algn="ctr" fontAlgn="base">
                <a:spcBef>
                  <a:spcPct val="0"/>
                </a:spcBef>
                <a:spcAft>
                  <a:spcPct val="0"/>
                </a:spcAft>
                <a:defRPr/>
              </a:pPr>
              <a:t>‹#›</a:t>
            </a:fld>
            <a:endParaRPr lang="en-US" sz="1200" dirty="0">
              <a:solidFill>
                <a:srgbClr val="000000"/>
              </a:solidFill>
            </a:endParaRPr>
          </a:p>
        </p:txBody>
      </p:sp>
    </p:spTree>
    <p:extLst>
      <p:ext uri="{BB962C8B-B14F-4D97-AF65-F5344CB8AC3E}">
        <p14:creationId xmlns:p14="http://schemas.microsoft.com/office/powerpoint/2010/main" val="1152161851"/>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sldNum="0" hdr="0"/>
  <p:txStyles>
    <p:titleStyle>
      <a:lvl1pPr algn="l" rtl="0" eaLnBrk="1" fontAlgn="base" hangingPunct="1">
        <a:spcBef>
          <a:spcPct val="0"/>
        </a:spcBef>
        <a:spcAft>
          <a:spcPct val="0"/>
        </a:spcAft>
        <a:defRPr sz="2000">
          <a:solidFill>
            <a:schemeClr val="tx1"/>
          </a:solidFill>
          <a:latin typeface="+mj-lt"/>
          <a:ea typeface="+mj-ea"/>
          <a:cs typeface="+mj-cs"/>
        </a:defRPr>
      </a:lvl1pPr>
      <a:lvl2pPr algn="l" rtl="0" eaLnBrk="1" fontAlgn="base" hangingPunct="1">
        <a:spcBef>
          <a:spcPct val="0"/>
        </a:spcBef>
        <a:spcAft>
          <a:spcPct val="0"/>
        </a:spcAft>
        <a:defRPr sz="2000">
          <a:solidFill>
            <a:schemeClr val="tx1"/>
          </a:solidFill>
          <a:latin typeface="Arial Black" pitchFamily="34" charset="0"/>
        </a:defRPr>
      </a:lvl2pPr>
      <a:lvl3pPr algn="l" rtl="0" eaLnBrk="1" fontAlgn="base" hangingPunct="1">
        <a:spcBef>
          <a:spcPct val="0"/>
        </a:spcBef>
        <a:spcAft>
          <a:spcPct val="0"/>
        </a:spcAft>
        <a:defRPr sz="2000">
          <a:solidFill>
            <a:schemeClr val="tx1"/>
          </a:solidFill>
          <a:latin typeface="Arial Black" pitchFamily="34" charset="0"/>
        </a:defRPr>
      </a:lvl3pPr>
      <a:lvl4pPr algn="l" rtl="0" eaLnBrk="1" fontAlgn="base" hangingPunct="1">
        <a:spcBef>
          <a:spcPct val="0"/>
        </a:spcBef>
        <a:spcAft>
          <a:spcPct val="0"/>
        </a:spcAft>
        <a:defRPr sz="2000">
          <a:solidFill>
            <a:schemeClr val="tx1"/>
          </a:solidFill>
          <a:latin typeface="Arial Black" pitchFamily="34" charset="0"/>
        </a:defRPr>
      </a:lvl4pPr>
      <a:lvl5pPr algn="l" rtl="0" eaLnBrk="1" fontAlgn="base" hangingPunct="1">
        <a:spcBef>
          <a:spcPct val="0"/>
        </a:spcBef>
        <a:spcAft>
          <a:spcPct val="0"/>
        </a:spcAft>
        <a:defRPr sz="2000">
          <a:solidFill>
            <a:schemeClr val="tx1"/>
          </a:solidFill>
          <a:latin typeface="Arial Black" pitchFamily="34" charset="0"/>
        </a:defRPr>
      </a:lvl5pPr>
      <a:lvl6pPr marL="457200" algn="l" rtl="0" eaLnBrk="1" fontAlgn="base" hangingPunct="1">
        <a:spcBef>
          <a:spcPct val="0"/>
        </a:spcBef>
        <a:spcAft>
          <a:spcPct val="0"/>
        </a:spcAft>
        <a:defRPr sz="2000">
          <a:solidFill>
            <a:schemeClr val="bg1"/>
          </a:solidFill>
          <a:latin typeface="Arial Black" pitchFamily="34" charset="0"/>
        </a:defRPr>
      </a:lvl6pPr>
      <a:lvl7pPr marL="914400" algn="l" rtl="0" eaLnBrk="1" fontAlgn="base" hangingPunct="1">
        <a:spcBef>
          <a:spcPct val="0"/>
        </a:spcBef>
        <a:spcAft>
          <a:spcPct val="0"/>
        </a:spcAft>
        <a:defRPr sz="2000">
          <a:solidFill>
            <a:schemeClr val="bg1"/>
          </a:solidFill>
          <a:latin typeface="Arial Black" pitchFamily="34" charset="0"/>
        </a:defRPr>
      </a:lvl7pPr>
      <a:lvl8pPr marL="1371600" algn="l" rtl="0" eaLnBrk="1" fontAlgn="base" hangingPunct="1">
        <a:spcBef>
          <a:spcPct val="0"/>
        </a:spcBef>
        <a:spcAft>
          <a:spcPct val="0"/>
        </a:spcAft>
        <a:defRPr sz="2000">
          <a:solidFill>
            <a:schemeClr val="bg1"/>
          </a:solidFill>
          <a:latin typeface="Arial Black" pitchFamily="34" charset="0"/>
        </a:defRPr>
      </a:lvl8pPr>
      <a:lvl9pPr marL="1828800" algn="l" rtl="0" eaLnBrk="1" fontAlgn="base" hangingPunct="1">
        <a:spcBef>
          <a:spcPct val="0"/>
        </a:spcBef>
        <a:spcAft>
          <a:spcPct val="0"/>
        </a:spcAft>
        <a:defRPr sz="2000">
          <a:solidFill>
            <a:schemeClr val="bg1"/>
          </a:solidFill>
          <a:latin typeface="Arial Black" pitchFamily="34" charset="0"/>
        </a:defRPr>
      </a:lvl9pPr>
    </p:titleStyle>
    <p:bodyStyle>
      <a:lvl1pPr marL="342900" indent="-342900" algn="l" rtl="0" eaLnBrk="1" fontAlgn="base" hangingPunct="1">
        <a:spcBef>
          <a:spcPct val="20000"/>
        </a:spcBef>
        <a:spcAft>
          <a:spcPct val="0"/>
        </a:spcAft>
        <a:buChar char="•"/>
        <a:defRPr sz="20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4.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3800316"/>
            <a:chOff x="603250" y="546100"/>
            <a:chExt cx="7727950" cy="3800316"/>
          </a:xfrm>
        </p:grpSpPr>
        <p:pic>
          <p:nvPicPr>
            <p:cNvPr id="9" name="Picture 8" descr="ERCOT cmyk-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215991"/>
            </a:xfrm>
            <a:prstGeom prst="rect">
              <a:avLst/>
            </a:prstGeom>
            <a:noFill/>
          </p:spPr>
          <p:txBody>
            <a:bodyPr wrap="square" rtlCol="0">
              <a:spAutoFit/>
            </a:bodyPr>
            <a:lstStyle/>
            <a:p>
              <a:r>
                <a:rPr lang="en-US" sz="3200" kern="1200" dirty="0" smtClean="0">
                  <a:solidFill>
                    <a:schemeClr val="tx1"/>
                  </a:solidFill>
                  <a:latin typeface="+mj-lt"/>
                  <a:ea typeface="+mj-ea"/>
                  <a:cs typeface="+mj-cs"/>
                </a:rPr>
                <a:t>Create Valley Weather Zone</a:t>
              </a:r>
            </a:p>
            <a:p>
              <a:r>
                <a:rPr lang="en-US" sz="2000" kern="1200" dirty="0" smtClean="0">
                  <a:solidFill>
                    <a:schemeClr val="tx1"/>
                  </a:solidFill>
                  <a:latin typeface="+mj-lt"/>
                  <a:ea typeface="+mj-ea"/>
                  <a:cs typeface="+mj-cs"/>
                </a:rPr>
                <a:t>Project Concept</a:t>
              </a:r>
            </a:p>
            <a:p>
              <a:endParaRPr lang="en-US" sz="2800" kern="1200" dirty="0">
                <a:solidFill>
                  <a:schemeClr val="tx1"/>
                </a:solidFill>
                <a:latin typeface="+mj-lt"/>
                <a:ea typeface="+mj-ea"/>
                <a:cs typeface="+mj-cs"/>
              </a:endParaRPr>
            </a:p>
            <a:p>
              <a:r>
                <a:rPr lang="en-US" sz="1600" kern="1200" dirty="0" smtClean="0">
                  <a:solidFill>
                    <a:schemeClr val="tx1"/>
                  </a:solidFill>
                  <a:latin typeface="+mj-lt"/>
                  <a:ea typeface="+mj-ea"/>
                  <a:cs typeface="+mj-cs"/>
                </a:rPr>
                <a:t>9 July, 2015</a:t>
              </a:r>
              <a:endParaRPr lang="en-US" sz="1600" kern="1200" dirty="0">
                <a:solidFill>
                  <a:schemeClr val="tx1"/>
                </a:solidFill>
                <a:latin typeface="+mj-lt"/>
                <a:ea typeface="+mj-ea"/>
                <a:cs typeface="+mj-cs"/>
              </a:endParaRPr>
            </a:p>
            <a:p>
              <a:endParaRPr lang="en-US" b="1" dirty="0" smtClean="0"/>
            </a:p>
            <a:p>
              <a:endParaRPr lang="en-US" dirty="0" smtClean="0"/>
            </a:p>
            <a:p>
              <a:r>
                <a:rPr lang="en-US" dirty="0" smtClean="0"/>
                <a:t> </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892487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Concept</a:t>
            </a:r>
            <a:endParaRPr lang="en-US" dirty="0"/>
          </a:p>
        </p:txBody>
      </p:sp>
      <p:sp>
        <p:nvSpPr>
          <p:cNvPr id="3" name="Content Placeholder 2"/>
          <p:cNvSpPr>
            <a:spLocks noGrp="1"/>
          </p:cNvSpPr>
          <p:nvPr>
            <p:ph idx="1"/>
          </p:nvPr>
        </p:nvSpPr>
        <p:spPr>
          <a:xfrm>
            <a:off x="379664" y="828675"/>
            <a:ext cx="8229600" cy="5267325"/>
          </a:xfrm>
        </p:spPr>
        <p:txBody>
          <a:bodyPr>
            <a:normAutofit/>
          </a:bodyPr>
          <a:lstStyle/>
          <a:p>
            <a:r>
              <a:rPr lang="en-US" sz="2200" b="1" dirty="0" smtClean="0"/>
              <a:t>Background</a:t>
            </a:r>
          </a:p>
          <a:p>
            <a:pPr lvl="1"/>
            <a:r>
              <a:rPr lang="en-US" sz="1700" dirty="0" smtClean="0"/>
              <a:t>This project intends to create a new Weather Zone that will contain the Valley area which is currently in the South Weather Zone. We believe that it is necessary to have greater visibility for the Valley in order to better monitor this area’s characteristics.</a:t>
            </a:r>
          </a:p>
          <a:p>
            <a:pPr lvl="2"/>
            <a:endParaRPr lang="en-US" sz="1500" dirty="0" smtClean="0"/>
          </a:p>
          <a:p>
            <a:endParaRPr lang="en-US" sz="2200" b="1" dirty="0" smtClean="0"/>
          </a:p>
          <a:p>
            <a:pPr marL="457200" lvl="1" indent="0">
              <a:buNone/>
            </a:pPr>
            <a:endParaRPr lang="en-US" sz="1500" dirty="0" smtClean="0"/>
          </a:p>
          <a:p>
            <a:r>
              <a:rPr lang="en-US" sz="2200" b="1" dirty="0" smtClean="0"/>
              <a:t>Benefits</a:t>
            </a:r>
            <a:endParaRPr lang="en-US" sz="2200" b="1" dirty="0"/>
          </a:p>
          <a:p>
            <a:pPr lvl="1"/>
            <a:r>
              <a:rPr lang="en-US" sz="1700" dirty="0" smtClean="0"/>
              <a:t>Creating a separate Weather Zone for the Valley will provide improved monitoring and analysis for the area.</a:t>
            </a:r>
            <a:endParaRPr lang="en-US" sz="1500" dirty="0"/>
          </a:p>
          <a:p>
            <a:pPr lvl="1"/>
            <a:endParaRPr lang="en-US" sz="1700" dirty="0"/>
          </a:p>
        </p:txBody>
      </p:sp>
    </p:spTree>
    <p:extLst>
      <p:ext uri="{BB962C8B-B14F-4D97-AF65-F5344CB8AC3E}">
        <p14:creationId xmlns:p14="http://schemas.microsoft.com/office/powerpoint/2010/main" val="2658836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Concept</a:t>
            </a:r>
            <a:endParaRPr lang="en-US" dirty="0"/>
          </a:p>
        </p:txBody>
      </p:sp>
      <p:sp>
        <p:nvSpPr>
          <p:cNvPr id="3" name="Content Placeholder 2"/>
          <p:cNvSpPr>
            <a:spLocks noGrp="1"/>
          </p:cNvSpPr>
          <p:nvPr>
            <p:ph idx="1"/>
          </p:nvPr>
        </p:nvSpPr>
        <p:spPr/>
        <p:txBody>
          <a:bodyPr>
            <a:normAutofit/>
          </a:bodyPr>
          <a:lstStyle/>
          <a:p>
            <a:r>
              <a:rPr lang="en-US" sz="2200" b="1" dirty="0" smtClean="0"/>
              <a:t>Assumptions and Constraints</a:t>
            </a:r>
          </a:p>
          <a:p>
            <a:pPr lvl="1">
              <a:lnSpc>
                <a:spcPct val="90000"/>
              </a:lnSpc>
            </a:pPr>
            <a:r>
              <a:rPr lang="en-US" sz="1600" dirty="0"/>
              <a:t>Protocol Section 18.2.5 requires that ERCOT work with the appropriate TAC subcommittee in the identification of Weather Zones; this needs to be initiated</a:t>
            </a:r>
            <a:r>
              <a:rPr lang="en-US" sz="1600" dirty="0" smtClean="0"/>
              <a:t>.</a:t>
            </a:r>
          </a:p>
          <a:p>
            <a:pPr lvl="1">
              <a:lnSpc>
                <a:spcPct val="90000"/>
              </a:lnSpc>
            </a:pPr>
            <a:endParaRPr lang="en-US" sz="1600" dirty="0"/>
          </a:p>
          <a:p>
            <a:pPr lvl="1">
              <a:lnSpc>
                <a:spcPct val="90000"/>
              </a:lnSpc>
            </a:pPr>
            <a:r>
              <a:rPr lang="en-US" sz="1600" dirty="0"/>
              <a:t>This change will impact multiple systems and processes:</a:t>
            </a:r>
          </a:p>
          <a:p>
            <a:pPr lvl="2">
              <a:lnSpc>
                <a:spcPct val="90000"/>
              </a:lnSpc>
            </a:pPr>
            <a:r>
              <a:rPr lang="en-US" sz="1600" dirty="0"/>
              <a:t>LFC</a:t>
            </a:r>
          </a:p>
          <a:p>
            <a:pPr lvl="2">
              <a:lnSpc>
                <a:spcPct val="90000"/>
              </a:lnSpc>
            </a:pPr>
            <a:r>
              <a:rPr lang="en-US" sz="1600" dirty="0"/>
              <a:t>STNET</a:t>
            </a:r>
          </a:p>
          <a:p>
            <a:pPr lvl="2">
              <a:lnSpc>
                <a:spcPct val="90000"/>
              </a:lnSpc>
            </a:pPr>
            <a:r>
              <a:rPr lang="en-US" sz="1600" dirty="0"/>
              <a:t>CIM Importer</a:t>
            </a:r>
          </a:p>
          <a:p>
            <a:pPr lvl="2">
              <a:lnSpc>
                <a:spcPct val="90000"/>
              </a:lnSpc>
            </a:pPr>
            <a:r>
              <a:rPr lang="en-US" sz="1600" dirty="0"/>
              <a:t>State Estimator</a:t>
            </a:r>
          </a:p>
          <a:p>
            <a:pPr lvl="2">
              <a:lnSpc>
                <a:spcPct val="90000"/>
              </a:lnSpc>
            </a:pPr>
            <a:r>
              <a:rPr lang="en-US" sz="1600" dirty="0"/>
              <a:t>Short-term load forecast</a:t>
            </a:r>
          </a:p>
          <a:p>
            <a:pPr lvl="2">
              <a:lnSpc>
                <a:spcPct val="90000"/>
              </a:lnSpc>
            </a:pPr>
            <a:r>
              <a:rPr lang="en-US" sz="1600" dirty="0"/>
              <a:t>MTLF</a:t>
            </a:r>
          </a:p>
          <a:p>
            <a:pPr lvl="2">
              <a:lnSpc>
                <a:spcPct val="90000"/>
              </a:lnSpc>
            </a:pPr>
            <a:endParaRPr lang="en-US" sz="1400" dirty="0"/>
          </a:p>
          <a:p>
            <a:pPr lvl="1"/>
            <a:endParaRPr lang="en-US" sz="1500" dirty="0"/>
          </a:p>
          <a:p>
            <a:pPr marL="0" indent="0">
              <a:buNone/>
            </a:pPr>
            <a:r>
              <a:rPr lang="en-US" sz="1600" dirty="0" smtClean="0"/>
              <a:t> </a:t>
            </a:r>
            <a:endParaRPr lang="en-US" sz="1600" dirty="0"/>
          </a:p>
        </p:txBody>
      </p:sp>
    </p:spTree>
    <p:extLst>
      <p:ext uri="{BB962C8B-B14F-4D97-AF65-F5344CB8AC3E}">
        <p14:creationId xmlns:p14="http://schemas.microsoft.com/office/powerpoint/2010/main" val="20795790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Mapping of Texas Counties to ERCOT Weather Zones</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685800"/>
            <a:ext cx="7239000" cy="518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920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Weather Stations and Station Weights by Zone</a:t>
            </a:r>
          </a:p>
        </p:txBody>
      </p:sp>
      <p:pic>
        <p:nvPicPr>
          <p:cNvPr id="2050" name="Picture 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533400" y="9906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5349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Edited ERCOT">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10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6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1_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3.xml><?xml version="1.0" encoding="utf-8"?>
<a:theme xmlns:a="http://schemas.openxmlformats.org/drawingml/2006/main" name="18_Custom Design">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8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6A071EF7FCDB547B6CC099716FF27F4" ma:contentTypeVersion="0" ma:contentTypeDescription="Create a new document." ma:contentTypeScope="" ma:versionID="67bfaa8d8ce50d7f3b693355dc948925">
  <xsd:schema xmlns:xsd="http://www.w3.org/2001/XMLSchema" xmlns:xs="http://www.w3.org/2001/XMLSchema" xmlns:p="http://schemas.microsoft.com/office/2006/metadata/properties" xmlns:ns2="db64cb27-6b28-4b9c-8349-fb9d75ca0197" targetNamespace="http://schemas.microsoft.com/office/2006/metadata/properties" ma:root="true" ma:fieldsID="16cc9dac5aec1c299b141208433e8eb4" ns2:_="">
    <xsd:import namespace="db64cb27-6b28-4b9c-8349-fb9d75ca0197"/>
    <xsd:element name="properties">
      <xsd:complexType>
        <xsd:sequence>
          <xsd:element name="documentManagement">
            <xsd:complexType>
              <xsd:all>
                <xsd:element ref="ns2:Information_x0020_Classifi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64cb27-6b28-4b9c-8349-fb9d75ca0197"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db64cb27-6b28-4b9c-8349-fb9d75ca0197">ERCOT Limited</Information_x0020_Classification>
  </documentManagement>
</p:properties>
</file>

<file path=customXml/itemProps1.xml><?xml version="1.0" encoding="utf-8"?>
<ds:datastoreItem xmlns:ds="http://schemas.openxmlformats.org/officeDocument/2006/customXml" ds:itemID="{7710E61B-5625-40E7-B8D6-E1ACD65CC856}">
  <ds:schemaRefs>
    <ds:schemaRef ds:uri="http://schemas.microsoft.com/sharepoint/v3/contenttype/forms"/>
  </ds:schemaRefs>
</ds:datastoreItem>
</file>

<file path=customXml/itemProps2.xml><?xml version="1.0" encoding="utf-8"?>
<ds:datastoreItem xmlns:ds="http://schemas.openxmlformats.org/officeDocument/2006/customXml" ds:itemID="{4658444B-5836-4266-93EA-0545683321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64cb27-6b28-4b9c-8349-fb9d75ca01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8911895-6E71-4529-8B53-77B70F09CB71}">
  <ds:schemaRefs>
    <ds:schemaRef ds:uri="http://purl.org/dc/dcmityp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http://www.w3.org/XML/1998/namespace"/>
    <ds:schemaRef ds:uri="http://schemas.microsoft.com/office/infopath/2007/PartnerControls"/>
    <ds:schemaRef ds:uri="db64cb27-6b28-4b9c-8349-fb9d75ca0197"/>
  </ds:schemaRefs>
</ds:datastoreItem>
</file>

<file path=docProps/app.xml><?xml version="1.0" encoding="utf-8"?>
<Properties xmlns="http://schemas.openxmlformats.org/officeDocument/2006/extended-properties" xmlns:vt="http://schemas.openxmlformats.org/officeDocument/2006/docPropsVTypes">
  <Template>Theme1</Template>
  <TotalTime>4698</TotalTime>
  <Words>147</Words>
  <Application>Microsoft Office PowerPoint</Application>
  <PresentationFormat>On-screen Show (4:3)</PresentationFormat>
  <Paragraphs>34</Paragraphs>
  <Slides>5</Slides>
  <Notes>3</Notes>
  <HiddenSlides>0</HiddenSlides>
  <MMClips>0</MMClips>
  <ScaleCrop>false</ScaleCrop>
  <HeadingPairs>
    <vt:vector size="4" baseType="variant">
      <vt:variant>
        <vt:lpstr>Theme</vt:lpstr>
      </vt:variant>
      <vt:variant>
        <vt:i4>23</vt:i4>
      </vt:variant>
      <vt:variant>
        <vt:lpstr>Slide Titles</vt:lpstr>
      </vt:variant>
      <vt:variant>
        <vt:i4>5</vt:i4>
      </vt:variant>
    </vt:vector>
  </HeadingPairs>
  <TitlesOfParts>
    <vt:vector size="28" baseType="lpstr">
      <vt:lpstr>Theme1</vt:lpstr>
      <vt:lpstr>1_Custom Design</vt:lpstr>
      <vt:lpstr>2_Custom Design</vt:lpstr>
      <vt:lpstr>3_Custom Design</vt:lpstr>
      <vt:lpstr>4_Custom Design</vt:lpstr>
      <vt:lpstr>5_Custom Design</vt:lpstr>
      <vt:lpstr>6_Custom Design</vt:lpstr>
      <vt:lpstr>7_Custom Design</vt:lpstr>
      <vt:lpstr>8_Custom Design</vt:lpstr>
      <vt:lpstr>Edited ERCOT</vt:lpstr>
      <vt:lpstr>9_Custom Design</vt:lpstr>
      <vt:lpstr>Office Theme</vt:lpstr>
      <vt:lpstr>10_Custom Design</vt:lpstr>
      <vt:lpstr>11_Custom Design</vt:lpstr>
      <vt:lpstr>12_Custom Design</vt:lpstr>
      <vt:lpstr>13_Custom Design</vt:lpstr>
      <vt:lpstr>14_Custom Design</vt:lpstr>
      <vt:lpstr>15_Custom Design</vt:lpstr>
      <vt:lpstr>16_Custom Design</vt:lpstr>
      <vt:lpstr>17_Custom Design</vt:lpstr>
      <vt:lpstr>Custom Design</vt:lpstr>
      <vt:lpstr>1_Office Theme</vt:lpstr>
      <vt:lpstr>18_Custom Design</vt:lpstr>
      <vt:lpstr>PowerPoint Presentation</vt:lpstr>
      <vt:lpstr>Project Concept</vt:lpstr>
      <vt:lpstr>Project Concept</vt:lpstr>
      <vt:lpstr>Mapping of Texas Counties to ERCOT Weather Zones</vt:lpstr>
      <vt:lpstr>Weather Stations and Station Weights by Zone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Intrusion Prevention Technology Brief</dc:title>
  <dc:creator>Breed, Ryan</dc:creator>
  <cp:lastModifiedBy>Wiegand, Sheri</cp:lastModifiedBy>
  <cp:revision>140</cp:revision>
  <cp:lastPrinted>2013-02-06T19:48:02Z</cp:lastPrinted>
  <dcterms:modified xsi:type="dcterms:W3CDTF">2015-08-03T18:49:22Z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0x010100A6A071EF7FCDB547B6CC099716FF27F4</vt:lpwstr>
  </property>
</Properties>
</file>