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54" r:id="rId2"/>
    <p:sldMasterId id="2147483655" r:id="rId3"/>
  </p:sldMasterIdLst>
  <p:notesMasterIdLst>
    <p:notesMasterId r:id="rId11"/>
  </p:notesMasterIdLst>
  <p:sldIdLst>
    <p:sldId id="642" r:id="rId4"/>
    <p:sldId id="705" r:id="rId5"/>
    <p:sldId id="706" r:id="rId6"/>
    <p:sldId id="707" r:id="rId7"/>
    <p:sldId id="708" r:id="rId8"/>
    <p:sldId id="709" r:id="rId9"/>
    <p:sldId id="710" r:id="rId10"/>
  </p:sldIdLst>
  <p:sldSz cx="11887200" cy="6858000"/>
  <p:notesSz cx="7102475" cy="93884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374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9E69"/>
    <a:srgbClr val="37A76F"/>
    <a:srgbClr val="CC9900"/>
    <a:srgbClr val="FFFFCC"/>
    <a:srgbClr val="CC99FF"/>
    <a:srgbClr val="FF9999"/>
    <a:srgbClr val="36B871"/>
    <a:srgbClr val="CC0000"/>
    <a:srgbClr val="38B674"/>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040" autoAdjust="0"/>
    <p:restoredTop sz="94722" autoAdjust="0"/>
  </p:normalViewPr>
  <p:slideViewPr>
    <p:cSldViewPr>
      <p:cViewPr varScale="1">
        <p:scale>
          <a:sx n="80" d="100"/>
          <a:sy n="80" d="100"/>
        </p:scale>
        <p:origin x="-210" y="-84"/>
      </p:cViewPr>
      <p:guideLst>
        <p:guide orient="horz" pos="2160"/>
        <p:guide pos="3744"/>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078163" cy="469900"/>
          </a:xfrm>
          <a:prstGeom prst="rect">
            <a:avLst/>
          </a:prstGeom>
          <a:noFill/>
          <a:ln>
            <a:noFill/>
          </a:ln>
          <a:effectLst/>
          <a:extLst/>
        </p:spPr>
        <p:txBody>
          <a:bodyPr vert="horz" wrap="square" lIns="94229" tIns="47114" rIns="94229" bIns="47114" numCol="1" anchor="t"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11267" name="Rectangle 3"/>
          <p:cNvSpPr>
            <a:spLocks noGrp="1" noChangeArrowheads="1"/>
          </p:cNvSpPr>
          <p:nvPr>
            <p:ph type="dt" idx="1"/>
          </p:nvPr>
        </p:nvSpPr>
        <p:spPr bwMode="auto">
          <a:xfrm>
            <a:off x="4022725" y="0"/>
            <a:ext cx="3078163" cy="469900"/>
          </a:xfrm>
          <a:prstGeom prst="rect">
            <a:avLst/>
          </a:prstGeom>
          <a:noFill/>
          <a:ln>
            <a:noFill/>
          </a:ln>
          <a:effectLst/>
          <a:extLst/>
        </p:spPr>
        <p:txBody>
          <a:bodyPr vert="horz" wrap="square" lIns="94229" tIns="47114" rIns="94229" bIns="47114" numCol="1" anchor="t" anchorCtr="0" compatLnSpc="1">
            <a:prstTxWarp prst="textNoShape">
              <a:avLst/>
            </a:prstTxWarp>
          </a:bodyPr>
          <a:lstStyle>
            <a:lvl1pPr algn="r">
              <a:defRPr sz="1200">
                <a:latin typeface="Arial" pitchFamily="34" charset="0"/>
                <a:cs typeface="Arial" pitchFamily="34" charset="0"/>
              </a:defRPr>
            </a:lvl1pPr>
          </a:lstStyle>
          <a:p>
            <a:pPr>
              <a:defRPr/>
            </a:pPr>
            <a:endParaRPr lang="en-US"/>
          </a:p>
        </p:txBody>
      </p:sp>
      <p:sp>
        <p:nvSpPr>
          <p:cNvPr id="39940" name="Rectangle 4"/>
          <p:cNvSpPr>
            <a:spLocks noGrp="1" noRot="1" noChangeAspect="1" noChangeArrowheads="1" noTextEdit="1"/>
          </p:cNvSpPr>
          <p:nvPr>
            <p:ph type="sldImg" idx="2"/>
          </p:nvPr>
        </p:nvSpPr>
        <p:spPr bwMode="auto">
          <a:xfrm>
            <a:off x="501650" y="704850"/>
            <a:ext cx="6099175" cy="3519488"/>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709613" y="4459288"/>
            <a:ext cx="5683250" cy="4224337"/>
          </a:xfrm>
          <a:prstGeom prst="rect">
            <a:avLst/>
          </a:prstGeom>
          <a:noFill/>
          <a:ln>
            <a:noFill/>
          </a:ln>
          <a:effectLst/>
          <a:extLst/>
        </p:spPr>
        <p:txBody>
          <a:bodyPr vert="horz" wrap="square" lIns="94229" tIns="47114" rIns="94229" bIns="4711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270" name="Rectangle 6"/>
          <p:cNvSpPr>
            <a:spLocks noGrp="1" noChangeArrowheads="1"/>
          </p:cNvSpPr>
          <p:nvPr>
            <p:ph type="ftr" sz="quarter" idx="4"/>
          </p:nvPr>
        </p:nvSpPr>
        <p:spPr bwMode="auto">
          <a:xfrm>
            <a:off x="0" y="8916988"/>
            <a:ext cx="3078163" cy="469900"/>
          </a:xfrm>
          <a:prstGeom prst="rect">
            <a:avLst/>
          </a:prstGeom>
          <a:noFill/>
          <a:ln>
            <a:noFill/>
          </a:ln>
          <a:effectLst/>
          <a:extLst/>
        </p:spPr>
        <p:txBody>
          <a:bodyPr vert="horz" wrap="square" lIns="94229" tIns="47114" rIns="94229" bIns="47114"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US"/>
          </a:p>
        </p:txBody>
      </p:sp>
      <p:sp>
        <p:nvSpPr>
          <p:cNvPr id="11271" name="Rectangle 7"/>
          <p:cNvSpPr>
            <a:spLocks noGrp="1" noChangeArrowheads="1"/>
          </p:cNvSpPr>
          <p:nvPr>
            <p:ph type="sldNum" sz="quarter" idx="5"/>
          </p:nvPr>
        </p:nvSpPr>
        <p:spPr bwMode="auto">
          <a:xfrm>
            <a:off x="4022725" y="8916988"/>
            <a:ext cx="3078163" cy="469900"/>
          </a:xfrm>
          <a:prstGeom prst="rect">
            <a:avLst/>
          </a:prstGeom>
          <a:noFill/>
          <a:ln>
            <a:noFill/>
          </a:ln>
          <a:effectLst/>
          <a:extLst/>
        </p:spPr>
        <p:txBody>
          <a:bodyPr vert="horz" wrap="square" lIns="94229" tIns="47114" rIns="94229" bIns="47114" numCol="1" anchor="b" anchorCtr="0" compatLnSpc="1">
            <a:prstTxWarp prst="textNoShape">
              <a:avLst/>
            </a:prstTxWarp>
          </a:bodyPr>
          <a:lstStyle>
            <a:lvl1pPr algn="r">
              <a:defRPr sz="1200">
                <a:latin typeface="Arial" pitchFamily="34" charset="0"/>
                <a:cs typeface="Arial" pitchFamily="34" charset="0"/>
              </a:defRPr>
            </a:lvl1pPr>
          </a:lstStyle>
          <a:p>
            <a:pPr>
              <a:defRPr/>
            </a:pPr>
            <a:fld id="{EEF0AB23-F649-4F37-9278-5A22CB6DFF1E}" type="slidenum">
              <a:rPr lang="en-US"/>
              <a:pPr>
                <a:defRPr/>
              </a:pPr>
              <a:t>‹#›</a:t>
            </a:fld>
            <a:endParaRPr lang="en-US"/>
          </a:p>
        </p:txBody>
      </p:sp>
    </p:spTree>
    <p:extLst>
      <p:ext uri="{BB962C8B-B14F-4D97-AF65-F5344CB8AC3E}">
        <p14:creationId xmlns:p14="http://schemas.microsoft.com/office/powerpoint/2010/main" val="10524308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92175" y="2130425"/>
            <a:ext cx="1010285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782763" y="3886200"/>
            <a:ext cx="8321675"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C05A1C1-C328-40CE-8527-64C07B8F77B8}" type="slidenum">
              <a:rPr lang="en-US"/>
              <a:pPr>
                <a:defRPr/>
              </a:pPr>
              <a:t>‹#›</a:t>
            </a:fld>
            <a:endParaRPr lang="en-US"/>
          </a:p>
        </p:txBody>
      </p:sp>
      <p:sp>
        <p:nvSpPr>
          <p:cNvPr id="5" name="Rectangle 8"/>
          <p:cNvSpPr>
            <a:spLocks noGrp="1" noChangeArrowheads="1"/>
          </p:cNvSpPr>
          <p:nvPr>
            <p:ph type="dt" sz="half" idx="11"/>
          </p:nvPr>
        </p:nvSpPr>
        <p:spPr>
          <a:ln/>
        </p:spPr>
        <p:txBody>
          <a:bodyPr/>
          <a:lstStyle>
            <a:lvl1pPr>
              <a:defRPr/>
            </a:lvl1pPr>
          </a:lstStyle>
          <a:p>
            <a:pPr>
              <a:defRPr/>
            </a:pPr>
            <a:fld id="{23A2C10F-5D09-48D8-9A0E-E62EE25A3815}" type="datetime1">
              <a:rPr lang="en-US" altLang="en-US"/>
              <a:pPr>
                <a:defRPr/>
              </a:pPr>
              <a:t>7/31/2015</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5DB625A-4314-4AB0-A425-11B370FA22AE}" type="slidenum">
              <a:rPr lang="en-US"/>
              <a:pPr>
                <a:defRPr/>
              </a:pPr>
              <a:t>‹#›</a:t>
            </a:fld>
            <a:endParaRPr lang="en-US"/>
          </a:p>
        </p:txBody>
      </p:sp>
      <p:sp>
        <p:nvSpPr>
          <p:cNvPr id="5" name="Rectangle 8"/>
          <p:cNvSpPr>
            <a:spLocks noGrp="1" noChangeArrowheads="1"/>
          </p:cNvSpPr>
          <p:nvPr>
            <p:ph type="dt" sz="half" idx="11"/>
          </p:nvPr>
        </p:nvSpPr>
        <p:spPr>
          <a:ln/>
        </p:spPr>
        <p:txBody>
          <a:bodyPr/>
          <a:lstStyle>
            <a:lvl1pPr>
              <a:defRPr/>
            </a:lvl1pPr>
          </a:lstStyle>
          <a:p>
            <a:pPr>
              <a:defRPr/>
            </a:pPr>
            <a:fld id="{376F59B5-29F4-4939-8B8E-5B5A9F684FB0}" type="datetime1">
              <a:rPr lang="en-US" altLang="en-US"/>
              <a:pPr>
                <a:defRPr/>
              </a:pPr>
              <a:t>7/31/2015</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07438" y="457200"/>
            <a:ext cx="2822575"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38125" y="457200"/>
            <a:ext cx="8316913"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0B9FE962-8306-4376-8441-2F490D6FD97C}" type="slidenum">
              <a:rPr lang="en-US"/>
              <a:pPr>
                <a:defRPr/>
              </a:pPr>
              <a:t>‹#›</a:t>
            </a:fld>
            <a:endParaRPr lang="en-US"/>
          </a:p>
        </p:txBody>
      </p:sp>
      <p:sp>
        <p:nvSpPr>
          <p:cNvPr id="5" name="Rectangle 8"/>
          <p:cNvSpPr>
            <a:spLocks noGrp="1" noChangeArrowheads="1"/>
          </p:cNvSpPr>
          <p:nvPr>
            <p:ph type="dt" sz="half" idx="11"/>
          </p:nvPr>
        </p:nvSpPr>
        <p:spPr>
          <a:ln/>
        </p:spPr>
        <p:txBody>
          <a:bodyPr/>
          <a:lstStyle>
            <a:lvl1pPr>
              <a:defRPr/>
            </a:lvl1pPr>
          </a:lstStyle>
          <a:p>
            <a:pPr>
              <a:defRPr/>
            </a:pPr>
            <a:fld id="{153070CB-2A40-4D3F-90A3-2C114B06A4B0}" type="datetime1">
              <a:rPr lang="en-US" altLang="en-US"/>
              <a:pPr>
                <a:defRPr/>
              </a:pPr>
              <a:t>7/31/2015</a:t>
            </a:fld>
            <a:endParaRPr lang="en-US"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238125" y="457200"/>
            <a:ext cx="11291888" cy="5897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6"/>
          <p:cNvSpPr>
            <a:spLocks noGrp="1" noChangeArrowheads="1"/>
          </p:cNvSpPr>
          <p:nvPr>
            <p:ph type="sldNum" sz="quarter" idx="10"/>
          </p:nvPr>
        </p:nvSpPr>
        <p:spPr>
          <a:ln/>
        </p:spPr>
        <p:txBody>
          <a:bodyPr/>
          <a:lstStyle>
            <a:lvl1pPr>
              <a:defRPr/>
            </a:lvl1pPr>
          </a:lstStyle>
          <a:p>
            <a:pPr>
              <a:defRPr/>
            </a:pPr>
            <a:fld id="{92544057-B1A0-4E96-B963-49CF14D9616D}" type="slidenum">
              <a:rPr lang="en-US"/>
              <a:pPr>
                <a:defRPr/>
              </a:pPr>
              <a:t>‹#›</a:t>
            </a:fld>
            <a:endParaRPr lang="en-US"/>
          </a:p>
        </p:txBody>
      </p:sp>
      <p:sp>
        <p:nvSpPr>
          <p:cNvPr id="4" name="Rectangle 8"/>
          <p:cNvSpPr>
            <a:spLocks noGrp="1" noChangeArrowheads="1"/>
          </p:cNvSpPr>
          <p:nvPr>
            <p:ph type="dt" sz="half" idx="11"/>
          </p:nvPr>
        </p:nvSpPr>
        <p:spPr>
          <a:ln/>
        </p:spPr>
        <p:txBody>
          <a:bodyPr/>
          <a:lstStyle>
            <a:lvl1pPr>
              <a:defRPr/>
            </a:lvl1pPr>
          </a:lstStyle>
          <a:p>
            <a:pPr>
              <a:defRPr/>
            </a:pPr>
            <a:fld id="{119AAF74-02B0-4C44-BBFB-7EAE5D75D636}" type="datetime1">
              <a:rPr lang="en-US" altLang="en-US"/>
              <a:pPr>
                <a:defRPr/>
              </a:pPr>
              <a:t>7/31/2015</a:t>
            </a:fld>
            <a:endParaRPr lang="en-US"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38125" y="457200"/>
            <a:ext cx="11291888" cy="511175"/>
          </a:xfrm>
        </p:spPr>
        <p:txBody>
          <a:bodyPr/>
          <a:lstStyle/>
          <a:p>
            <a:r>
              <a:rPr lang="en-US"/>
              <a:t>Click to edit Master title style</a:t>
            </a:r>
          </a:p>
        </p:txBody>
      </p:sp>
      <p:sp>
        <p:nvSpPr>
          <p:cNvPr id="3" name="Table Placeholder 2"/>
          <p:cNvSpPr>
            <a:spLocks noGrp="1"/>
          </p:cNvSpPr>
          <p:nvPr>
            <p:ph type="tbl" idx="1"/>
          </p:nvPr>
        </p:nvSpPr>
        <p:spPr>
          <a:xfrm>
            <a:off x="238125" y="1863725"/>
            <a:ext cx="11291888" cy="4491038"/>
          </a:xfrm>
        </p:spPr>
        <p:txBody>
          <a:bodyPr/>
          <a:lstStyle/>
          <a:p>
            <a:pPr lvl="0"/>
            <a:endParaRPr lang="en-US" noProof="0"/>
          </a:p>
        </p:txBody>
      </p:sp>
      <p:sp>
        <p:nvSpPr>
          <p:cNvPr id="4" name="Rectangle 6"/>
          <p:cNvSpPr>
            <a:spLocks noGrp="1" noChangeArrowheads="1"/>
          </p:cNvSpPr>
          <p:nvPr>
            <p:ph type="sldNum" sz="quarter" idx="10"/>
          </p:nvPr>
        </p:nvSpPr>
        <p:spPr>
          <a:ln/>
        </p:spPr>
        <p:txBody>
          <a:bodyPr/>
          <a:lstStyle>
            <a:lvl1pPr>
              <a:defRPr/>
            </a:lvl1pPr>
          </a:lstStyle>
          <a:p>
            <a:pPr>
              <a:defRPr/>
            </a:pPr>
            <a:fld id="{CEB18433-5FDA-465C-B897-9F45FD4186E8}" type="slidenum">
              <a:rPr lang="en-US"/>
              <a:pPr>
                <a:defRPr/>
              </a:pPr>
              <a:t>‹#›</a:t>
            </a:fld>
            <a:endParaRPr lang="en-US"/>
          </a:p>
        </p:txBody>
      </p:sp>
      <p:sp>
        <p:nvSpPr>
          <p:cNvPr id="5" name="Rectangle 8"/>
          <p:cNvSpPr>
            <a:spLocks noGrp="1" noChangeArrowheads="1"/>
          </p:cNvSpPr>
          <p:nvPr>
            <p:ph type="dt" sz="half" idx="11"/>
          </p:nvPr>
        </p:nvSpPr>
        <p:spPr>
          <a:ln/>
        </p:spPr>
        <p:txBody>
          <a:bodyPr/>
          <a:lstStyle>
            <a:lvl1pPr>
              <a:defRPr/>
            </a:lvl1pPr>
          </a:lstStyle>
          <a:p>
            <a:pPr>
              <a:defRPr/>
            </a:pPr>
            <a:fld id="{72B159D1-3F67-4F5C-8896-D8AAA910D388}" type="datetime1">
              <a:rPr lang="en-US" altLang="en-US"/>
              <a:pPr>
                <a:defRPr/>
              </a:pPr>
              <a:t>7/31/2015</a:t>
            </a:fld>
            <a:endParaRPr lang="en-US"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92175" y="2130425"/>
            <a:ext cx="1010285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782763" y="3886200"/>
            <a:ext cx="8321675"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228600" y="1828800"/>
            <a:ext cx="11291888" cy="44910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800" y="4406900"/>
            <a:ext cx="101028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39800" y="2906713"/>
            <a:ext cx="1010285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828800"/>
            <a:ext cx="5568950" cy="44910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49950" y="1828800"/>
            <a:ext cx="5570538" cy="449103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3725" y="274638"/>
            <a:ext cx="1069975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93725" y="1535113"/>
            <a:ext cx="52530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3725" y="2174875"/>
            <a:ext cx="52530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038850" y="1535113"/>
            <a:ext cx="52546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38850" y="2174875"/>
            <a:ext cx="52546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CCBF7C1F-E698-4C20-8D3F-AE3449E7088C}" type="slidenum">
              <a:rPr lang="en-US"/>
              <a:pPr>
                <a:defRPr/>
              </a:pPr>
              <a:t>‹#›</a:t>
            </a:fld>
            <a:endParaRPr lang="en-US"/>
          </a:p>
        </p:txBody>
      </p:sp>
      <p:sp>
        <p:nvSpPr>
          <p:cNvPr id="5" name="Rectangle 8"/>
          <p:cNvSpPr>
            <a:spLocks noGrp="1" noChangeArrowheads="1"/>
          </p:cNvSpPr>
          <p:nvPr>
            <p:ph type="dt" sz="half" idx="11"/>
          </p:nvPr>
        </p:nvSpPr>
        <p:spPr>
          <a:ln/>
        </p:spPr>
        <p:txBody>
          <a:bodyPr/>
          <a:lstStyle>
            <a:lvl1pPr>
              <a:defRPr/>
            </a:lvl1pPr>
          </a:lstStyle>
          <a:p>
            <a:pPr>
              <a:defRPr/>
            </a:pPr>
            <a:fld id="{8F2F8BC4-0D99-4796-951B-21B9744965C5}" type="datetime1">
              <a:rPr lang="en-US" altLang="en-US"/>
              <a:pPr>
                <a:defRPr/>
              </a:pPr>
              <a:t>7/31/2015</a:t>
            </a:fld>
            <a:endParaRPr lang="en-US"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725" y="273050"/>
            <a:ext cx="391160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648200" y="273050"/>
            <a:ext cx="664527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93725" y="1435100"/>
            <a:ext cx="3911600"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30450" y="4800600"/>
            <a:ext cx="7132638"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30450" y="612775"/>
            <a:ext cx="7132638"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30450" y="5367338"/>
            <a:ext cx="7132638"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1828800"/>
            <a:ext cx="11291888" cy="44910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05850" y="515938"/>
            <a:ext cx="2824163" cy="5803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515938"/>
            <a:ext cx="8324850" cy="5803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92175" y="2130425"/>
            <a:ext cx="1010285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782763" y="3886200"/>
            <a:ext cx="8321675"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800" y="4406900"/>
            <a:ext cx="101028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39800" y="2906713"/>
            <a:ext cx="101028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51000" y="4038600"/>
            <a:ext cx="4257675" cy="175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61075" y="4038600"/>
            <a:ext cx="4257675" cy="1752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3725" y="274638"/>
            <a:ext cx="1069975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93725" y="1535113"/>
            <a:ext cx="52530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3725" y="2174875"/>
            <a:ext cx="52530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038850" y="1535113"/>
            <a:ext cx="52546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38850" y="2174875"/>
            <a:ext cx="52546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39800" y="4406900"/>
            <a:ext cx="101028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39800" y="2906713"/>
            <a:ext cx="101028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A59EBBD5-29D1-4AB8-AE2D-2C08EA47E590}" type="slidenum">
              <a:rPr lang="en-US"/>
              <a:pPr>
                <a:defRPr/>
              </a:pPr>
              <a:t>‹#›</a:t>
            </a:fld>
            <a:endParaRPr lang="en-US"/>
          </a:p>
        </p:txBody>
      </p:sp>
      <p:sp>
        <p:nvSpPr>
          <p:cNvPr id="5" name="Rectangle 8"/>
          <p:cNvSpPr>
            <a:spLocks noGrp="1" noChangeArrowheads="1"/>
          </p:cNvSpPr>
          <p:nvPr>
            <p:ph type="dt" sz="half" idx="11"/>
          </p:nvPr>
        </p:nvSpPr>
        <p:spPr>
          <a:ln/>
        </p:spPr>
        <p:txBody>
          <a:bodyPr/>
          <a:lstStyle>
            <a:lvl1pPr>
              <a:defRPr/>
            </a:lvl1pPr>
          </a:lstStyle>
          <a:p>
            <a:pPr>
              <a:defRPr/>
            </a:pPr>
            <a:fld id="{790AC241-3279-4680-B206-775EA6A3D82F}" type="datetime1">
              <a:rPr lang="en-US" altLang="en-US"/>
              <a:pPr>
                <a:defRPr/>
              </a:pPr>
              <a:t>7/31/2015</a:t>
            </a:fld>
            <a:endParaRPr lang="en-US"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725" y="273050"/>
            <a:ext cx="391160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648200" y="273050"/>
            <a:ext cx="664527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93725" y="1435100"/>
            <a:ext cx="39116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30450" y="4800600"/>
            <a:ext cx="7132638"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30450" y="612775"/>
            <a:ext cx="713263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30450" y="5367338"/>
            <a:ext cx="713263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2413" y="2133600"/>
            <a:ext cx="2744787" cy="3657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08050" y="2133600"/>
            <a:ext cx="8081963" cy="3657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38125" y="1863725"/>
            <a:ext cx="5568950"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59475" y="1863725"/>
            <a:ext cx="5570538" cy="4491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164948EC-BA65-4518-941B-82C4873B2612}" type="slidenum">
              <a:rPr lang="en-US"/>
              <a:pPr>
                <a:defRPr/>
              </a:pPr>
              <a:t>‹#›</a:t>
            </a:fld>
            <a:endParaRPr lang="en-US"/>
          </a:p>
        </p:txBody>
      </p:sp>
      <p:sp>
        <p:nvSpPr>
          <p:cNvPr id="6" name="Rectangle 8"/>
          <p:cNvSpPr>
            <a:spLocks noGrp="1" noChangeArrowheads="1"/>
          </p:cNvSpPr>
          <p:nvPr>
            <p:ph type="dt" sz="half" idx="11"/>
          </p:nvPr>
        </p:nvSpPr>
        <p:spPr>
          <a:ln/>
        </p:spPr>
        <p:txBody>
          <a:bodyPr/>
          <a:lstStyle>
            <a:lvl1pPr>
              <a:defRPr/>
            </a:lvl1pPr>
          </a:lstStyle>
          <a:p>
            <a:pPr>
              <a:defRPr/>
            </a:pPr>
            <a:fld id="{6AD62095-A416-4001-9388-F139AF07A0EB}" type="datetime1">
              <a:rPr lang="en-US" altLang="en-US"/>
              <a:pPr>
                <a:defRPr/>
              </a:pPr>
              <a:t>7/31/2015</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93725" y="274638"/>
            <a:ext cx="1069975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93725" y="1535113"/>
            <a:ext cx="52530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3725" y="2174875"/>
            <a:ext cx="52530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038850" y="1535113"/>
            <a:ext cx="52546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038850" y="2174875"/>
            <a:ext cx="52546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ED8B8992-513A-42A2-A643-0847274175F6}" type="slidenum">
              <a:rPr lang="en-US"/>
              <a:pPr>
                <a:defRPr/>
              </a:pPr>
              <a:t>‹#›</a:t>
            </a:fld>
            <a:endParaRPr lang="en-US"/>
          </a:p>
        </p:txBody>
      </p:sp>
      <p:sp>
        <p:nvSpPr>
          <p:cNvPr id="8" name="Rectangle 8"/>
          <p:cNvSpPr>
            <a:spLocks noGrp="1" noChangeArrowheads="1"/>
          </p:cNvSpPr>
          <p:nvPr>
            <p:ph type="dt" sz="half" idx="11"/>
          </p:nvPr>
        </p:nvSpPr>
        <p:spPr>
          <a:ln/>
        </p:spPr>
        <p:txBody>
          <a:bodyPr/>
          <a:lstStyle>
            <a:lvl1pPr>
              <a:defRPr/>
            </a:lvl1pPr>
          </a:lstStyle>
          <a:p>
            <a:pPr>
              <a:defRPr/>
            </a:pPr>
            <a:fld id="{7E737090-444B-4377-9577-094299DF99BE}" type="datetime1">
              <a:rPr lang="en-US" altLang="en-US"/>
              <a:pPr>
                <a:defRPr/>
              </a:pPr>
              <a:t>7/31/2015</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01D329ED-6E80-483F-92E1-5C83058CD1C2}" type="slidenum">
              <a:rPr lang="en-US"/>
              <a:pPr>
                <a:defRPr/>
              </a:pPr>
              <a:t>‹#›</a:t>
            </a:fld>
            <a:endParaRPr lang="en-US"/>
          </a:p>
        </p:txBody>
      </p:sp>
      <p:sp>
        <p:nvSpPr>
          <p:cNvPr id="4" name="Rectangle 8"/>
          <p:cNvSpPr>
            <a:spLocks noGrp="1" noChangeArrowheads="1"/>
          </p:cNvSpPr>
          <p:nvPr>
            <p:ph type="dt" sz="half" idx="11"/>
          </p:nvPr>
        </p:nvSpPr>
        <p:spPr>
          <a:ln/>
        </p:spPr>
        <p:txBody>
          <a:bodyPr/>
          <a:lstStyle>
            <a:lvl1pPr>
              <a:defRPr/>
            </a:lvl1pPr>
          </a:lstStyle>
          <a:p>
            <a:pPr>
              <a:defRPr/>
            </a:pPr>
            <a:fld id="{EEBC1DBF-61FA-4C2C-B7F4-14693E533656}" type="datetime1">
              <a:rPr lang="en-US" altLang="en-US"/>
              <a:pPr>
                <a:defRPr/>
              </a:pPr>
              <a:t>7/31/2015</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7A2745BA-63AE-41DE-9DB3-B4B3D88E0A06}" type="slidenum">
              <a:rPr lang="en-US"/>
              <a:pPr>
                <a:defRPr/>
              </a:pPr>
              <a:t>‹#›</a:t>
            </a:fld>
            <a:endParaRPr lang="en-US"/>
          </a:p>
        </p:txBody>
      </p:sp>
      <p:sp>
        <p:nvSpPr>
          <p:cNvPr id="3" name="Rectangle 8"/>
          <p:cNvSpPr>
            <a:spLocks noGrp="1" noChangeArrowheads="1"/>
          </p:cNvSpPr>
          <p:nvPr>
            <p:ph type="dt" sz="half" idx="11"/>
          </p:nvPr>
        </p:nvSpPr>
        <p:spPr>
          <a:ln/>
        </p:spPr>
        <p:txBody>
          <a:bodyPr/>
          <a:lstStyle>
            <a:lvl1pPr>
              <a:defRPr/>
            </a:lvl1pPr>
          </a:lstStyle>
          <a:p>
            <a:pPr>
              <a:defRPr/>
            </a:pPr>
            <a:fld id="{31F9CF2A-E39A-430C-AEAC-3689B60BFD0B}" type="datetime1">
              <a:rPr lang="en-US" altLang="en-US"/>
              <a:pPr>
                <a:defRPr/>
              </a:pPr>
              <a:t>7/31/2015</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725" y="273050"/>
            <a:ext cx="3911600"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648200" y="273050"/>
            <a:ext cx="664527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93725" y="1435100"/>
            <a:ext cx="39116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732BBC1E-EB77-49AF-B12E-CC42AB0CB109}" type="slidenum">
              <a:rPr lang="en-US"/>
              <a:pPr>
                <a:defRPr/>
              </a:pPr>
              <a:t>‹#›</a:t>
            </a:fld>
            <a:endParaRPr lang="en-US"/>
          </a:p>
        </p:txBody>
      </p:sp>
      <p:sp>
        <p:nvSpPr>
          <p:cNvPr id="6" name="Rectangle 8"/>
          <p:cNvSpPr>
            <a:spLocks noGrp="1" noChangeArrowheads="1"/>
          </p:cNvSpPr>
          <p:nvPr>
            <p:ph type="dt" sz="half" idx="11"/>
          </p:nvPr>
        </p:nvSpPr>
        <p:spPr>
          <a:ln/>
        </p:spPr>
        <p:txBody>
          <a:bodyPr/>
          <a:lstStyle>
            <a:lvl1pPr>
              <a:defRPr/>
            </a:lvl1pPr>
          </a:lstStyle>
          <a:p>
            <a:pPr>
              <a:defRPr/>
            </a:pPr>
            <a:fld id="{4ED1007D-4BC4-4CA3-9333-CF4BAC409331}" type="datetime1">
              <a:rPr lang="en-US" altLang="en-US"/>
              <a:pPr>
                <a:defRPr/>
              </a:pPr>
              <a:t>7/31/2015</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30450" y="4800600"/>
            <a:ext cx="7132638"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30450" y="612775"/>
            <a:ext cx="713263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30450" y="5367338"/>
            <a:ext cx="713263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EDDEFC2F-3591-455B-A70E-BD64378CD84C}" type="slidenum">
              <a:rPr lang="en-US"/>
              <a:pPr>
                <a:defRPr/>
              </a:pPr>
              <a:t>‹#›</a:t>
            </a:fld>
            <a:endParaRPr lang="en-US"/>
          </a:p>
        </p:txBody>
      </p:sp>
      <p:sp>
        <p:nvSpPr>
          <p:cNvPr id="6" name="Rectangle 8"/>
          <p:cNvSpPr>
            <a:spLocks noGrp="1" noChangeArrowheads="1"/>
          </p:cNvSpPr>
          <p:nvPr>
            <p:ph type="dt" sz="half" idx="11"/>
          </p:nvPr>
        </p:nvSpPr>
        <p:spPr>
          <a:ln/>
        </p:spPr>
        <p:txBody>
          <a:bodyPr/>
          <a:lstStyle>
            <a:lvl1pPr>
              <a:defRPr/>
            </a:lvl1pPr>
          </a:lstStyle>
          <a:p>
            <a:pPr>
              <a:defRPr/>
            </a:pPr>
            <a:fld id="{803B7597-ABA7-408C-A164-06783925EE58}" type="datetime1">
              <a:rPr lang="en-US" altLang="en-US"/>
              <a:pPr>
                <a:defRPr/>
              </a:pPr>
              <a:t>7/31/2015</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2.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38125" y="457200"/>
            <a:ext cx="11291888" cy="5111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238125" y="1863725"/>
            <a:ext cx="11291888" cy="44910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p:txBody>
      </p:sp>
      <p:sp>
        <p:nvSpPr>
          <p:cNvPr id="1028" name="Line 4"/>
          <p:cNvSpPr>
            <a:spLocks noChangeShapeType="1"/>
          </p:cNvSpPr>
          <p:nvPr/>
        </p:nvSpPr>
        <p:spPr bwMode="auto">
          <a:xfrm flipV="1">
            <a:off x="381000" y="968375"/>
            <a:ext cx="11172825" cy="0"/>
          </a:xfrm>
          <a:prstGeom prst="line">
            <a:avLst/>
          </a:prstGeom>
          <a:noFill/>
          <a:ln w="9525">
            <a:solidFill>
              <a:schemeClr val="tx1"/>
            </a:solidFill>
            <a:round/>
            <a:headEnd/>
            <a:tailEnd/>
          </a:ln>
        </p:spPr>
        <p:txBody>
          <a:bodyPr/>
          <a:lstStyle/>
          <a:p>
            <a:pPr algn="ctr">
              <a:defRPr/>
            </a:pPr>
            <a:endParaRPr lang="en-US"/>
          </a:p>
        </p:txBody>
      </p:sp>
      <p:sp>
        <p:nvSpPr>
          <p:cNvPr id="448518" name="Rectangle 6"/>
          <p:cNvSpPr>
            <a:spLocks noGrp="1" noChangeArrowheads="1"/>
          </p:cNvSpPr>
          <p:nvPr>
            <p:ph type="sldNum" sz="quarter" idx="4"/>
          </p:nvPr>
        </p:nvSpPr>
        <p:spPr bwMode="black">
          <a:xfrm>
            <a:off x="228600" y="6553200"/>
            <a:ext cx="476250"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eaLnBrk="1" hangingPunct="1">
              <a:spcBef>
                <a:spcPct val="0"/>
              </a:spcBef>
              <a:defRPr sz="800">
                <a:latin typeface="+mn-lt"/>
                <a:cs typeface="+mn-cs"/>
              </a:defRPr>
            </a:lvl1pPr>
          </a:lstStyle>
          <a:p>
            <a:pPr>
              <a:defRPr/>
            </a:pPr>
            <a:fld id="{AABA4B6F-0F1F-425A-BB37-383E3C9E5AF6}" type="slidenum">
              <a:rPr lang="en-US"/>
              <a:pPr>
                <a:defRPr/>
              </a:pPr>
              <a:t>‹#›</a:t>
            </a:fld>
            <a:endParaRPr lang="en-US"/>
          </a:p>
        </p:txBody>
      </p:sp>
      <p:sp>
        <p:nvSpPr>
          <p:cNvPr id="448520" name="Rectangle 8"/>
          <p:cNvSpPr>
            <a:spLocks noGrp="1" noChangeArrowheads="1"/>
          </p:cNvSpPr>
          <p:nvPr>
            <p:ph type="dt" sz="half" idx="2"/>
          </p:nvPr>
        </p:nvSpPr>
        <p:spPr bwMode="auto">
          <a:xfrm>
            <a:off x="685800" y="6553200"/>
            <a:ext cx="1306513" cy="1841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l">
              <a:defRPr sz="800"/>
            </a:lvl1pPr>
          </a:lstStyle>
          <a:p>
            <a:pPr>
              <a:defRPr/>
            </a:pPr>
            <a:fld id="{1DCE3844-AA1A-4931-82CA-05E3E386CAA9}" type="datetime1">
              <a:rPr lang="en-US" altLang="en-US"/>
              <a:pPr>
                <a:defRPr/>
              </a:pPr>
              <a:t>7/31/2015</a:t>
            </a:fld>
            <a:endParaRPr lang="en-US" altLang="en-US"/>
          </a:p>
        </p:txBody>
      </p:sp>
      <p:sp>
        <p:nvSpPr>
          <p:cNvPr id="98315"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eaLnBrk="0" hangingPunct="0">
              <a:spcBef>
                <a:spcPct val="35000"/>
              </a:spcBef>
              <a:buClr>
                <a:schemeClr val="accent1"/>
              </a:buClr>
              <a:buFont typeface="Wingdings" pitchFamily="2" charset="2"/>
              <a:buNone/>
              <a:defRPr/>
            </a:pPr>
            <a:r>
              <a:rPr lang="en-US" sz="800" smtClean="0">
                <a:solidFill>
                  <a:schemeClr val="bg1"/>
                </a:solidFill>
              </a:rPr>
              <a:t>3</a:t>
            </a:r>
            <a:r>
              <a:rPr lang="en-US" sz="800" baseline="30000" smtClean="0">
                <a:solidFill>
                  <a:schemeClr val="bg1"/>
                </a:solidFill>
              </a:rPr>
              <a:t>rd</a:t>
            </a:r>
            <a:r>
              <a:rPr lang="en-US" sz="800" smtClean="0">
                <a:solidFill>
                  <a:schemeClr val="bg1"/>
                </a:solidFill>
              </a:rPr>
              <a:t> Party Registration &amp;</a:t>
            </a:r>
            <a:br>
              <a:rPr lang="en-US" sz="800" smtClean="0">
                <a:solidFill>
                  <a:schemeClr val="bg1"/>
                </a:solidFill>
              </a:rPr>
            </a:br>
            <a:r>
              <a:rPr lang="en-US" sz="800" smtClean="0">
                <a:solidFill>
                  <a:schemeClr val="bg1"/>
                </a:solidFill>
              </a:rPr>
              <a:t>Account Management</a:t>
            </a:r>
            <a:endParaRPr lang="en-US" sz="800" b="1" smtClean="0">
              <a:solidFill>
                <a:schemeClr val="bg1"/>
              </a:solidFill>
            </a:endParaRPr>
          </a:p>
        </p:txBody>
      </p:sp>
      <p:sp>
        <p:nvSpPr>
          <p:cNvPr id="98316"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eaLnBrk="0" hangingPunct="0">
              <a:spcBef>
                <a:spcPct val="35000"/>
              </a:spcBef>
              <a:buClr>
                <a:schemeClr val="accent1"/>
              </a:buClr>
              <a:buFont typeface="Wingdings" pitchFamily="2" charset="2"/>
              <a:buNone/>
              <a:defRPr/>
            </a:pPr>
            <a:r>
              <a:rPr lang="en-US" sz="800" smtClean="0">
                <a:solidFill>
                  <a:schemeClr val="bg1"/>
                </a:solidFill>
              </a:rPr>
              <a:t>3</a:t>
            </a:r>
            <a:r>
              <a:rPr lang="en-US" sz="800" baseline="30000" smtClean="0">
                <a:solidFill>
                  <a:schemeClr val="bg1"/>
                </a:solidFill>
              </a:rPr>
              <a:t>rd</a:t>
            </a:r>
            <a:r>
              <a:rPr lang="en-US" sz="800" smtClean="0">
                <a:solidFill>
                  <a:schemeClr val="bg1"/>
                </a:solidFill>
              </a:rPr>
              <a:t> Party Registration &amp;</a:t>
            </a:r>
            <a:br>
              <a:rPr lang="en-US" sz="800" smtClean="0">
                <a:solidFill>
                  <a:schemeClr val="bg1"/>
                </a:solidFill>
              </a:rPr>
            </a:br>
            <a:r>
              <a:rPr lang="en-US" sz="800" smtClean="0">
                <a:solidFill>
                  <a:schemeClr val="bg1"/>
                </a:solidFill>
              </a:rPr>
              <a:t>Account Management</a:t>
            </a:r>
            <a:endParaRPr lang="en-US" sz="800" b="1" smtClean="0">
              <a:solidFill>
                <a:schemeClr val="bg1"/>
              </a:solidFill>
            </a:endParaRPr>
          </a:p>
        </p:txBody>
      </p:sp>
      <p:pic>
        <p:nvPicPr>
          <p:cNvPr id="1033" name="Picture 8" descr="SMT Logo"/>
          <p:cNvPicPr>
            <a:picLocks noChangeAspect="1" noChangeArrowheads="1"/>
          </p:cNvPicPr>
          <p:nvPr/>
        </p:nvPicPr>
        <p:blipFill>
          <a:blip r:embed="rId15"/>
          <a:srcRect/>
          <a:stretch>
            <a:fillRect/>
          </a:stretch>
        </p:blipFill>
        <p:spPr bwMode="auto">
          <a:xfrm>
            <a:off x="203200" y="152400"/>
            <a:ext cx="1244600" cy="358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8" r:id="rId1"/>
    <p:sldLayoutId id="2147483667" r:id="rId2"/>
    <p:sldLayoutId id="2147483666" r:id="rId3"/>
    <p:sldLayoutId id="2147483665" r:id="rId4"/>
    <p:sldLayoutId id="2147483664" r:id="rId5"/>
    <p:sldLayoutId id="2147483663" r:id="rId6"/>
    <p:sldLayoutId id="2147483662" r:id="rId7"/>
    <p:sldLayoutId id="2147483661" r:id="rId8"/>
    <p:sldLayoutId id="2147483660" r:id="rId9"/>
    <p:sldLayoutId id="2147483659" r:id="rId10"/>
    <p:sldLayoutId id="2147483658" r:id="rId11"/>
    <p:sldLayoutId id="2147483657" r:id="rId12"/>
    <p:sldLayoutId id="2147483656" r:id="rId13"/>
  </p:sldLayoutIdLst>
  <p:hf hdr="0" dt="0"/>
  <p:txStyles>
    <p:titleStyle>
      <a:lvl1pPr algn="l" rtl="0" eaLnBrk="0" fontAlgn="base" hangingPunct="0">
        <a:lnSpc>
          <a:spcPct val="90000"/>
        </a:lnSpc>
        <a:spcBef>
          <a:spcPct val="0"/>
        </a:spcBef>
        <a:spcAft>
          <a:spcPct val="0"/>
        </a:spcAft>
        <a:defRPr sz="2200">
          <a:solidFill>
            <a:schemeClr val="hlink"/>
          </a:solidFill>
          <a:latin typeface="+mj-lt"/>
          <a:ea typeface="+mj-ea"/>
          <a:cs typeface="+mj-cs"/>
        </a:defRPr>
      </a:lvl1pPr>
      <a:lvl2pPr algn="l" rtl="0" eaLnBrk="0" fontAlgn="base" hangingPunct="0">
        <a:lnSpc>
          <a:spcPct val="90000"/>
        </a:lnSpc>
        <a:spcBef>
          <a:spcPct val="0"/>
        </a:spcBef>
        <a:spcAft>
          <a:spcPct val="0"/>
        </a:spcAft>
        <a:defRPr sz="2200">
          <a:solidFill>
            <a:schemeClr val="hlink"/>
          </a:solidFill>
          <a:latin typeface="Arial" pitchFamily="34" charset="0"/>
          <a:cs typeface="Arial" pitchFamily="34" charset="0"/>
        </a:defRPr>
      </a:lvl2pPr>
      <a:lvl3pPr algn="l" rtl="0" eaLnBrk="0" fontAlgn="base" hangingPunct="0">
        <a:lnSpc>
          <a:spcPct val="90000"/>
        </a:lnSpc>
        <a:spcBef>
          <a:spcPct val="0"/>
        </a:spcBef>
        <a:spcAft>
          <a:spcPct val="0"/>
        </a:spcAft>
        <a:defRPr sz="2200">
          <a:solidFill>
            <a:schemeClr val="hlink"/>
          </a:solidFill>
          <a:latin typeface="Arial" pitchFamily="34" charset="0"/>
          <a:cs typeface="Arial" pitchFamily="34" charset="0"/>
        </a:defRPr>
      </a:lvl3pPr>
      <a:lvl4pPr algn="l" rtl="0" eaLnBrk="0" fontAlgn="base" hangingPunct="0">
        <a:lnSpc>
          <a:spcPct val="90000"/>
        </a:lnSpc>
        <a:spcBef>
          <a:spcPct val="0"/>
        </a:spcBef>
        <a:spcAft>
          <a:spcPct val="0"/>
        </a:spcAft>
        <a:defRPr sz="2200">
          <a:solidFill>
            <a:schemeClr val="hlink"/>
          </a:solidFill>
          <a:latin typeface="Arial" pitchFamily="34" charset="0"/>
          <a:cs typeface="Arial" pitchFamily="34" charset="0"/>
        </a:defRPr>
      </a:lvl4pPr>
      <a:lvl5pPr algn="l" rtl="0" eaLnBrk="0" fontAlgn="base" hangingPunct="0">
        <a:lnSpc>
          <a:spcPct val="90000"/>
        </a:lnSpc>
        <a:spcBef>
          <a:spcPct val="0"/>
        </a:spcBef>
        <a:spcAft>
          <a:spcPct val="0"/>
        </a:spcAft>
        <a:defRPr sz="2200">
          <a:solidFill>
            <a:schemeClr val="hlink"/>
          </a:solidFill>
          <a:latin typeface="Arial" pitchFamily="34" charset="0"/>
          <a:cs typeface="Arial" pitchFamily="34" charset="0"/>
        </a:defRPr>
      </a:lvl5pPr>
      <a:lvl6pPr marL="457200" algn="l" rtl="0" eaLnBrk="0" fontAlgn="base" hangingPunct="0">
        <a:lnSpc>
          <a:spcPct val="90000"/>
        </a:lnSpc>
        <a:spcBef>
          <a:spcPct val="0"/>
        </a:spcBef>
        <a:spcAft>
          <a:spcPct val="0"/>
        </a:spcAft>
        <a:defRPr sz="2200">
          <a:solidFill>
            <a:schemeClr val="hlink"/>
          </a:solidFill>
          <a:latin typeface="Arial" pitchFamily="34" charset="0"/>
          <a:cs typeface="Arial" pitchFamily="34" charset="0"/>
        </a:defRPr>
      </a:lvl6pPr>
      <a:lvl7pPr marL="914400" algn="l" rtl="0" eaLnBrk="0" fontAlgn="base" hangingPunct="0">
        <a:lnSpc>
          <a:spcPct val="90000"/>
        </a:lnSpc>
        <a:spcBef>
          <a:spcPct val="0"/>
        </a:spcBef>
        <a:spcAft>
          <a:spcPct val="0"/>
        </a:spcAft>
        <a:defRPr sz="2200">
          <a:solidFill>
            <a:schemeClr val="hlink"/>
          </a:solidFill>
          <a:latin typeface="Arial" pitchFamily="34" charset="0"/>
          <a:cs typeface="Arial" pitchFamily="34" charset="0"/>
        </a:defRPr>
      </a:lvl7pPr>
      <a:lvl8pPr marL="1371600" algn="l" rtl="0" eaLnBrk="0" fontAlgn="base" hangingPunct="0">
        <a:lnSpc>
          <a:spcPct val="90000"/>
        </a:lnSpc>
        <a:spcBef>
          <a:spcPct val="0"/>
        </a:spcBef>
        <a:spcAft>
          <a:spcPct val="0"/>
        </a:spcAft>
        <a:defRPr sz="2200">
          <a:solidFill>
            <a:schemeClr val="hlink"/>
          </a:solidFill>
          <a:latin typeface="Arial" pitchFamily="34" charset="0"/>
          <a:cs typeface="Arial" pitchFamily="34" charset="0"/>
        </a:defRPr>
      </a:lvl8pPr>
      <a:lvl9pPr marL="1828800" algn="l" rtl="0" eaLnBrk="0" fontAlgn="base" hangingPunct="0">
        <a:lnSpc>
          <a:spcPct val="90000"/>
        </a:lnSpc>
        <a:spcBef>
          <a:spcPct val="0"/>
        </a:spcBef>
        <a:spcAft>
          <a:spcPct val="0"/>
        </a:spcAft>
        <a:defRPr sz="2200">
          <a:solidFill>
            <a:schemeClr val="hlink"/>
          </a:solidFill>
          <a:latin typeface="Arial" pitchFamily="34" charset="0"/>
          <a:cs typeface="Arial" pitchFamily="34" charset="0"/>
        </a:defRPr>
      </a:lvl9pPr>
    </p:titleStyle>
    <p:bodyStyle>
      <a:lvl1pPr marL="173038" indent="-173038" algn="l" rtl="0" eaLnBrk="0" fontAlgn="base" hangingPunct="0">
        <a:spcBef>
          <a:spcPct val="20000"/>
        </a:spcBef>
        <a:spcAft>
          <a:spcPct val="0"/>
        </a:spcAft>
        <a:buClr>
          <a:schemeClr val="tx1"/>
        </a:buClr>
        <a:buFont typeface="Wingdings" pitchFamily="2" charset="2"/>
        <a:buChar char="§"/>
        <a:defRPr sz="1600">
          <a:solidFill>
            <a:schemeClr val="tx1"/>
          </a:solidFill>
          <a:latin typeface="+mn-lt"/>
          <a:ea typeface="+mn-ea"/>
          <a:cs typeface="+mn-cs"/>
        </a:defRPr>
      </a:lvl1pPr>
      <a:lvl2pPr marL="509588" indent="-163513" algn="l" rtl="0" eaLnBrk="0" fontAlgn="base" hangingPunct="0">
        <a:spcBef>
          <a:spcPct val="20000"/>
        </a:spcBef>
        <a:spcAft>
          <a:spcPct val="0"/>
        </a:spcAft>
        <a:buClr>
          <a:schemeClr val="tx1"/>
        </a:buClr>
        <a:buFont typeface="Arial" charset="0"/>
        <a:buChar char="–"/>
        <a:defRPr sz="1600">
          <a:solidFill>
            <a:schemeClr val="tx1"/>
          </a:solidFill>
          <a:latin typeface="+mn-lt"/>
          <a:cs typeface="+mn-cs"/>
        </a:defRPr>
      </a:lvl2pPr>
      <a:lvl3pPr marL="855663" indent="-173038" algn="l" rtl="0" eaLnBrk="0" fontAlgn="base" hangingPunct="0">
        <a:spcBef>
          <a:spcPct val="20000"/>
        </a:spcBef>
        <a:spcAft>
          <a:spcPct val="0"/>
        </a:spcAft>
        <a:buClr>
          <a:schemeClr val="tx1"/>
        </a:buClr>
        <a:buChar char="•"/>
        <a:defRPr sz="1600">
          <a:solidFill>
            <a:schemeClr val="tx1"/>
          </a:solidFill>
          <a:latin typeface="+mn-lt"/>
          <a:cs typeface="+mn-cs"/>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cs typeface="+mn-cs"/>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cs typeface="+mn-cs"/>
        </a:defRPr>
      </a:lvl5pPr>
      <a:lvl6pPr marL="1997075" indent="-163513" algn="l" rtl="0" eaLnBrk="0" fontAlgn="base" hangingPunct="0">
        <a:spcBef>
          <a:spcPct val="20000"/>
        </a:spcBef>
        <a:spcAft>
          <a:spcPct val="0"/>
        </a:spcAft>
        <a:buClr>
          <a:schemeClr val="bg1"/>
        </a:buClr>
        <a:buChar char="»"/>
        <a:defRPr sz="1600">
          <a:solidFill>
            <a:schemeClr val="bg1"/>
          </a:solidFill>
          <a:latin typeface="+mn-lt"/>
          <a:cs typeface="+mn-cs"/>
        </a:defRPr>
      </a:lvl6pPr>
      <a:lvl7pPr marL="2454275" indent="-163513" algn="l" rtl="0" eaLnBrk="0" fontAlgn="base" hangingPunct="0">
        <a:spcBef>
          <a:spcPct val="20000"/>
        </a:spcBef>
        <a:spcAft>
          <a:spcPct val="0"/>
        </a:spcAft>
        <a:buClr>
          <a:schemeClr val="bg1"/>
        </a:buClr>
        <a:buChar char="»"/>
        <a:defRPr sz="1600">
          <a:solidFill>
            <a:schemeClr val="bg1"/>
          </a:solidFill>
          <a:latin typeface="+mn-lt"/>
          <a:cs typeface="+mn-cs"/>
        </a:defRPr>
      </a:lvl7pPr>
      <a:lvl8pPr marL="2911475" indent="-163513" algn="l" rtl="0" eaLnBrk="0" fontAlgn="base" hangingPunct="0">
        <a:spcBef>
          <a:spcPct val="20000"/>
        </a:spcBef>
        <a:spcAft>
          <a:spcPct val="0"/>
        </a:spcAft>
        <a:buClr>
          <a:schemeClr val="bg1"/>
        </a:buClr>
        <a:buChar char="»"/>
        <a:defRPr sz="1600">
          <a:solidFill>
            <a:schemeClr val="bg1"/>
          </a:solidFill>
          <a:latin typeface="+mn-lt"/>
          <a:cs typeface="+mn-cs"/>
        </a:defRPr>
      </a:lvl8pPr>
      <a:lvl9pPr marL="3368675" indent="-163513" algn="l" rtl="0" eaLnBrk="0" fontAlgn="base" hangingPunct="0">
        <a:spcBef>
          <a:spcPct val="20000"/>
        </a:spcBef>
        <a:spcAft>
          <a:spcPct val="0"/>
        </a:spcAft>
        <a:buClr>
          <a:schemeClr val="bg1"/>
        </a:buClr>
        <a:buChar char="»"/>
        <a:defRPr sz="16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4"/>
          <p:cNvSpPr>
            <a:spLocks noChangeShapeType="1"/>
          </p:cNvSpPr>
          <p:nvPr/>
        </p:nvSpPr>
        <p:spPr bwMode="auto">
          <a:xfrm flipV="1">
            <a:off x="357188" y="1323975"/>
            <a:ext cx="11172825" cy="0"/>
          </a:xfrm>
          <a:prstGeom prst="line">
            <a:avLst/>
          </a:prstGeom>
          <a:noFill/>
          <a:ln w="9525">
            <a:solidFill>
              <a:schemeClr val="tx1"/>
            </a:solidFill>
            <a:round/>
            <a:headEnd/>
            <a:tailEnd/>
          </a:ln>
        </p:spPr>
        <p:txBody>
          <a:bodyPr/>
          <a:lstStyle/>
          <a:p>
            <a:pPr algn="ctr">
              <a:defRPr/>
            </a:pPr>
            <a:endParaRPr lang="en-US"/>
          </a:p>
        </p:txBody>
      </p:sp>
      <p:pic>
        <p:nvPicPr>
          <p:cNvPr id="15363" name="Picture 10" descr="R120_G137_B251-200"/>
          <p:cNvPicPr>
            <a:picLocks noChangeAspect="1" noChangeArrowheads="1"/>
          </p:cNvPicPr>
          <p:nvPr/>
        </p:nvPicPr>
        <p:blipFill>
          <a:blip r:embed="rId13"/>
          <a:srcRect/>
          <a:stretch>
            <a:fillRect/>
          </a:stretch>
        </p:blipFill>
        <p:spPr bwMode="auto">
          <a:xfrm>
            <a:off x="10764838" y="227013"/>
            <a:ext cx="765175" cy="236537"/>
          </a:xfrm>
          <a:prstGeom prst="rect">
            <a:avLst/>
          </a:prstGeom>
          <a:noFill/>
          <a:ln w="9525">
            <a:noFill/>
            <a:miter lim="800000"/>
            <a:headEnd/>
            <a:tailEnd/>
          </a:ln>
        </p:spPr>
      </p:pic>
      <p:pic>
        <p:nvPicPr>
          <p:cNvPr id="15364" name="Picture 10" descr="R120_G137_B251-200"/>
          <p:cNvPicPr>
            <a:picLocks noChangeAspect="1" noChangeArrowheads="1"/>
          </p:cNvPicPr>
          <p:nvPr/>
        </p:nvPicPr>
        <p:blipFill>
          <a:blip r:embed="rId13"/>
          <a:srcRect/>
          <a:stretch>
            <a:fillRect/>
          </a:stretch>
        </p:blipFill>
        <p:spPr bwMode="auto">
          <a:xfrm>
            <a:off x="10764838" y="227013"/>
            <a:ext cx="765175" cy="236537"/>
          </a:xfrm>
          <a:prstGeom prst="rect">
            <a:avLst/>
          </a:prstGeom>
          <a:noFill/>
          <a:ln w="9525">
            <a:noFill/>
            <a:miter lim="800000"/>
            <a:headEnd/>
            <a:tailEnd/>
          </a:ln>
        </p:spPr>
      </p:pic>
      <p:sp>
        <p:nvSpPr>
          <p:cNvPr id="19"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fontAlgn="base">
              <a:spcBef>
                <a:spcPct val="0"/>
              </a:spcBef>
              <a:spcAft>
                <a:spcPct val="0"/>
              </a:spcAft>
              <a:defRPr>
                <a:solidFill>
                  <a:schemeClr val="tx1"/>
                </a:solidFill>
                <a:latin typeface="Arial" pitchFamily="34" charset="0"/>
                <a:cs typeface="Arial" pitchFamily="34" charset="0"/>
              </a:defRPr>
            </a:lvl6pPr>
            <a:lvl7pPr marL="2971800" indent="-228600" fontAlgn="base">
              <a:spcBef>
                <a:spcPct val="0"/>
              </a:spcBef>
              <a:spcAft>
                <a:spcPct val="0"/>
              </a:spcAft>
              <a:defRPr>
                <a:solidFill>
                  <a:schemeClr val="tx1"/>
                </a:solidFill>
                <a:latin typeface="Arial" pitchFamily="34" charset="0"/>
                <a:cs typeface="Arial" pitchFamily="34" charset="0"/>
              </a:defRPr>
            </a:lvl7pPr>
            <a:lvl8pPr marL="3429000" indent="-228600" fontAlgn="base">
              <a:spcBef>
                <a:spcPct val="0"/>
              </a:spcBef>
              <a:spcAft>
                <a:spcPct val="0"/>
              </a:spcAft>
              <a:defRPr>
                <a:solidFill>
                  <a:schemeClr val="tx1"/>
                </a:solidFill>
                <a:latin typeface="Arial" pitchFamily="34" charset="0"/>
                <a:cs typeface="Arial" pitchFamily="34" charset="0"/>
              </a:defRPr>
            </a:lvl8pPr>
            <a:lvl9pPr marL="3886200" indent="-228600" fontAlgn="base">
              <a:spcBef>
                <a:spcPct val="0"/>
              </a:spcBef>
              <a:spcAft>
                <a:spcPct val="0"/>
              </a:spcAft>
              <a:defRPr>
                <a:solidFill>
                  <a:schemeClr val="tx1"/>
                </a:solidFill>
                <a:latin typeface="Arial" pitchFamily="34" charset="0"/>
                <a:cs typeface="Arial" pitchFamily="34" charset="0"/>
              </a:defRPr>
            </a:lvl9pPr>
          </a:lstStyle>
          <a:p>
            <a:pPr eaLnBrk="0" hangingPunct="0">
              <a:spcBef>
                <a:spcPct val="35000"/>
              </a:spcBef>
              <a:buClr>
                <a:schemeClr val="accent1"/>
              </a:buClr>
              <a:buFont typeface="Wingdings" pitchFamily="2" charset="2"/>
              <a:buNone/>
              <a:defRPr/>
            </a:pPr>
            <a:r>
              <a:rPr lang="en-US" sz="800" smtClean="0">
                <a:solidFill>
                  <a:schemeClr val="bg1"/>
                </a:solidFill>
              </a:rPr>
              <a:t>3</a:t>
            </a:r>
            <a:r>
              <a:rPr lang="en-US" sz="800" baseline="30000" smtClean="0">
                <a:solidFill>
                  <a:schemeClr val="bg1"/>
                </a:solidFill>
              </a:rPr>
              <a:t>rd</a:t>
            </a:r>
            <a:r>
              <a:rPr lang="en-US" sz="800" smtClean="0">
                <a:solidFill>
                  <a:schemeClr val="bg1"/>
                </a:solidFill>
              </a:rPr>
              <a:t> Party Registration &amp;</a:t>
            </a:r>
            <a:br>
              <a:rPr lang="en-US" sz="800" smtClean="0">
                <a:solidFill>
                  <a:schemeClr val="bg1"/>
                </a:solidFill>
              </a:rPr>
            </a:br>
            <a:r>
              <a:rPr lang="en-US" sz="800" smtClean="0">
                <a:solidFill>
                  <a:schemeClr val="bg1"/>
                </a:solidFill>
              </a:rPr>
              <a:t>Account Management</a:t>
            </a:r>
            <a:endParaRPr lang="en-US" sz="800" b="1" smtClean="0">
              <a:solidFill>
                <a:schemeClr val="bg1"/>
              </a:solidFill>
            </a:endParaRPr>
          </a:p>
        </p:txBody>
      </p:sp>
      <p:sp>
        <p:nvSpPr>
          <p:cNvPr id="15366" name="Rectangle 2"/>
          <p:cNvSpPr>
            <a:spLocks noGrp="1" noChangeArrowheads="1"/>
          </p:cNvSpPr>
          <p:nvPr>
            <p:ph type="title"/>
          </p:nvPr>
        </p:nvSpPr>
        <p:spPr bwMode="auto">
          <a:xfrm>
            <a:off x="238125" y="515938"/>
            <a:ext cx="11291888" cy="8159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79" r:id="rId1"/>
    <p:sldLayoutId id="2147483678" r:id="rId2"/>
    <p:sldLayoutId id="2147483677" r:id="rId3"/>
    <p:sldLayoutId id="2147483676" r:id="rId4"/>
    <p:sldLayoutId id="2147483675" r:id="rId5"/>
    <p:sldLayoutId id="2147483674" r:id="rId6"/>
    <p:sldLayoutId id="2147483673" r:id="rId7"/>
    <p:sldLayoutId id="2147483672" r:id="rId8"/>
    <p:sldLayoutId id="2147483671" r:id="rId9"/>
    <p:sldLayoutId id="2147483670" r:id="rId10"/>
    <p:sldLayoutId id="214748366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Line 4"/>
          <p:cNvSpPr>
            <a:spLocks noChangeShapeType="1"/>
          </p:cNvSpPr>
          <p:nvPr/>
        </p:nvSpPr>
        <p:spPr bwMode="auto">
          <a:xfrm flipV="1">
            <a:off x="357188" y="1323975"/>
            <a:ext cx="11172825" cy="0"/>
          </a:xfrm>
          <a:prstGeom prst="line">
            <a:avLst/>
          </a:prstGeom>
          <a:noFill/>
          <a:ln w="9525">
            <a:solidFill>
              <a:schemeClr val="tx1"/>
            </a:solidFill>
            <a:round/>
            <a:headEnd/>
            <a:tailEnd/>
          </a:ln>
        </p:spPr>
        <p:txBody>
          <a:bodyPr/>
          <a:lstStyle/>
          <a:p>
            <a:pPr algn="ctr">
              <a:defRPr/>
            </a:pPr>
            <a:endParaRPr lang="en-US"/>
          </a:p>
        </p:txBody>
      </p:sp>
      <p:sp>
        <p:nvSpPr>
          <p:cNvPr id="275459" name="Rectangle 6"/>
          <p:cNvSpPr>
            <a:spLocks noChangeArrowheads="1"/>
          </p:cNvSpPr>
          <p:nvPr/>
        </p:nvSpPr>
        <p:spPr bwMode="black">
          <a:xfrm>
            <a:off x="9866313" y="6537325"/>
            <a:ext cx="1784350" cy="184150"/>
          </a:xfrm>
          <a:prstGeom prst="rect">
            <a:avLst/>
          </a:prstGeom>
          <a:noFill/>
          <a:ln>
            <a:noFill/>
          </a:ln>
          <a:extLst/>
        </p:spPr>
        <p:txBody>
          <a:bodyPr lIns="92075" tIns="46038" rIns="92075" bIns="46038"/>
          <a:lstStyle>
            <a:lvl1pPr algn="l" eaLnBrk="0" hangingPunct="0">
              <a:defRPr>
                <a:solidFill>
                  <a:schemeClr val="tx1"/>
                </a:solidFill>
                <a:latin typeface="Arial" charset="0"/>
                <a:cs typeface="Arial" charset="0"/>
              </a:defRPr>
            </a:lvl1pPr>
            <a:lvl2pPr marL="742950" indent="-285750" algn="l" eaLnBrk="0" hangingPunct="0">
              <a:defRPr>
                <a:solidFill>
                  <a:schemeClr val="tx1"/>
                </a:solidFill>
                <a:latin typeface="Arial" charset="0"/>
                <a:cs typeface="Arial" charset="0"/>
              </a:defRPr>
            </a:lvl2pPr>
            <a:lvl3pPr marL="1143000" indent="-228600" algn="l" eaLnBrk="0" hangingPunct="0">
              <a:defRPr>
                <a:solidFill>
                  <a:schemeClr val="tx1"/>
                </a:solidFill>
                <a:latin typeface="Arial" charset="0"/>
                <a:cs typeface="Arial" charset="0"/>
              </a:defRPr>
            </a:lvl3pPr>
            <a:lvl4pPr marL="1600200" indent="-228600" algn="l" eaLnBrk="0" hangingPunct="0">
              <a:defRPr>
                <a:solidFill>
                  <a:schemeClr val="tx1"/>
                </a:solidFill>
                <a:latin typeface="Arial" charset="0"/>
                <a:cs typeface="Arial" charset="0"/>
              </a:defRPr>
            </a:lvl4pPr>
            <a:lvl5pPr marL="2057400" indent="-228600" algn="l"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defRPr/>
            </a:pPr>
            <a:r>
              <a:rPr lang="en-US" altLang="en-US" sz="800" smtClean="0"/>
              <a:t>© 2013 IBM Corporation</a:t>
            </a:r>
            <a:endParaRPr lang="en-US" altLang="en-US" smtClean="0"/>
          </a:p>
        </p:txBody>
      </p:sp>
      <p:pic>
        <p:nvPicPr>
          <p:cNvPr id="27652" name="Picture 10" descr="R120_G137_B251-200"/>
          <p:cNvPicPr>
            <a:picLocks noChangeAspect="1" noChangeArrowheads="1"/>
          </p:cNvPicPr>
          <p:nvPr/>
        </p:nvPicPr>
        <p:blipFill>
          <a:blip r:embed="rId13"/>
          <a:srcRect/>
          <a:stretch>
            <a:fillRect/>
          </a:stretch>
        </p:blipFill>
        <p:spPr bwMode="auto">
          <a:xfrm>
            <a:off x="10764838" y="227013"/>
            <a:ext cx="765175" cy="236537"/>
          </a:xfrm>
          <a:prstGeom prst="rect">
            <a:avLst/>
          </a:prstGeom>
          <a:noFill/>
          <a:ln w="9525">
            <a:noFill/>
            <a:miter lim="800000"/>
            <a:headEnd/>
            <a:tailEnd/>
          </a:ln>
        </p:spPr>
      </p:pic>
      <p:pic>
        <p:nvPicPr>
          <p:cNvPr id="27653" name="Picture 10" descr="R120_G137_B251-200"/>
          <p:cNvPicPr>
            <a:picLocks noChangeAspect="1" noChangeArrowheads="1"/>
          </p:cNvPicPr>
          <p:nvPr/>
        </p:nvPicPr>
        <p:blipFill>
          <a:blip r:embed="rId13"/>
          <a:srcRect/>
          <a:stretch>
            <a:fillRect/>
          </a:stretch>
        </p:blipFill>
        <p:spPr bwMode="auto">
          <a:xfrm>
            <a:off x="10764838" y="227013"/>
            <a:ext cx="765175" cy="236537"/>
          </a:xfrm>
          <a:prstGeom prst="rect">
            <a:avLst/>
          </a:prstGeom>
          <a:noFill/>
          <a:ln w="9525">
            <a:noFill/>
            <a:miter lim="800000"/>
            <a:headEnd/>
            <a:tailEnd/>
          </a:ln>
        </p:spPr>
      </p:pic>
      <p:sp>
        <p:nvSpPr>
          <p:cNvPr id="10246" name="Text Box 8"/>
          <p:cNvSpPr txBox="1">
            <a:spLocks noChangeArrowheads="1"/>
          </p:cNvSpPr>
          <p:nvPr/>
        </p:nvSpPr>
        <p:spPr bwMode="auto">
          <a:xfrm>
            <a:off x="296863" y="6172200"/>
            <a:ext cx="5111750" cy="458788"/>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defRPr/>
            </a:pPr>
            <a:r>
              <a:rPr lang="en-US" sz="800" smtClean="0"/>
              <a:t>This report is solely for the use of Client personnel.  No part of it may be circulated, quoted, or reproduced for distribution outside the Client organization without prior written approval from IBM. This material was used by IBM during an oral presentation;  it is not a complete record of the discussion.</a:t>
            </a:r>
          </a:p>
        </p:txBody>
      </p:sp>
      <p:pic>
        <p:nvPicPr>
          <p:cNvPr id="27655" name="Picture 9"/>
          <p:cNvPicPr>
            <a:picLocks noChangeAspect="1" noChangeArrowheads="1"/>
          </p:cNvPicPr>
          <p:nvPr/>
        </p:nvPicPr>
        <p:blipFill>
          <a:blip r:embed="rId14"/>
          <a:srcRect/>
          <a:stretch>
            <a:fillRect/>
          </a:stretch>
        </p:blipFill>
        <p:spPr bwMode="auto">
          <a:xfrm>
            <a:off x="355600" y="3665538"/>
            <a:ext cx="11222038" cy="2420937"/>
          </a:xfrm>
          <a:prstGeom prst="rect">
            <a:avLst/>
          </a:prstGeom>
          <a:noFill/>
          <a:ln w="12700" algn="ctr">
            <a:noFill/>
            <a:miter lim="800000"/>
            <a:headEnd/>
            <a:tailEnd/>
          </a:ln>
        </p:spPr>
      </p:pic>
      <p:sp>
        <p:nvSpPr>
          <p:cNvPr id="10248" name="Text Box 5"/>
          <p:cNvSpPr txBox="1">
            <a:spLocks noChangeArrowheads="1"/>
          </p:cNvSpPr>
          <p:nvPr/>
        </p:nvSpPr>
        <p:spPr bwMode="auto">
          <a:xfrm>
            <a:off x="0" y="90488"/>
            <a:ext cx="1873250" cy="336550"/>
          </a:xfrm>
          <a:prstGeom prst="rect">
            <a:avLst/>
          </a:prstGeom>
          <a:noFill/>
          <a:ln>
            <a:noFill/>
          </a:ln>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spcBef>
                <a:spcPct val="35000"/>
              </a:spcBef>
              <a:buClr>
                <a:schemeClr val="accent1"/>
              </a:buClr>
              <a:buFont typeface="Wingdings" pitchFamily="2" charset="2"/>
              <a:buNone/>
              <a:defRPr/>
            </a:pPr>
            <a:r>
              <a:rPr lang="en-US" sz="800" smtClean="0">
                <a:solidFill>
                  <a:schemeClr val="bg1"/>
                </a:solidFill>
              </a:rPr>
              <a:t>3</a:t>
            </a:r>
            <a:r>
              <a:rPr lang="en-US" sz="800" baseline="30000" smtClean="0">
                <a:solidFill>
                  <a:schemeClr val="bg1"/>
                </a:solidFill>
              </a:rPr>
              <a:t>rd</a:t>
            </a:r>
            <a:r>
              <a:rPr lang="en-US" sz="800" smtClean="0">
                <a:solidFill>
                  <a:schemeClr val="bg1"/>
                </a:solidFill>
              </a:rPr>
              <a:t> Party Registration &amp;</a:t>
            </a:r>
            <a:br>
              <a:rPr lang="en-US" sz="800" smtClean="0">
                <a:solidFill>
                  <a:schemeClr val="bg1"/>
                </a:solidFill>
              </a:rPr>
            </a:br>
            <a:r>
              <a:rPr lang="en-US" sz="800" smtClean="0">
                <a:solidFill>
                  <a:schemeClr val="bg1"/>
                </a:solidFill>
              </a:rPr>
              <a:t>Account Management</a:t>
            </a:r>
            <a:endParaRPr lang="en-US" sz="800" b="1" smtClean="0">
              <a:solidFill>
                <a:schemeClr val="bg1"/>
              </a:solidFill>
            </a:endParaRPr>
          </a:p>
        </p:txBody>
      </p:sp>
      <p:sp>
        <p:nvSpPr>
          <p:cNvPr id="27657" name="Rectangle 2"/>
          <p:cNvSpPr>
            <a:spLocks noGrp="1" noChangeArrowheads="1"/>
          </p:cNvSpPr>
          <p:nvPr>
            <p:ph type="title"/>
          </p:nvPr>
        </p:nvSpPr>
        <p:spPr bwMode="auto">
          <a:xfrm>
            <a:off x="908050" y="2133600"/>
            <a:ext cx="10979150" cy="15017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27658" name="Rectangle 3"/>
          <p:cNvSpPr>
            <a:spLocks noGrp="1" noChangeArrowheads="1"/>
          </p:cNvSpPr>
          <p:nvPr>
            <p:ph type="body" idx="1"/>
          </p:nvPr>
        </p:nvSpPr>
        <p:spPr bwMode="auto">
          <a:xfrm>
            <a:off x="1651000" y="4038600"/>
            <a:ext cx="8667750" cy="175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add subtitle</a:t>
            </a:r>
          </a:p>
        </p:txBody>
      </p:sp>
    </p:spTree>
  </p:cSld>
  <p:clrMap bg1="lt1" tx1="dk1" bg2="lt2" tx2="dk2" accent1="accent1" accent2="accent2" accent3="accent3" accent4="accent4" accent5="accent5" accent6="accent6" hlink="hlink" folHlink="folHlink"/>
  <p:sldLayoutIdLst>
    <p:sldLayoutId id="2147483690" r:id="rId1"/>
    <p:sldLayoutId id="2147483689" r:id="rId2"/>
    <p:sldLayoutId id="2147483688" r:id="rId3"/>
    <p:sldLayoutId id="2147483687" r:id="rId4"/>
    <p:sldLayoutId id="2147483686" r:id="rId5"/>
    <p:sldLayoutId id="2147483685" r:id="rId6"/>
    <p:sldLayoutId id="2147483684" r:id="rId7"/>
    <p:sldLayoutId id="2147483683" r:id="rId8"/>
    <p:sldLayoutId id="2147483682" r:id="rId9"/>
    <p:sldLayoutId id="2147483681" r:id="rId10"/>
    <p:sldLayoutId id="2147483680" r:id="rId11"/>
  </p:sldLayoutIdLst>
  <p:hf hdr="0" dt="0"/>
  <p:txStyles>
    <p:titleStyle>
      <a:lvl1pPr algn="l" rtl="0" eaLnBrk="0" fontAlgn="base" hangingPunct="0">
        <a:lnSpc>
          <a:spcPct val="90000"/>
        </a:lnSpc>
        <a:spcBef>
          <a:spcPct val="0"/>
        </a:spcBef>
        <a:spcAft>
          <a:spcPct val="0"/>
        </a:spcAft>
        <a:defRPr sz="2200">
          <a:solidFill>
            <a:schemeClr val="hlink"/>
          </a:solidFill>
          <a:latin typeface="+mj-lt"/>
          <a:ea typeface="+mj-ea"/>
          <a:cs typeface="+mj-cs"/>
        </a:defRPr>
      </a:lvl1pPr>
      <a:lvl2pPr algn="l" rtl="0" eaLnBrk="0" fontAlgn="base" hangingPunct="0">
        <a:lnSpc>
          <a:spcPct val="90000"/>
        </a:lnSpc>
        <a:spcBef>
          <a:spcPct val="0"/>
        </a:spcBef>
        <a:spcAft>
          <a:spcPct val="0"/>
        </a:spcAft>
        <a:defRPr sz="2200">
          <a:solidFill>
            <a:schemeClr val="hlink"/>
          </a:solidFill>
          <a:latin typeface="Arial" charset="0"/>
          <a:cs typeface="Arial" charset="0"/>
        </a:defRPr>
      </a:lvl2pPr>
      <a:lvl3pPr algn="l" rtl="0" eaLnBrk="0" fontAlgn="base" hangingPunct="0">
        <a:lnSpc>
          <a:spcPct val="90000"/>
        </a:lnSpc>
        <a:spcBef>
          <a:spcPct val="0"/>
        </a:spcBef>
        <a:spcAft>
          <a:spcPct val="0"/>
        </a:spcAft>
        <a:defRPr sz="2200">
          <a:solidFill>
            <a:schemeClr val="hlink"/>
          </a:solidFill>
          <a:latin typeface="Arial" charset="0"/>
          <a:cs typeface="Arial" charset="0"/>
        </a:defRPr>
      </a:lvl3pPr>
      <a:lvl4pPr algn="l" rtl="0" eaLnBrk="0" fontAlgn="base" hangingPunct="0">
        <a:lnSpc>
          <a:spcPct val="90000"/>
        </a:lnSpc>
        <a:spcBef>
          <a:spcPct val="0"/>
        </a:spcBef>
        <a:spcAft>
          <a:spcPct val="0"/>
        </a:spcAft>
        <a:defRPr sz="2200">
          <a:solidFill>
            <a:schemeClr val="hlink"/>
          </a:solidFill>
          <a:latin typeface="Arial" charset="0"/>
          <a:cs typeface="Arial" charset="0"/>
        </a:defRPr>
      </a:lvl4pPr>
      <a:lvl5pPr algn="l" rtl="0" eaLnBrk="0" fontAlgn="base" hangingPunct="0">
        <a:lnSpc>
          <a:spcPct val="90000"/>
        </a:lnSpc>
        <a:spcBef>
          <a:spcPct val="0"/>
        </a:spcBef>
        <a:spcAft>
          <a:spcPct val="0"/>
        </a:spcAft>
        <a:defRPr sz="2200">
          <a:solidFill>
            <a:schemeClr val="hlink"/>
          </a:solidFill>
          <a:latin typeface="Arial" charset="0"/>
          <a:cs typeface="Arial" charset="0"/>
        </a:defRPr>
      </a:lvl5pPr>
      <a:lvl6pPr marL="457200" algn="l" rtl="0" fontAlgn="base">
        <a:lnSpc>
          <a:spcPct val="90000"/>
        </a:lnSpc>
        <a:spcBef>
          <a:spcPct val="0"/>
        </a:spcBef>
        <a:spcAft>
          <a:spcPct val="0"/>
        </a:spcAft>
        <a:defRPr sz="2200">
          <a:solidFill>
            <a:schemeClr val="hlink"/>
          </a:solidFill>
          <a:latin typeface="Arial" charset="0"/>
          <a:cs typeface="Arial" charset="0"/>
        </a:defRPr>
      </a:lvl6pPr>
      <a:lvl7pPr marL="914400" algn="l" rtl="0" fontAlgn="base">
        <a:lnSpc>
          <a:spcPct val="90000"/>
        </a:lnSpc>
        <a:spcBef>
          <a:spcPct val="0"/>
        </a:spcBef>
        <a:spcAft>
          <a:spcPct val="0"/>
        </a:spcAft>
        <a:defRPr sz="2200">
          <a:solidFill>
            <a:schemeClr val="hlink"/>
          </a:solidFill>
          <a:latin typeface="Arial" charset="0"/>
          <a:cs typeface="Arial" charset="0"/>
        </a:defRPr>
      </a:lvl7pPr>
      <a:lvl8pPr marL="1371600" algn="l" rtl="0" fontAlgn="base">
        <a:lnSpc>
          <a:spcPct val="90000"/>
        </a:lnSpc>
        <a:spcBef>
          <a:spcPct val="0"/>
        </a:spcBef>
        <a:spcAft>
          <a:spcPct val="0"/>
        </a:spcAft>
        <a:defRPr sz="2200">
          <a:solidFill>
            <a:schemeClr val="hlink"/>
          </a:solidFill>
          <a:latin typeface="Arial" charset="0"/>
          <a:cs typeface="Arial" charset="0"/>
        </a:defRPr>
      </a:lvl8pPr>
      <a:lvl9pPr marL="1828800" algn="l" rtl="0" fontAlgn="base">
        <a:lnSpc>
          <a:spcPct val="90000"/>
        </a:lnSpc>
        <a:spcBef>
          <a:spcPct val="0"/>
        </a:spcBef>
        <a:spcAft>
          <a:spcPct val="0"/>
        </a:spcAft>
        <a:defRPr sz="2200">
          <a:solidFill>
            <a:schemeClr val="hlink"/>
          </a:solidFill>
          <a:latin typeface="Arial" charset="0"/>
          <a:cs typeface="Arial" charset="0"/>
        </a:defRPr>
      </a:lvl9pPr>
    </p:titleStyle>
    <p:bodyStyle>
      <a:lvl1pPr marL="173038" indent="-173038" algn="ctr" rtl="0" eaLnBrk="0" fontAlgn="base" hangingPunct="0">
        <a:spcBef>
          <a:spcPct val="20000"/>
        </a:spcBef>
        <a:spcAft>
          <a:spcPct val="0"/>
        </a:spcAft>
        <a:buClr>
          <a:schemeClr val="tx1"/>
        </a:buClr>
        <a:buFont typeface="Wingdings" pitchFamily="2" charset="2"/>
        <a:defRPr sz="1600">
          <a:solidFill>
            <a:schemeClr val="tx1"/>
          </a:solidFill>
          <a:latin typeface="+mn-lt"/>
          <a:ea typeface="+mn-ea"/>
          <a:cs typeface="+mn-cs"/>
        </a:defRPr>
      </a:lvl1pPr>
      <a:lvl2pPr marL="509588" indent="-163513" algn="l" rtl="0" eaLnBrk="0" fontAlgn="base" hangingPunct="0">
        <a:spcBef>
          <a:spcPct val="20000"/>
        </a:spcBef>
        <a:spcAft>
          <a:spcPct val="0"/>
        </a:spcAft>
        <a:buClr>
          <a:schemeClr val="tx1"/>
        </a:buClr>
        <a:buFont typeface="Arial" charset="0"/>
        <a:defRPr sz="1600">
          <a:solidFill>
            <a:schemeClr val="tx1"/>
          </a:solidFill>
          <a:latin typeface="+mn-lt"/>
          <a:cs typeface="+mn-cs"/>
        </a:defRPr>
      </a:lvl2pPr>
      <a:lvl3pPr marL="855663" indent="-173038" algn="l" rtl="0" eaLnBrk="0" fontAlgn="base" hangingPunct="0">
        <a:spcBef>
          <a:spcPct val="20000"/>
        </a:spcBef>
        <a:spcAft>
          <a:spcPct val="0"/>
        </a:spcAft>
        <a:buClr>
          <a:schemeClr val="tx1"/>
        </a:buClr>
        <a:buChar char="•"/>
        <a:defRPr sz="1600">
          <a:solidFill>
            <a:schemeClr val="tx1"/>
          </a:solidFill>
          <a:latin typeface="+mn-lt"/>
          <a:cs typeface="+mn-cs"/>
        </a:defRPr>
      </a:lvl3pPr>
      <a:lvl4pPr marL="1203325" indent="-173038" algn="l" rtl="0" eaLnBrk="0" fontAlgn="base" hangingPunct="0">
        <a:spcBef>
          <a:spcPct val="20000"/>
        </a:spcBef>
        <a:spcAft>
          <a:spcPct val="0"/>
        </a:spcAft>
        <a:buClr>
          <a:schemeClr val="bg1"/>
        </a:buClr>
        <a:buChar char="–"/>
        <a:defRPr sz="1600">
          <a:solidFill>
            <a:schemeClr val="bg1"/>
          </a:solidFill>
          <a:latin typeface="+mn-lt"/>
          <a:cs typeface="+mn-cs"/>
        </a:defRPr>
      </a:lvl4pPr>
      <a:lvl5pPr marL="1539875" indent="-163513" algn="l" rtl="0" eaLnBrk="0" fontAlgn="base" hangingPunct="0">
        <a:spcBef>
          <a:spcPct val="20000"/>
        </a:spcBef>
        <a:spcAft>
          <a:spcPct val="0"/>
        </a:spcAft>
        <a:buClr>
          <a:schemeClr val="bg1"/>
        </a:buClr>
        <a:buChar char="»"/>
        <a:defRPr sz="1600">
          <a:solidFill>
            <a:schemeClr val="bg1"/>
          </a:solidFill>
          <a:latin typeface="+mn-lt"/>
          <a:cs typeface="+mn-cs"/>
        </a:defRPr>
      </a:lvl5pPr>
      <a:lvl6pPr marL="1997075" indent="-163513" algn="l" rtl="0" fontAlgn="base">
        <a:spcBef>
          <a:spcPct val="20000"/>
        </a:spcBef>
        <a:spcAft>
          <a:spcPct val="0"/>
        </a:spcAft>
        <a:buClr>
          <a:schemeClr val="bg1"/>
        </a:buClr>
        <a:buChar char="»"/>
        <a:defRPr sz="1600">
          <a:solidFill>
            <a:schemeClr val="bg1"/>
          </a:solidFill>
          <a:latin typeface="+mn-lt"/>
          <a:cs typeface="+mn-cs"/>
        </a:defRPr>
      </a:lvl6pPr>
      <a:lvl7pPr marL="2454275" indent="-163513" algn="l" rtl="0" fontAlgn="base">
        <a:spcBef>
          <a:spcPct val="20000"/>
        </a:spcBef>
        <a:spcAft>
          <a:spcPct val="0"/>
        </a:spcAft>
        <a:buClr>
          <a:schemeClr val="bg1"/>
        </a:buClr>
        <a:buChar char="»"/>
        <a:defRPr sz="1600">
          <a:solidFill>
            <a:schemeClr val="bg1"/>
          </a:solidFill>
          <a:latin typeface="+mn-lt"/>
          <a:cs typeface="+mn-cs"/>
        </a:defRPr>
      </a:lvl7pPr>
      <a:lvl8pPr marL="2911475" indent="-163513" algn="l" rtl="0" fontAlgn="base">
        <a:spcBef>
          <a:spcPct val="20000"/>
        </a:spcBef>
        <a:spcAft>
          <a:spcPct val="0"/>
        </a:spcAft>
        <a:buClr>
          <a:schemeClr val="bg1"/>
        </a:buClr>
        <a:buChar char="»"/>
        <a:defRPr sz="1600">
          <a:solidFill>
            <a:schemeClr val="bg1"/>
          </a:solidFill>
          <a:latin typeface="+mn-lt"/>
          <a:cs typeface="+mn-cs"/>
        </a:defRPr>
      </a:lvl8pPr>
      <a:lvl9pPr marL="3368675" indent="-163513" algn="l" rtl="0" fontAlgn="base">
        <a:spcBef>
          <a:spcPct val="20000"/>
        </a:spcBef>
        <a:spcAft>
          <a:spcPct val="0"/>
        </a:spcAft>
        <a:buClr>
          <a:schemeClr val="bg1"/>
        </a:buClr>
        <a:buChar char="»"/>
        <a:defRPr sz="16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2"/>
          <p:cNvSpPr>
            <a:spLocks noGrp="1"/>
          </p:cNvSpPr>
          <p:nvPr>
            <p:ph type="ctrTitle"/>
          </p:nvPr>
        </p:nvSpPr>
        <p:spPr/>
        <p:txBody>
          <a:bodyPr/>
          <a:lstStyle/>
          <a:p>
            <a:pPr algn="ctr"/>
            <a:r>
              <a:rPr lang="en-US" sz="3600" b="1" dirty="0" smtClean="0">
                <a:solidFill>
                  <a:srgbClr val="C00000"/>
                </a:solidFill>
                <a:cs typeface="Aharoni" pitchFamily="2" charset="-79"/>
              </a:rPr>
              <a:t>JDOA Update on March 2015 SMT Outage</a:t>
            </a:r>
            <a:r>
              <a:rPr lang="en-US" sz="3600" b="1" dirty="0" smtClean="0">
                <a:solidFill>
                  <a:srgbClr val="C00000"/>
                </a:solidFill>
              </a:rPr>
              <a:t/>
            </a:r>
            <a:br>
              <a:rPr lang="en-US" sz="3600" b="1" dirty="0" smtClean="0">
                <a:solidFill>
                  <a:srgbClr val="C00000"/>
                </a:solidFill>
              </a:rPr>
            </a:br>
            <a:endParaRPr lang="en-US" sz="3600" dirty="0" smtClean="0">
              <a:solidFill>
                <a:srgbClr val="C00000"/>
              </a:solidFill>
            </a:endParaRPr>
          </a:p>
        </p:txBody>
      </p:sp>
      <p:sp>
        <p:nvSpPr>
          <p:cNvPr id="40962" name="Subtitle 11"/>
          <p:cNvSpPr>
            <a:spLocks noGrp="1"/>
          </p:cNvSpPr>
          <p:nvPr>
            <p:ph type="subTitle" idx="1"/>
          </p:nvPr>
        </p:nvSpPr>
        <p:spPr>
          <a:xfrm>
            <a:off x="1782763" y="4191000"/>
            <a:ext cx="8321675" cy="1752600"/>
          </a:xfrm>
        </p:spPr>
        <p:txBody>
          <a:bodyPr/>
          <a:lstStyle/>
          <a:p>
            <a:r>
              <a:rPr lang="en-US" sz="2000" b="1" dirty="0" smtClean="0">
                <a:cs typeface="Aharoni" pitchFamily="2" charset="-79"/>
              </a:rPr>
              <a:t>RMS – August 4, 2015</a:t>
            </a:r>
          </a:p>
          <a:p>
            <a:endParaRPr lang="en-US" sz="2000" b="1" dirty="0">
              <a:cs typeface="Aharoni" pitchFamily="2" charset="-79"/>
            </a:endParaRPr>
          </a:p>
          <a:p>
            <a:r>
              <a:rPr lang="en-US" sz="2000" b="1" dirty="0" smtClean="0">
                <a:cs typeface="Aharoni" pitchFamily="2" charset="-79"/>
              </a:rPr>
              <a:t>Bobby Roberts</a:t>
            </a:r>
          </a:p>
          <a:p>
            <a:r>
              <a:rPr lang="en-US" sz="2000" b="1" dirty="0" smtClean="0">
                <a:cs typeface="Aharoni" pitchFamily="2" charset="-79"/>
              </a:rPr>
              <a:t>On Behalf of the SMT Management Committee</a:t>
            </a:r>
            <a:br>
              <a:rPr lang="en-US" sz="2000" b="1" dirty="0" smtClean="0">
                <a:cs typeface="Aharoni" pitchFamily="2" charset="-79"/>
              </a:rPr>
            </a:br>
            <a:endParaRPr lang="en-US" sz="20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Recap:  Outage Dates/Times and Statistics</a:t>
            </a:r>
            <a:endParaRPr lang="en-US" b="1" dirty="0"/>
          </a:p>
        </p:txBody>
      </p:sp>
      <p:sp>
        <p:nvSpPr>
          <p:cNvPr id="3" name="Content Placeholder 2"/>
          <p:cNvSpPr>
            <a:spLocks noGrp="1"/>
          </p:cNvSpPr>
          <p:nvPr>
            <p:ph idx="1"/>
          </p:nvPr>
        </p:nvSpPr>
        <p:spPr/>
        <p:txBody>
          <a:bodyPr/>
          <a:lstStyle/>
          <a:p>
            <a:pPr marL="0" indent="0">
              <a:buNone/>
            </a:pPr>
            <a:r>
              <a:rPr lang="en-US" sz="2000" b="1" dirty="0"/>
              <a:t>Outage Start Date/Time:	</a:t>
            </a:r>
          </a:p>
          <a:p>
            <a:pPr marL="0" indent="0">
              <a:spcBef>
                <a:spcPts val="1200"/>
              </a:spcBef>
              <a:spcAft>
                <a:spcPts val="0"/>
              </a:spcAft>
              <a:buNone/>
            </a:pPr>
            <a:r>
              <a:rPr lang="en-US" sz="2000" dirty="0" smtClean="0"/>
              <a:t>	03/21/2015 </a:t>
            </a:r>
            <a:r>
              <a:rPr lang="en-US" sz="2000" dirty="0"/>
              <a:t>07:32 AM	Login to SMT Portal unavailable</a:t>
            </a:r>
          </a:p>
          <a:p>
            <a:pPr marL="0" indent="0">
              <a:spcBef>
                <a:spcPts val="1200"/>
              </a:spcBef>
              <a:spcAft>
                <a:spcPts val="0"/>
              </a:spcAft>
              <a:buNone/>
            </a:pPr>
            <a:r>
              <a:rPr lang="en-US" sz="2000" dirty="0"/>
              <a:t>	</a:t>
            </a:r>
            <a:r>
              <a:rPr lang="en-US" sz="2000" dirty="0" smtClean="0"/>
              <a:t>03/21/2015 </a:t>
            </a:r>
            <a:r>
              <a:rPr lang="en-US" sz="2000" dirty="0"/>
              <a:t>01:30 PM	</a:t>
            </a:r>
            <a:r>
              <a:rPr lang="en-US" sz="2000" dirty="0" smtClean="0"/>
              <a:t>All SMT </a:t>
            </a:r>
            <a:r>
              <a:rPr lang="en-US" sz="2000" dirty="0"/>
              <a:t>services were impacted</a:t>
            </a:r>
          </a:p>
          <a:p>
            <a:pPr marL="0" indent="0">
              <a:buNone/>
            </a:pPr>
            <a:endParaRPr lang="en-US" sz="2000" dirty="0"/>
          </a:p>
          <a:p>
            <a:pPr marL="0" indent="0">
              <a:buNone/>
            </a:pPr>
            <a:r>
              <a:rPr lang="en-US" sz="2000" b="1" dirty="0"/>
              <a:t>Outage End Date/Time:		</a:t>
            </a:r>
          </a:p>
          <a:p>
            <a:pPr marL="0" indent="0">
              <a:spcBef>
                <a:spcPts val="1200"/>
              </a:spcBef>
              <a:buNone/>
            </a:pPr>
            <a:r>
              <a:rPr lang="en-US" sz="2000" dirty="0" smtClean="0"/>
              <a:t>	03/22/2015 </a:t>
            </a:r>
            <a:r>
              <a:rPr lang="en-US" sz="2000" dirty="0"/>
              <a:t>06:00 PM	FTPS restored in the </a:t>
            </a:r>
            <a:r>
              <a:rPr lang="en-US" sz="2000" b="1" i="1" dirty="0"/>
              <a:t>n</a:t>
            </a:r>
            <a:r>
              <a:rPr lang="en-US" sz="2000" b="1" i="1" dirty="0" smtClean="0"/>
              <a:t>ew</a:t>
            </a:r>
            <a:r>
              <a:rPr lang="en-US" sz="2000" dirty="0" smtClean="0"/>
              <a:t> </a:t>
            </a:r>
            <a:r>
              <a:rPr lang="en-US" sz="2000" dirty="0"/>
              <a:t>PROD environment </a:t>
            </a:r>
          </a:p>
          <a:p>
            <a:pPr marL="0" indent="0">
              <a:spcBef>
                <a:spcPts val="0"/>
              </a:spcBef>
              <a:buNone/>
            </a:pPr>
            <a:r>
              <a:rPr lang="en-US" sz="2000" dirty="0" smtClean="0"/>
              <a:t>				(</a:t>
            </a:r>
            <a:r>
              <a:rPr lang="en-US" sz="2000" dirty="0"/>
              <a:t>1 day, 4 hours 30 minutes)</a:t>
            </a:r>
          </a:p>
          <a:p>
            <a:pPr marL="0" indent="0">
              <a:spcBef>
                <a:spcPts val="1200"/>
              </a:spcBef>
              <a:buNone/>
            </a:pPr>
            <a:r>
              <a:rPr lang="en-US" sz="2000" dirty="0" smtClean="0"/>
              <a:t>	04/07/2015 </a:t>
            </a:r>
            <a:r>
              <a:rPr lang="en-US" sz="2000" dirty="0"/>
              <a:t>11:00 AM	Systems were back online </a:t>
            </a:r>
            <a:r>
              <a:rPr lang="en-US" sz="2000" dirty="0" smtClean="0"/>
              <a:t>in the </a:t>
            </a:r>
            <a:r>
              <a:rPr lang="en-US" sz="2000" b="1" i="1" dirty="0" smtClean="0"/>
              <a:t>old</a:t>
            </a:r>
            <a:r>
              <a:rPr lang="en-US" sz="2000" dirty="0" smtClean="0"/>
              <a:t> PROD environment</a:t>
            </a:r>
            <a:endParaRPr lang="en-US" sz="2000" dirty="0"/>
          </a:p>
          <a:p>
            <a:pPr marL="0" indent="0">
              <a:spcBef>
                <a:spcPts val="0"/>
              </a:spcBef>
              <a:buNone/>
            </a:pPr>
            <a:r>
              <a:rPr lang="en-US" sz="2000" dirty="0" smtClean="0"/>
              <a:t>				(</a:t>
            </a:r>
            <a:r>
              <a:rPr lang="en-US" sz="2000" dirty="0"/>
              <a:t>15 days, 21 hours 30 minutes)</a:t>
            </a:r>
          </a:p>
          <a:p>
            <a:pPr marL="0" indent="0">
              <a:spcBef>
                <a:spcPts val="1200"/>
              </a:spcBef>
              <a:buNone/>
            </a:pPr>
            <a:r>
              <a:rPr lang="en-US" sz="2000" dirty="0"/>
              <a:t>	</a:t>
            </a:r>
            <a:r>
              <a:rPr lang="en-US" sz="2000" dirty="0" smtClean="0"/>
              <a:t>04/28/2015 </a:t>
            </a:r>
            <a:r>
              <a:rPr lang="en-US" sz="2000" dirty="0"/>
              <a:t>12:00 PM	Full data restoration </a:t>
            </a:r>
            <a:r>
              <a:rPr lang="en-US" sz="2000" dirty="0" smtClean="0"/>
              <a:t>completed in </a:t>
            </a:r>
            <a:r>
              <a:rPr lang="en-US" sz="2000" dirty="0"/>
              <a:t>the </a:t>
            </a:r>
            <a:r>
              <a:rPr lang="en-US" sz="2000" b="1" i="1" dirty="0"/>
              <a:t>old</a:t>
            </a:r>
            <a:r>
              <a:rPr lang="en-US" sz="2000" dirty="0"/>
              <a:t> PROD environment</a:t>
            </a:r>
          </a:p>
          <a:p>
            <a:pPr marL="0" indent="0">
              <a:spcBef>
                <a:spcPts val="0"/>
              </a:spcBef>
              <a:buNone/>
            </a:pPr>
            <a:r>
              <a:rPr lang="en-US" sz="2000" dirty="0" smtClean="0"/>
              <a:t>				(</a:t>
            </a:r>
            <a:r>
              <a:rPr lang="en-US" sz="2000" dirty="0"/>
              <a:t>37 days, 22 hours 30 minutes)</a:t>
            </a:r>
          </a:p>
          <a:p>
            <a:endParaRPr lang="en-US" sz="2000" dirty="0"/>
          </a:p>
        </p:txBody>
      </p:sp>
      <p:sp>
        <p:nvSpPr>
          <p:cNvPr id="4" name="Slide Number Placeholder 3"/>
          <p:cNvSpPr>
            <a:spLocks noGrp="1"/>
          </p:cNvSpPr>
          <p:nvPr>
            <p:ph type="sldNum" sz="quarter" idx="10"/>
          </p:nvPr>
        </p:nvSpPr>
        <p:spPr/>
        <p:txBody>
          <a:bodyPr/>
          <a:lstStyle/>
          <a:p>
            <a:pPr>
              <a:defRPr/>
            </a:pPr>
            <a:fld id="{CCBF7C1F-E698-4C20-8D3F-AE3449E7088C}" type="slidenum">
              <a:rPr lang="en-US" smtClean="0"/>
              <a:pPr>
                <a:defRPr/>
              </a:pPr>
              <a:t>2</a:t>
            </a:fld>
            <a:endParaRPr lang="en-US"/>
          </a:p>
        </p:txBody>
      </p:sp>
    </p:spTree>
    <p:extLst>
      <p:ext uri="{BB962C8B-B14F-4D97-AF65-F5344CB8AC3E}">
        <p14:creationId xmlns:p14="http://schemas.microsoft.com/office/powerpoint/2010/main" val="1626993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Outage Cause</a:t>
            </a:r>
            <a:endParaRPr lang="en-US" b="1" dirty="0"/>
          </a:p>
        </p:txBody>
      </p:sp>
      <p:sp>
        <p:nvSpPr>
          <p:cNvPr id="3" name="Content Placeholder 2"/>
          <p:cNvSpPr>
            <a:spLocks noGrp="1"/>
          </p:cNvSpPr>
          <p:nvPr>
            <p:ph idx="1"/>
          </p:nvPr>
        </p:nvSpPr>
        <p:spPr/>
        <p:txBody>
          <a:bodyPr/>
          <a:lstStyle/>
          <a:p>
            <a:pPr marL="0" indent="0">
              <a:buNone/>
            </a:pPr>
            <a:r>
              <a:rPr lang="en-US" sz="2000" b="1" dirty="0" smtClean="0"/>
              <a:t>Issue:	Hardware </a:t>
            </a:r>
            <a:r>
              <a:rPr lang="en-US" sz="2000" b="1" dirty="0"/>
              <a:t>Failure</a:t>
            </a:r>
          </a:p>
          <a:p>
            <a:pPr marL="0" indent="0">
              <a:buNone/>
            </a:pPr>
            <a:r>
              <a:rPr lang="en-US" sz="2000" dirty="0" smtClean="0"/>
              <a:t>	Failure </a:t>
            </a:r>
            <a:r>
              <a:rPr lang="en-US" sz="2000" dirty="0"/>
              <a:t>of the </a:t>
            </a:r>
            <a:r>
              <a:rPr lang="en-US" sz="2000" dirty="0"/>
              <a:t>2</a:t>
            </a:r>
            <a:r>
              <a:rPr lang="en-US" sz="2000" dirty="0" smtClean="0"/>
              <a:t>-node </a:t>
            </a:r>
            <a:r>
              <a:rPr lang="en-US" sz="2000" dirty="0"/>
              <a:t>SAN cluster began with an SVC microcode issue that resulted in </a:t>
            </a:r>
            <a:r>
              <a:rPr lang="en-US" sz="2000" dirty="0" smtClean="0"/>
              <a:t>	the </a:t>
            </a:r>
            <a:r>
              <a:rPr lang="en-US" sz="2000" dirty="0"/>
              <a:t>corruption of the </a:t>
            </a:r>
            <a:r>
              <a:rPr lang="en-US" sz="2000" dirty="0" smtClean="0"/>
              <a:t>configuration </a:t>
            </a:r>
            <a:r>
              <a:rPr lang="en-US" sz="2000" dirty="0"/>
              <a:t>data used by the entire SAN cluster.  The configuration </a:t>
            </a:r>
            <a:r>
              <a:rPr lang="en-US" sz="2000" dirty="0" smtClean="0"/>
              <a:t>	data </a:t>
            </a:r>
            <a:r>
              <a:rPr lang="en-US" sz="2000" dirty="0"/>
              <a:t>identified the path and location of each </a:t>
            </a:r>
            <a:r>
              <a:rPr lang="en-US" sz="2000" dirty="0" smtClean="0"/>
              <a:t>physical/logical </a:t>
            </a:r>
            <a:r>
              <a:rPr lang="en-US" sz="2000" dirty="0"/>
              <a:t>disk in the SAN.  Despite </a:t>
            </a:r>
            <a:r>
              <a:rPr lang="en-US" sz="2000" dirty="0" smtClean="0"/>
              <a:t>	numerous </a:t>
            </a:r>
            <a:r>
              <a:rPr lang="en-US" sz="2000" dirty="0"/>
              <a:t>attempts, the SAN configuration information could not be restored and a full </a:t>
            </a:r>
            <a:r>
              <a:rPr lang="en-US" sz="2000" dirty="0" smtClean="0"/>
              <a:t>	database </a:t>
            </a:r>
            <a:r>
              <a:rPr lang="en-US" sz="2000" dirty="0"/>
              <a:t>restoration would be required</a:t>
            </a:r>
            <a:r>
              <a:rPr lang="en-US" sz="2000" dirty="0" smtClean="0"/>
              <a:t>.</a:t>
            </a:r>
            <a:endParaRPr lang="en-US" sz="2000" dirty="0"/>
          </a:p>
          <a:p>
            <a:pPr marL="0" indent="0">
              <a:spcBef>
                <a:spcPts val="1800"/>
              </a:spcBef>
              <a:buNone/>
            </a:pPr>
            <a:r>
              <a:rPr lang="en-US" sz="2000" b="1" dirty="0"/>
              <a:t>Action Plan:</a:t>
            </a:r>
          </a:p>
          <a:p>
            <a:r>
              <a:rPr lang="en-US" sz="2000" dirty="0"/>
              <a:t>Hardware Refresh.  </a:t>
            </a:r>
            <a:r>
              <a:rPr lang="en-US" sz="2000" dirty="0" smtClean="0"/>
              <a:t>Includes a 4-node SVC for greater redundancy.  [COMPLETE</a:t>
            </a:r>
            <a:r>
              <a:rPr lang="en-US" sz="2000" dirty="0"/>
              <a:t>]</a:t>
            </a:r>
          </a:p>
          <a:p>
            <a:pPr lvl="0"/>
            <a:r>
              <a:rPr lang="en-US" sz="2000" dirty="0" smtClean="0"/>
              <a:t>Identify </a:t>
            </a:r>
            <a:r>
              <a:rPr lang="en-US" sz="2000" dirty="0"/>
              <a:t>and </a:t>
            </a:r>
            <a:r>
              <a:rPr lang="en-US" sz="2000" dirty="0" smtClean="0"/>
              <a:t>document </a:t>
            </a:r>
            <a:r>
              <a:rPr lang="en-US" sz="2000" dirty="0"/>
              <a:t>additional failure scenarios and recovery plans.  [COMPLETE]</a:t>
            </a:r>
          </a:p>
          <a:p>
            <a:pPr lvl="0"/>
            <a:r>
              <a:rPr lang="en-US" sz="2000" dirty="0"/>
              <a:t>Quarterly validation of the end-of-life/end-of-service dates for all components of the infrastructure. [ONGOING</a:t>
            </a:r>
            <a:r>
              <a:rPr lang="en-US" sz="2000" dirty="0" smtClean="0"/>
              <a:t>]</a:t>
            </a:r>
            <a:endParaRPr lang="en-US" sz="2000" dirty="0"/>
          </a:p>
        </p:txBody>
      </p:sp>
      <p:sp>
        <p:nvSpPr>
          <p:cNvPr id="4" name="Slide Number Placeholder 3"/>
          <p:cNvSpPr>
            <a:spLocks noGrp="1"/>
          </p:cNvSpPr>
          <p:nvPr>
            <p:ph type="sldNum" sz="quarter" idx="10"/>
          </p:nvPr>
        </p:nvSpPr>
        <p:spPr/>
        <p:txBody>
          <a:bodyPr/>
          <a:lstStyle/>
          <a:p>
            <a:pPr>
              <a:defRPr/>
            </a:pPr>
            <a:fld id="{CCBF7C1F-E698-4C20-8D3F-AE3449E7088C}" type="slidenum">
              <a:rPr lang="en-US" smtClean="0"/>
              <a:pPr>
                <a:defRPr/>
              </a:pPr>
              <a:t>3</a:t>
            </a:fld>
            <a:endParaRPr lang="en-US"/>
          </a:p>
        </p:txBody>
      </p:sp>
    </p:spTree>
    <p:extLst>
      <p:ext uri="{BB962C8B-B14F-4D97-AF65-F5344CB8AC3E}">
        <p14:creationId xmlns:p14="http://schemas.microsoft.com/office/powerpoint/2010/main" val="229872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Factors that Contributed to the Outage Duration</a:t>
            </a:r>
            <a:endParaRPr lang="en-US" b="1" dirty="0"/>
          </a:p>
        </p:txBody>
      </p:sp>
      <p:sp>
        <p:nvSpPr>
          <p:cNvPr id="3" name="Content Placeholder 2"/>
          <p:cNvSpPr>
            <a:spLocks noGrp="1"/>
          </p:cNvSpPr>
          <p:nvPr>
            <p:ph idx="1"/>
          </p:nvPr>
        </p:nvSpPr>
        <p:spPr/>
        <p:txBody>
          <a:bodyPr/>
          <a:lstStyle/>
          <a:p>
            <a:pPr marL="0" indent="0">
              <a:buNone/>
            </a:pPr>
            <a:r>
              <a:rPr lang="en-US" sz="2000" b="1" dirty="0" smtClean="0"/>
              <a:t>Issue:	Database </a:t>
            </a:r>
            <a:r>
              <a:rPr lang="en-US" sz="2000" b="1" dirty="0"/>
              <a:t>Size</a:t>
            </a:r>
          </a:p>
          <a:p>
            <a:pPr marL="0" indent="0">
              <a:buNone/>
            </a:pPr>
            <a:r>
              <a:rPr lang="en-US" sz="2000" dirty="0" smtClean="0"/>
              <a:t>	One </a:t>
            </a:r>
            <a:r>
              <a:rPr lang="en-US" sz="2000" dirty="0"/>
              <a:t>of the larger databases supported by IBM, any manipulation of the ~20TB takes a </a:t>
            </a:r>
            <a:r>
              <a:rPr lang="en-US" sz="2000" dirty="0" smtClean="0"/>
              <a:t>	significant </a:t>
            </a:r>
            <a:r>
              <a:rPr lang="en-US" sz="2000" dirty="0"/>
              <a:t>amount of time.</a:t>
            </a:r>
          </a:p>
          <a:p>
            <a:pPr marL="0" indent="0">
              <a:spcBef>
                <a:spcPts val="1800"/>
              </a:spcBef>
              <a:buNone/>
            </a:pPr>
            <a:r>
              <a:rPr lang="en-US" sz="2000" b="1" dirty="0"/>
              <a:t>Action Plan:</a:t>
            </a:r>
          </a:p>
          <a:p>
            <a:pPr lvl="0"/>
            <a:r>
              <a:rPr lang="en-US" sz="2000" dirty="0" smtClean="0"/>
              <a:t>Review </a:t>
            </a:r>
            <a:r>
              <a:rPr lang="en-US" sz="2000" dirty="0"/>
              <a:t>historical database performance and table indexes.  [COMPLETE]</a:t>
            </a:r>
          </a:p>
          <a:p>
            <a:pPr lvl="0"/>
            <a:r>
              <a:rPr lang="en-US" sz="2000" dirty="0" smtClean="0"/>
              <a:t>Evaluate </a:t>
            </a:r>
            <a:r>
              <a:rPr lang="en-US" sz="2000" dirty="0"/>
              <a:t>and </a:t>
            </a:r>
            <a:r>
              <a:rPr lang="en-US" sz="2000" dirty="0" smtClean="0"/>
              <a:t>redesign </a:t>
            </a:r>
            <a:r>
              <a:rPr lang="en-US" sz="2000" dirty="0"/>
              <a:t>the archival policy.  [COMPLETE]</a:t>
            </a:r>
          </a:p>
          <a:p>
            <a:pPr lvl="0"/>
            <a:r>
              <a:rPr lang="en-US" sz="2000" dirty="0" smtClean="0"/>
              <a:t>Evaluate </a:t>
            </a:r>
            <a:r>
              <a:rPr lang="en-US" sz="2000" dirty="0"/>
              <a:t>database restructuring options.  [COMPLETE]</a:t>
            </a:r>
          </a:p>
          <a:p>
            <a:pPr lvl="0"/>
            <a:r>
              <a:rPr lang="en-US" sz="2000" dirty="0" smtClean="0"/>
              <a:t>Separate </a:t>
            </a:r>
            <a:r>
              <a:rPr lang="en-US" sz="2000" dirty="0"/>
              <a:t>12-month database history onto a separate SAN.  [COMPLETE]</a:t>
            </a:r>
          </a:p>
          <a:p>
            <a:pPr lvl="0"/>
            <a:r>
              <a:rPr lang="en-US" sz="2000" dirty="0"/>
              <a:t>Implement regular health-checks with Oracle SMEs. [ONGOING</a:t>
            </a:r>
            <a:r>
              <a:rPr lang="en-US" sz="2000" dirty="0" smtClean="0"/>
              <a:t>]</a:t>
            </a:r>
            <a:endParaRPr lang="en-US" sz="2000" dirty="0"/>
          </a:p>
        </p:txBody>
      </p:sp>
      <p:sp>
        <p:nvSpPr>
          <p:cNvPr id="4" name="Slide Number Placeholder 3"/>
          <p:cNvSpPr>
            <a:spLocks noGrp="1"/>
          </p:cNvSpPr>
          <p:nvPr>
            <p:ph type="sldNum" sz="quarter" idx="10"/>
          </p:nvPr>
        </p:nvSpPr>
        <p:spPr/>
        <p:txBody>
          <a:bodyPr/>
          <a:lstStyle/>
          <a:p>
            <a:pPr>
              <a:defRPr/>
            </a:pPr>
            <a:fld id="{CCBF7C1F-E698-4C20-8D3F-AE3449E7088C}" type="slidenum">
              <a:rPr lang="en-US" smtClean="0"/>
              <a:pPr>
                <a:defRPr/>
              </a:pPr>
              <a:t>4</a:t>
            </a:fld>
            <a:endParaRPr lang="en-US"/>
          </a:p>
        </p:txBody>
      </p:sp>
    </p:spTree>
    <p:extLst>
      <p:ext uri="{BB962C8B-B14F-4D97-AF65-F5344CB8AC3E}">
        <p14:creationId xmlns:p14="http://schemas.microsoft.com/office/powerpoint/2010/main" val="17654793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Factors that Contributed to the </a:t>
            </a:r>
            <a:r>
              <a:rPr lang="en-US" b="1" dirty="0" smtClean="0"/>
              <a:t>Outage Duration (Cont.)</a:t>
            </a:r>
            <a:endParaRPr lang="en-US" b="1" dirty="0"/>
          </a:p>
        </p:txBody>
      </p:sp>
      <p:sp>
        <p:nvSpPr>
          <p:cNvPr id="3" name="Content Placeholder 2"/>
          <p:cNvSpPr>
            <a:spLocks noGrp="1"/>
          </p:cNvSpPr>
          <p:nvPr>
            <p:ph idx="1"/>
          </p:nvPr>
        </p:nvSpPr>
        <p:spPr/>
        <p:txBody>
          <a:bodyPr/>
          <a:lstStyle/>
          <a:p>
            <a:pPr marL="0" indent="0">
              <a:buNone/>
            </a:pPr>
            <a:r>
              <a:rPr lang="en-US" sz="2000" b="1" dirty="0" smtClean="0"/>
              <a:t>Issue:	Incomplete </a:t>
            </a:r>
            <a:r>
              <a:rPr lang="en-US" sz="2000" b="1" dirty="0"/>
              <a:t>Backups</a:t>
            </a:r>
          </a:p>
          <a:p>
            <a:pPr marL="0" indent="0">
              <a:buNone/>
            </a:pPr>
            <a:r>
              <a:rPr lang="en-US" sz="2000" dirty="0" smtClean="0"/>
              <a:t>	A </a:t>
            </a:r>
            <a:r>
              <a:rPr lang="en-US" sz="2000" dirty="0"/>
              <a:t>key database table had been missing from previous backups due to an inadvertent </a:t>
            </a:r>
            <a:r>
              <a:rPr lang="en-US" sz="2000" dirty="0" smtClean="0"/>
              <a:t>	change </a:t>
            </a:r>
            <a:r>
              <a:rPr lang="en-US" sz="2000" dirty="0"/>
              <a:t>made during a routing change window.  This caused the full backups to be </a:t>
            </a:r>
            <a:r>
              <a:rPr lang="en-US" sz="2000" dirty="0" smtClean="0"/>
              <a:t>	incomplete </a:t>
            </a:r>
            <a:r>
              <a:rPr lang="en-US" sz="2000" dirty="0"/>
              <a:t>and therefore required a large number of archive files to be used for database </a:t>
            </a:r>
            <a:r>
              <a:rPr lang="en-US" sz="2000" dirty="0" smtClean="0"/>
              <a:t>	restoration</a:t>
            </a:r>
            <a:r>
              <a:rPr lang="en-US" sz="2000" dirty="0"/>
              <a:t>.</a:t>
            </a:r>
          </a:p>
          <a:p>
            <a:pPr marL="0" indent="0">
              <a:spcBef>
                <a:spcPts val="1800"/>
              </a:spcBef>
              <a:buNone/>
            </a:pPr>
            <a:r>
              <a:rPr lang="en-US" sz="2000" b="1" dirty="0"/>
              <a:t>Action Plan:</a:t>
            </a:r>
          </a:p>
          <a:p>
            <a:pPr lvl="0"/>
            <a:r>
              <a:rPr lang="en-US" sz="2000" dirty="0" smtClean="0"/>
              <a:t>Review </a:t>
            </a:r>
            <a:r>
              <a:rPr lang="en-US" sz="2000" dirty="0"/>
              <a:t>and </a:t>
            </a:r>
            <a:r>
              <a:rPr lang="en-US" sz="2000" dirty="0" smtClean="0"/>
              <a:t>validate </a:t>
            </a:r>
            <a:r>
              <a:rPr lang="en-US" sz="2000" dirty="0"/>
              <a:t>the backup and monitoring processes.  [COMPLETE]</a:t>
            </a:r>
          </a:p>
          <a:p>
            <a:pPr lvl="0"/>
            <a:r>
              <a:rPr lang="en-US" sz="2000" dirty="0" smtClean="0"/>
              <a:t>Implement </a:t>
            </a:r>
            <a:r>
              <a:rPr lang="en-US" sz="2000" dirty="0"/>
              <a:t>a process to ensure the validity of all backups.  [COMPLETE</a:t>
            </a:r>
            <a:r>
              <a:rPr lang="en-US" sz="2000" dirty="0" smtClean="0"/>
              <a:t>]</a:t>
            </a:r>
            <a:endParaRPr lang="en-US" sz="2000" dirty="0"/>
          </a:p>
        </p:txBody>
      </p:sp>
      <p:sp>
        <p:nvSpPr>
          <p:cNvPr id="4" name="Slide Number Placeholder 3"/>
          <p:cNvSpPr>
            <a:spLocks noGrp="1"/>
          </p:cNvSpPr>
          <p:nvPr>
            <p:ph type="sldNum" sz="quarter" idx="10"/>
          </p:nvPr>
        </p:nvSpPr>
        <p:spPr/>
        <p:txBody>
          <a:bodyPr/>
          <a:lstStyle/>
          <a:p>
            <a:pPr>
              <a:defRPr/>
            </a:pPr>
            <a:fld id="{CCBF7C1F-E698-4C20-8D3F-AE3449E7088C}" type="slidenum">
              <a:rPr lang="en-US" smtClean="0"/>
              <a:pPr>
                <a:defRPr/>
              </a:pPr>
              <a:t>5</a:t>
            </a:fld>
            <a:endParaRPr lang="en-US"/>
          </a:p>
        </p:txBody>
      </p:sp>
    </p:spTree>
    <p:extLst>
      <p:ext uri="{BB962C8B-B14F-4D97-AF65-F5344CB8AC3E}">
        <p14:creationId xmlns:p14="http://schemas.microsoft.com/office/powerpoint/2010/main" val="14719478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Factors that Contributed to the </a:t>
            </a:r>
            <a:r>
              <a:rPr lang="en-US" b="1" dirty="0" smtClean="0"/>
              <a:t>Outage Duration </a:t>
            </a:r>
            <a:r>
              <a:rPr lang="en-US" b="1" dirty="0"/>
              <a:t>(Cont.)</a:t>
            </a:r>
          </a:p>
        </p:txBody>
      </p:sp>
      <p:sp>
        <p:nvSpPr>
          <p:cNvPr id="3" name="Content Placeholder 2"/>
          <p:cNvSpPr>
            <a:spLocks noGrp="1"/>
          </p:cNvSpPr>
          <p:nvPr>
            <p:ph idx="1"/>
          </p:nvPr>
        </p:nvSpPr>
        <p:spPr/>
        <p:txBody>
          <a:bodyPr/>
          <a:lstStyle/>
          <a:p>
            <a:pPr marL="0" indent="0">
              <a:buNone/>
            </a:pPr>
            <a:r>
              <a:rPr lang="en-US" sz="2000" b="1" dirty="0" smtClean="0"/>
              <a:t>Issue:	Unavailability </a:t>
            </a:r>
            <a:r>
              <a:rPr lang="en-US" sz="2000" b="1" dirty="0"/>
              <a:t>of DR</a:t>
            </a:r>
          </a:p>
          <a:p>
            <a:pPr marL="0" indent="0">
              <a:buNone/>
            </a:pPr>
            <a:r>
              <a:rPr lang="en-US" sz="2000" dirty="0" smtClean="0"/>
              <a:t>	DR </a:t>
            </a:r>
            <a:r>
              <a:rPr lang="en-US" sz="2000" dirty="0"/>
              <a:t>was not kept current as it was used to finalize development and testing of SMT </a:t>
            </a:r>
            <a:r>
              <a:rPr lang="en-US" sz="2000" dirty="0" smtClean="0"/>
              <a:t>	Release </a:t>
            </a:r>
            <a:r>
              <a:rPr lang="en-US" sz="2000" dirty="0"/>
              <a:t>4.3 (3</a:t>
            </a:r>
            <a:r>
              <a:rPr lang="en-US" sz="2000" baseline="30000" dirty="0"/>
              <a:t>rd</a:t>
            </a:r>
            <a:r>
              <a:rPr lang="en-US" sz="2000" dirty="0"/>
              <a:t> Party).  This included the application code as well as maintenance </a:t>
            </a:r>
            <a:r>
              <a:rPr lang="en-US" sz="2000" dirty="0" smtClean="0"/>
              <a:t>	patches </a:t>
            </a:r>
            <a:r>
              <a:rPr lang="en-US" sz="2000" dirty="0"/>
              <a:t>for the software and hardware.</a:t>
            </a:r>
          </a:p>
          <a:p>
            <a:pPr marL="0" indent="0">
              <a:spcBef>
                <a:spcPts val="1800"/>
              </a:spcBef>
              <a:buNone/>
            </a:pPr>
            <a:r>
              <a:rPr lang="en-US" sz="2000" b="1" dirty="0"/>
              <a:t>Action Plan:</a:t>
            </a:r>
          </a:p>
          <a:p>
            <a:pPr lvl="0"/>
            <a:r>
              <a:rPr lang="en-US" sz="2000" dirty="0" smtClean="0"/>
              <a:t>Separate the Stage environment from DR.  Built-in to new infrastructure.  [COMPLETE]</a:t>
            </a:r>
          </a:p>
          <a:p>
            <a:pPr lvl="0"/>
            <a:r>
              <a:rPr lang="en-US" sz="2000" dirty="0" smtClean="0"/>
              <a:t>Ensure </a:t>
            </a:r>
            <a:r>
              <a:rPr lang="en-US" sz="2000" dirty="0"/>
              <a:t>that multiple major development efforts are not </a:t>
            </a:r>
            <a:r>
              <a:rPr lang="en-US" sz="2000" dirty="0" smtClean="0"/>
              <a:t>concurrently underway.  </a:t>
            </a:r>
            <a:r>
              <a:rPr lang="en-US" sz="2000" dirty="0"/>
              <a:t>[ONGOING</a:t>
            </a:r>
            <a:r>
              <a:rPr lang="en-US" sz="2000" dirty="0" smtClean="0"/>
              <a:t>]</a:t>
            </a:r>
            <a:endParaRPr lang="en-US" sz="2000" dirty="0"/>
          </a:p>
        </p:txBody>
      </p:sp>
      <p:sp>
        <p:nvSpPr>
          <p:cNvPr id="4" name="Slide Number Placeholder 3"/>
          <p:cNvSpPr>
            <a:spLocks noGrp="1"/>
          </p:cNvSpPr>
          <p:nvPr>
            <p:ph type="sldNum" sz="quarter" idx="10"/>
          </p:nvPr>
        </p:nvSpPr>
        <p:spPr/>
        <p:txBody>
          <a:bodyPr/>
          <a:lstStyle/>
          <a:p>
            <a:pPr>
              <a:defRPr/>
            </a:pPr>
            <a:fld id="{CCBF7C1F-E698-4C20-8D3F-AE3449E7088C}" type="slidenum">
              <a:rPr lang="en-US" smtClean="0"/>
              <a:pPr>
                <a:defRPr/>
              </a:pPr>
              <a:t>6</a:t>
            </a:fld>
            <a:endParaRPr lang="en-US"/>
          </a:p>
        </p:txBody>
      </p:sp>
    </p:spTree>
    <p:extLst>
      <p:ext uri="{BB962C8B-B14F-4D97-AF65-F5344CB8AC3E}">
        <p14:creationId xmlns:p14="http://schemas.microsoft.com/office/powerpoint/2010/main" val="30190021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ctr">
              <a:buNone/>
            </a:pPr>
            <a:endParaRPr lang="en-US" sz="5400" b="1" dirty="0" smtClean="0"/>
          </a:p>
          <a:p>
            <a:pPr marL="0" indent="0" algn="ctr">
              <a:buNone/>
            </a:pPr>
            <a:r>
              <a:rPr lang="en-US" sz="5400" b="1" dirty="0" smtClean="0"/>
              <a:t>Questions?</a:t>
            </a:r>
            <a:endParaRPr lang="en-US" sz="5400" b="1" dirty="0"/>
          </a:p>
        </p:txBody>
      </p:sp>
      <p:sp>
        <p:nvSpPr>
          <p:cNvPr id="4" name="Slide Number Placeholder 3"/>
          <p:cNvSpPr>
            <a:spLocks noGrp="1"/>
          </p:cNvSpPr>
          <p:nvPr>
            <p:ph type="sldNum" sz="quarter" idx="10"/>
          </p:nvPr>
        </p:nvSpPr>
        <p:spPr/>
        <p:txBody>
          <a:bodyPr/>
          <a:lstStyle/>
          <a:p>
            <a:pPr>
              <a:defRPr/>
            </a:pPr>
            <a:fld id="{CCBF7C1F-E698-4C20-8D3F-AE3449E7088C}" type="slidenum">
              <a:rPr lang="en-US" smtClean="0"/>
              <a:pPr>
                <a:defRPr/>
              </a:pPr>
              <a:t>7</a:t>
            </a:fld>
            <a:endParaRPr lang="en-US"/>
          </a:p>
        </p:txBody>
      </p:sp>
    </p:spTree>
    <p:extLst>
      <p:ext uri="{BB962C8B-B14F-4D97-AF65-F5344CB8AC3E}">
        <p14:creationId xmlns:p14="http://schemas.microsoft.com/office/powerpoint/2010/main" val="94270223"/>
      </p:ext>
    </p:extLst>
  </p:cSld>
  <p:clrMapOvr>
    <a:masterClrMapping/>
  </p:clrMapOvr>
  <p:timing>
    <p:tnLst>
      <p:par>
        <p:cTn id="1" dur="indefinite" restart="never" nodeType="tmRoot"/>
      </p:par>
    </p:tnLst>
  </p:timing>
</p:sld>
</file>

<file path=ppt/theme/theme1.xml><?xml version="1.0" encoding="utf-8"?>
<a:theme xmlns:a="http://schemas.openxmlformats.org/drawingml/2006/main" name="S&amp;C-2010">
  <a:themeElements>
    <a:clrScheme name="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fontScheme name="S&amp;C-2010">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rgbClr val="333333"/>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noFill/>
        <a:ln w="12700" cap="flat" cmpd="sng" algn="ctr">
          <a:solidFill>
            <a:srgbClr val="333333"/>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S&amp;C-2010 1">
        <a:dk1>
          <a:srgbClr val="000000"/>
        </a:dk1>
        <a:lt1>
          <a:srgbClr val="FFFFFF"/>
        </a:lt1>
        <a:dk2>
          <a:srgbClr val="000000"/>
        </a:dk2>
        <a:lt2>
          <a:srgbClr val="808080"/>
        </a:lt2>
        <a:accent1>
          <a:srgbClr val="009999"/>
        </a:accent1>
        <a:accent2>
          <a:srgbClr val="71BFA7"/>
        </a:accent2>
        <a:accent3>
          <a:srgbClr val="FFFFFF"/>
        </a:accent3>
        <a:accent4>
          <a:srgbClr val="000000"/>
        </a:accent4>
        <a:accent5>
          <a:srgbClr val="AACACA"/>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S&amp;C-2010 2">
        <a:dk1>
          <a:srgbClr val="000000"/>
        </a:dk1>
        <a:lt1>
          <a:srgbClr val="FFFFFF"/>
        </a:lt1>
        <a:dk2>
          <a:srgbClr val="000000"/>
        </a:dk2>
        <a:lt2>
          <a:srgbClr val="808080"/>
        </a:lt2>
        <a:accent1>
          <a:srgbClr val="7889FB"/>
        </a:accent1>
        <a:accent2>
          <a:srgbClr val="71BFA7"/>
        </a:accent2>
        <a:accent3>
          <a:srgbClr val="FFFFFF"/>
        </a:accent3>
        <a:accent4>
          <a:srgbClr val="000000"/>
        </a:accent4>
        <a:accent5>
          <a:srgbClr val="BEC4FD"/>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S&amp;C-2010 3">
        <a:dk1>
          <a:srgbClr val="000000"/>
        </a:dk1>
        <a:lt1>
          <a:srgbClr val="FFFFFF"/>
        </a:lt1>
        <a:dk2>
          <a:srgbClr val="000000"/>
        </a:dk2>
        <a:lt2>
          <a:srgbClr val="808080"/>
        </a:lt2>
        <a:accent1>
          <a:srgbClr val="7889FB"/>
        </a:accent1>
        <a:accent2>
          <a:srgbClr val="8CC800"/>
        </a:accent2>
        <a:accent3>
          <a:srgbClr val="FFFFFF"/>
        </a:accent3>
        <a:accent4>
          <a:srgbClr val="000000"/>
        </a:accent4>
        <a:accent5>
          <a:srgbClr val="BEC4FD"/>
        </a:accent5>
        <a:accent6>
          <a:srgbClr val="7EB500"/>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S&amp;C-2010 4">
        <a:dk1>
          <a:srgbClr val="000000"/>
        </a:dk1>
        <a:lt1>
          <a:srgbClr val="FFFFFF"/>
        </a:lt1>
        <a:dk2>
          <a:srgbClr val="000000"/>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S&amp;C-2010 5">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S&amp;C-2010 6">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9900CC"/>
        </a:folHlink>
      </a:clrScheme>
      <a:clrMap bg1="lt1" tx1="dk1" bg2="lt2" tx2="dk2" accent1="accent1" accent2="accent2" accent3="accent3" accent4="accent4" accent5="accent5" accent6="accent6" hlink="hlink" folHlink="folHlink"/>
    </a:extraClrScheme>
    <a:extraClrScheme>
      <a:clrScheme name="S&amp;C-2010 7">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8CC800"/>
        </a:folHlink>
      </a:clrScheme>
      <a:clrMap bg1="lt1" tx1="dk1" bg2="lt2" tx2="dk2" accent1="accent1" accent2="accent2" accent3="accent3" accent4="accent4" accent5="accent5" accent6="accent6" hlink="hlink" folHlink="folHlink"/>
    </a:extraClrScheme>
    <a:extraClrScheme>
      <a:clrScheme name="S&amp;C-2010 8">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8CC800"/>
        </a:folHlink>
      </a:clrScheme>
      <a:clrMap bg1="lt1" tx1="dk1" bg2="lt2" tx2="dk2" accent1="accent1" accent2="accent2" accent3="accent3" accent4="accent4" accent5="accent5" accent6="accent6" hlink="hlink" folHlink="folHlink"/>
    </a:extraClrScheme>
    <a:extraClrScheme>
      <a:clrScheme name="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rgbClr val="333333"/>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noFill/>
        <a:ln w="12700" cap="flat" cmpd="sng" algn="ctr">
          <a:solidFill>
            <a:srgbClr val="333333"/>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7_S&amp;C-2010">
  <a:themeElements>
    <a:clrScheme name="7_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fontScheme name="7_S&amp;C-2010">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S&amp;C-2010 1">
        <a:dk1>
          <a:srgbClr val="000000"/>
        </a:dk1>
        <a:lt1>
          <a:srgbClr val="FFFFFF"/>
        </a:lt1>
        <a:dk2>
          <a:srgbClr val="000000"/>
        </a:dk2>
        <a:lt2>
          <a:srgbClr val="808080"/>
        </a:lt2>
        <a:accent1>
          <a:srgbClr val="009999"/>
        </a:accent1>
        <a:accent2>
          <a:srgbClr val="71BFA7"/>
        </a:accent2>
        <a:accent3>
          <a:srgbClr val="FFFFFF"/>
        </a:accent3>
        <a:accent4>
          <a:srgbClr val="000000"/>
        </a:accent4>
        <a:accent5>
          <a:srgbClr val="AACACA"/>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7_S&amp;C-2010 2">
        <a:dk1>
          <a:srgbClr val="000000"/>
        </a:dk1>
        <a:lt1>
          <a:srgbClr val="FFFFFF"/>
        </a:lt1>
        <a:dk2>
          <a:srgbClr val="000000"/>
        </a:dk2>
        <a:lt2>
          <a:srgbClr val="808080"/>
        </a:lt2>
        <a:accent1>
          <a:srgbClr val="7889FB"/>
        </a:accent1>
        <a:accent2>
          <a:srgbClr val="71BFA7"/>
        </a:accent2>
        <a:accent3>
          <a:srgbClr val="FFFFFF"/>
        </a:accent3>
        <a:accent4>
          <a:srgbClr val="000000"/>
        </a:accent4>
        <a:accent5>
          <a:srgbClr val="BEC4FD"/>
        </a:accent5>
        <a:accent6>
          <a:srgbClr val="66AD97"/>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7_S&amp;C-2010 3">
        <a:dk1>
          <a:srgbClr val="000000"/>
        </a:dk1>
        <a:lt1>
          <a:srgbClr val="FFFFFF"/>
        </a:lt1>
        <a:dk2>
          <a:srgbClr val="000000"/>
        </a:dk2>
        <a:lt2>
          <a:srgbClr val="808080"/>
        </a:lt2>
        <a:accent1>
          <a:srgbClr val="7889FB"/>
        </a:accent1>
        <a:accent2>
          <a:srgbClr val="8CC800"/>
        </a:accent2>
        <a:accent3>
          <a:srgbClr val="FFFFFF"/>
        </a:accent3>
        <a:accent4>
          <a:srgbClr val="000000"/>
        </a:accent4>
        <a:accent5>
          <a:srgbClr val="BEC4FD"/>
        </a:accent5>
        <a:accent6>
          <a:srgbClr val="7EB500"/>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7_S&amp;C-2010 4">
        <a:dk1>
          <a:srgbClr val="000000"/>
        </a:dk1>
        <a:lt1>
          <a:srgbClr val="FFFFFF"/>
        </a:lt1>
        <a:dk2>
          <a:srgbClr val="000000"/>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7_S&amp;C-2010 5">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9900CC"/>
        </a:folHlink>
      </a:clrScheme>
      <a:clrMap bg1="lt1" tx1="dk1" bg2="lt2" tx2="dk2" accent1="accent1" accent2="accent2" accent3="accent3" accent4="accent4" accent5="accent5" accent6="accent6" hlink="hlink" folHlink="folHlink"/>
    </a:extraClrScheme>
    <a:extraClrScheme>
      <a:clrScheme name="7_S&amp;C-2010 6">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9900CC"/>
        </a:folHlink>
      </a:clrScheme>
      <a:clrMap bg1="lt1" tx1="dk1" bg2="lt2" tx2="dk2" accent1="accent1" accent2="accent2" accent3="accent3" accent4="accent4" accent5="accent5" accent6="accent6" hlink="hlink" folHlink="folHlink"/>
    </a:extraClrScheme>
    <a:extraClrScheme>
      <a:clrScheme name="7_S&amp;C-2010 7">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659900"/>
        </a:hlink>
        <a:folHlink>
          <a:srgbClr val="8CC800"/>
        </a:folHlink>
      </a:clrScheme>
      <a:clrMap bg1="lt1" tx1="dk1" bg2="lt2" tx2="dk2" accent1="accent1" accent2="accent2" accent3="accent3" accent4="accent4" accent5="accent5" accent6="accent6" hlink="hlink" folHlink="folHlink"/>
    </a:extraClrScheme>
    <a:extraClrScheme>
      <a:clrScheme name="7_S&amp;C-2010 8">
        <a:dk1>
          <a:srgbClr val="000000"/>
        </a:dk1>
        <a:lt1>
          <a:srgbClr val="FFFFFF"/>
        </a:lt1>
        <a:dk2>
          <a:srgbClr val="061DC8"/>
        </a:dk2>
        <a:lt2>
          <a:srgbClr val="808080"/>
        </a:lt2>
        <a:accent1>
          <a:srgbClr val="7889FB"/>
        </a:accent1>
        <a:accent2>
          <a:srgbClr val="C7CDFD"/>
        </a:accent2>
        <a:accent3>
          <a:srgbClr val="FFFFFF"/>
        </a:accent3>
        <a:accent4>
          <a:srgbClr val="000000"/>
        </a:accent4>
        <a:accent5>
          <a:srgbClr val="BEC4FD"/>
        </a:accent5>
        <a:accent6>
          <a:srgbClr val="B4BAE5"/>
        </a:accent6>
        <a:hlink>
          <a:srgbClr val="7889FB"/>
        </a:hlink>
        <a:folHlink>
          <a:srgbClr val="8CC800"/>
        </a:folHlink>
      </a:clrScheme>
      <a:clrMap bg1="lt1" tx1="dk1" bg2="lt2" tx2="dk2" accent1="accent1" accent2="accent2" accent3="accent3" accent4="accent4" accent5="accent5" accent6="accent6" hlink="hlink" folHlink="folHlink"/>
    </a:extraClrScheme>
    <a:extraClrScheme>
      <a:clrScheme name="7_S&amp;C-2010 9">
        <a:dk1>
          <a:srgbClr val="000000"/>
        </a:dk1>
        <a:lt1>
          <a:srgbClr val="FFFFFF"/>
        </a:lt1>
        <a:dk2>
          <a:srgbClr val="000000"/>
        </a:dk2>
        <a:lt2>
          <a:srgbClr val="FFFFFF"/>
        </a:lt2>
        <a:accent1>
          <a:srgbClr val="7889FB"/>
        </a:accent1>
        <a:accent2>
          <a:srgbClr val="D6DBFE"/>
        </a:accent2>
        <a:accent3>
          <a:srgbClr val="FFFFFF"/>
        </a:accent3>
        <a:accent4>
          <a:srgbClr val="000000"/>
        </a:accent4>
        <a:accent5>
          <a:srgbClr val="BEC4FD"/>
        </a:accent5>
        <a:accent6>
          <a:srgbClr val="C2C6E6"/>
        </a:accent6>
        <a:hlink>
          <a:srgbClr val="7889FB"/>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22918</TotalTime>
  <Words>77</Words>
  <Application>Microsoft Office PowerPoint</Application>
  <PresentationFormat>Custom</PresentationFormat>
  <Paragraphs>53</Paragraphs>
  <Slides>7</Slides>
  <Notes>0</Notes>
  <HiddenSlides>0</HiddenSlides>
  <MMClips>0</MMClips>
  <ScaleCrop>false</ScaleCrop>
  <HeadingPairs>
    <vt:vector size="4" baseType="variant">
      <vt:variant>
        <vt:lpstr>Theme</vt:lpstr>
      </vt:variant>
      <vt:variant>
        <vt:i4>3</vt:i4>
      </vt:variant>
      <vt:variant>
        <vt:lpstr>Slide Titles</vt:lpstr>
      </vt:variant>
      <vt:variant>
        <vt:i4>7</vt:i4>
      </vt:variant>
    </vt:vector>
  </HeadingPairs>
  <TitlesOfParts>
    <vt:vector size="10" baseType="lpstr">
      <vt:lpstr>S&amp;C-2010</vt:lpstr>
      <vt:lpstr>Custom Design</vt:lpstr>
      <vt:lpstr>7_S&amp;C-2010</vt:lpstr>
      <vt:lpstr>JDOA Update on March 2015 SMT Outage </vt:lpstr>
      <vt:lpstr>Recap:  Outage Dates/Times and Statistics</vt:lpstr>
      <vt:lpstr>Outage Cause</vt:lpstr>
      <vt:lpstr>Factors that Contributed to the Outage Duration</vt:lpstr>
      <vt:lpstr>Factors that Contributed to the Outage Duration (Cont.)</vt:lpstr>
      <vt:lpstr>Factors that Contributed to the Outage Duration (Cont.)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SMT Usability</dc:title>
  <dc:creator>akhandu</dc:creator>
  <cp:lastModifiedBy>Roberts, Bobby</cp:lastModifiedBy>
  <cp:revision>763</cp:revision>
  <cp:lastPrinted>2014-05-01T16:40:31Z</cp:lastPrinted>
  <dcterms:modified xsi:type="dcterms:W3CDTF">2015-07-31T20:58:18Z</dcterms:modified>
</cp:coreProperties>
</file>