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9.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10.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theme/theme11.xml" ContentType="application/vnd.openxmlformats-officedocument.theme+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theme/theme12.xml" ContentType="application/vnd.openxmlformats-officedocument.theme+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theme/theme13.xml" ContentType="application/vnd.openxmlformats-officedocument.theme+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theme/theme14.xml" ContentType="application/vnd.openxmlformats-officedocument.theme+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theme/theme15.xml" ContentType="application/vnd.openxmlformats-officedocument.theme+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theme/theme16.xml" ContentType="application/vnd.openxmlformats-officedocument.theme+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theme/theme17.xml" ContentType="application/vnd.openxmlformats-officedocument.theme+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theme/theme18.xml" ContentType="application/vnd.openxmlformats-officedocument.theme+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theme/theme19.xml" ContentType="application/vnd.openxmlformats-officedocument.theme+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theme/theme20.xml" ContentType="application/vnd.openxmlformats-officedocument.theme+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theme/theme21.xml" ContentType="application/vnd.openxmlformats-officedocument.theme+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slideLayouts/slideLayout221.xml" ContentType="application/vnd.openxmlformats-officedocument.presentationml.slideLayout+xml"/>
  <Override PartName="/ppt/slideLayouts/slideLayout222.xml" ContentType="application/vnd.openxmlformats-officedocument.presentationml.slideLayout+xml"/>
  <Override PartName="/ppt/theme/theme22.xml" ContentType="application/vnd.openxmlformats-officedocument.theme+xml"/>
  <Override PartName="/ppt/slideLayouts/slideLayout223.xml" ContentType="application/vnd.openxmlformats-officedocument.presentationml.slideLayout+xml"/>
  <Override PartName="/ppt/slideLayouts/slideLayout224.xml" ContentType="application/vnd.openxmlformats-officedocument.presentationml.slideLayout+xml"/>
  <Override PartName="/ppt/slideLayouts/slideLayout225.xml" ContentType="application/vnd.openxmlformats-officedocument.presentationml.slideLayout+xml"/>
  <Override PartName="/ppt/slideLayouts/slideLayout226.xml" ContentType="application/vnd.openxmlformats-officedocument.presentationml.slideLayout+xml"/>
  <Override PartName="/ppt/theme/theme23.xml" ContentType="application/vnd.openxmlformats-officedocument.theme+xml"/>
  <Override PartName="/ppt/theme/theme24.xml" ContentType="application/vnd.openxmlformats-officedocument.theme+xml"/>
  <Override PartName="/ppt/theme/theme2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4"/>
    <p:sldMasterId id="2147483668" r:id="rId5"/>
    <p:sldMasterId id="2147483680" r:id="rId6"/>
    <p:sldMasterId id="2147483692" r:id="rId7"/>
    <p:sldMasterId id="2147483704" r:id="rId8"/>
    <p:sldMasterId id="2147483716" r:id="rId9"/>
    <p:sldMasterId id="2147483728" r:id="rId10"/>
    <p:sldMasterId id="2147483740" r:id="rId11"/>
    <p:sldMasterId id="2147483752" r:id="rId12"/>
    <p:sldMasterId id="2147483764" r:id="rId13"/>
    <p:sldMasterId id="2147483777" r:id="rId14"/>
    <p:sldMasterId id="2147483782" r:id="rId15"/>
    <p:sldMasterId id="2147483791" r:id="rId16"/>
    <p:sldMasterId id="2147483803" r:id="rId17"/>
    <p:sldMasterId id="2147483815" r:id="rId18"/>
    <p:sldMasterId id="2147483827" r:id="rId19"/>
    <p:sldMasterId id="2147483839" r:id="rId20"/>
    <p:sldMasterId id="2147483851" r:id="rId21"/>
    <p:sldMasterId id="2147483863" r:id="rId22"/>
    <p:sldMasterId id="2147483875" r:id="rId23"/>
    <p:sldMasterId id="2147483887" r:id="rId24"/>
    <p:sldMasterId id="2147483893" r:id="rId25"/>
    <p:sldMasterId id="2147483902" r:id="rId26"/>
  </p:sldMasterIdLst>
  <p:notesMasterIdLst>
    <p:notesMasterId r:id="rId32"/>
  </p:notesMasterIdLst>
  <p:handoutMasterIdLst>
    <p:handoutMasterId r:id="rId33"/>
  </p:handoutMasterIdLst>
  <p:sldIdLst>
    <p:sldId id="272" r:id="rId27"/>
    <p:sldId id="280" r:id="rId28"/>
    <p:sldId id="281" r:id="rId29"/>
    <p:sldId id="283" r:id="rId30"/>
    <p:sldId id="282" r:id="rId31"/>
  </p:sldIdLst>
  <p:sldSz cx="9144000" cy="6858000" type="screen4x3"/>
  <p:notesSz cx="7010400" cy="92964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94660"/>
  </p:normalViewPr>
  <p:slideViewPr>
    <p:cSldViewPr>
      <p:cViewPr>
        <p:scale>
          <a:sx n="71" d="100"/>
          <a:sy n="71" d="100"/>
        </p:scale>
        <p:origin x="-72" y="-312"/>
      </p:cViewPr>
      <p:guideLst>
        <p:guide orient="horz" pos="2160"/>
        <p:guide pos="2880"/>
      </p:guideLst>
    </p:cSldViewPr>
  </p:slideViewPr>
  <p:notesTextViewPr>
    <p:cViewPr>
      <p:scale>
        <a:sx n="100" d="100"/>
        <a:sy n="100" d="100"/>
      </p:scale>
      <p:origin x="0" y="0"/>
    </p:cViewPr>
  </p:notesTextViewPr>
  <p:notesViewPr>
    <p:cSldViewPr>
      <p:cViewPr varScale="1">
        <p:scale>
          <a:sx n="96" d="100"/>
          <a:sy n="96" d="100"/>
        </p:scale>
        <p:origin x="-3564"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Master" Target="slideMasters/slideMaster15.xml"/><Relationship Id="rId26" Type="http://schemas.openxmlformats.org/officeDocument/2006/relationships/slideMaster" Target="slideMasters/slideMaster23.xml"/><Relationship Id="rId3" Type="http://schemas.openxmlformats.org/officeDocument/2006/relationships/customXml" Target="../customXml/item3.xml"/><Relationship Id="rId21" Type="http://schemas.openxmlformats.org/officeDocument/2006/relationships/slideMaster" Target="slideMasters/slideMaster18.xml"/><Relationship Id="rId34"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Master" Target="slideMasters/slideMaster14.xml"/><Relationship Id="rId25" Type="http://schemas.openxmlformats.org/officeDocument/2006/relationships/slideMaster" Target="slideMasters/slideMaster22.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Master" Target="slideMasters/slideMaster13.xml"/><Relationship Id="rId20" Type="http://schemas.openxmlformats.org/officeDocument/2006/relationships/slideMaster" Target="slideMasters/slideMaster17.xml"/><Relationship Id="rId29" Type="http://schemas.openxmlformats.org/officeDocument/2006/relationships/slide" Target="slides/slide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Master" Target="slideMasters/slideMaster21.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slideMaster" Target="slideMasters/slideMaster20.xml"/><Relationship Id="rId28" Type="http://schemas.openxmlformats.org/officeDocument/2006/relationships/slide" Target="slides/slide2.xml"/><Relationship Id="rId36" Type="http://schemas.openxmlformats.org/officeDocument/2006/relationships/theme" Target="theme/theme1.xml"/><Relationship Id="rId10" Type="http://schemas.openxmlformats.org/officeDocument/2006/relationships/slideMaster" Target="slideMasters/slideMaster7.xml"/><Relationship Id="rId19" Type="http://schemas.openxmlformats.org/officeDocument/2006/relationships/slideMaster" Target="slideMasters/slideMaster16.xml"/><Relationship Id="rId31"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Master" Target="slideMasters/slideMaster19.xml"/><Relationship Id="rId27" Type="http://schemas.openxmlformats.org/officeDocument/2006/relationships/slide" Target="slides/slide1.xml"/><Relationship Id="rId30" Type="http://schemas.openxmlformats.org/officeDocument/2006/relationships/slide" Target="slides/slide4.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046116F-8692-400A-ABCC-F232EC388586}" type="datetimeFigureOut">
              <a:rPr lang="en-US" smtClean="0"/>
              <a:t>8/3/2015</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C2A0AE07-FA52-4E17-848C-D2E148B402C8}" type="slidenum">
              <a:rPr lang="en-US" smtClean="0"/>
              <a:t>‹#›</a:t>
            </a:fld>
            <a:endParaRPr lang="en-US" dirty="0"/>
          </a:p>
        </p:txBody>
      </p:sp>
    </p:spTree>
    <p:extLst>
      <p:ext uri="{BB962C8B-B14F-4D97-AF65-F5344CB8AC3E}">
        <p14:creationId xmlns:p14="http://schemas.microsoft.com/office/powerpoint/2010/main" val="28233288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701041" y="4415790"/>
            <a:ext cx="5608319" cy="4183380"/>
          </a:xfrm>
          <a:prstGeom prst="rect">
            <a:avLst/>
          </a:prstGeom>
        </p:spPr>
        <p:txBody>
          <a:bodyPr lIns="93162" tIns="93162" rIns="93162" bIns="93162"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193923064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970338" y="8829675"/>
            <a:ext cx="3038475" cy="465138"/>
          </a:xfrm>
          <a:prstGeom prst="rect">
            <a:avLst/>
          </a:prstGeom>
        </p:spPr>
        <p:txBody>
          <a:bodyPr/>
          <a:lstStyle/>
          <a:p>
            <a:fld id="{E41B3D22-F502-4A52-A06E-717BD3D70E2C}" type="slidenum">
              <a:rPr lang="en-US" smtClean="0"/>
              <a:t>1</a:t>
            </a:fld>
            <a:endParaRPr lang="en-US" dirty="0"/>
          </a:p>
        </p:txBody>
      </p:sp>
    </p:spTree>
    <p:extLst>
      <p:ext uri="{BB962C8B-B14F-4D97-AF65-F5344CB8AC3E}">
        <p14:creationId xmlns:p14="http://schemas.microsoft.com/office/powerpoint/2010/main" val="870658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a:xfrm>
            <a:off x="3970339" y="8829823"/>
            <a:ext cx="3038475" cy="464980"/>
          </a:xfrm>
          <a:prstGeom prst="rect">
            <a:avLst/>
          </a:prstGeom>
        </p:spPr>
        <p:txBody>
          <a:bodyPr/>
          <a:lstStyle/>
          <a:p>
            <a:fld id="{3388094E-DBE6-43F5-8EF5-211EE349157C}" type="slidenum">
              <a:rPr lang="en-US" smtClean="0">
                <a:solidFill>
                  <a:prstClr val="black"/>
                </a:solidFill>
                <a:latin typeface="Calibri"/>
              </a:rPr>
              <a:pPr/>
              <a:t>2</a:t>
            </a:fld>
            <a:endParaRPr lang="en-US" dirty="0">
              <a:solidFill>
                <a:prstClr val="black"/>
              </a:solidFill>
              <a:latin typeface="Calibri"/>
            </a:endParaRPr>
          </a:p>
        </p:txBody>
      </p:sp>
    </p:spTree>
    <p:extLst>
      <p:ext uri="{BB962C8B-B14F-4D97-AF65-F5344CB8AC3E}">
        <p14:creationId xmlns:p14="http://schemas.microsoft.com/office/powerpoint/2010/main" val="992804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a:xfrm>
            <a:off x="3970339" y="8829823"/>
            <a:ext cx="3038475" cy="464980"/>
          </a:xfrm>
          <a:prstGeom prst="rect">
            <a:avLst/>
          </a:prstGeom>
        </p:spPr>
        <p:txBody>
          <a:bodyPr/>
          <a:lstStyle/>
          <a:p>
            <a:fld id="{3388094E-DBE6-43F5-8EF5-211EE349157C}" type="slidenum">
              <a:rPr lang="en-US" smtClean="0">
                <a:solidFill>
                  <a:prstClr val="black"/>
                </a:solidFill>
                <a:latin typeface="Calibri"/>
              </a:rPr>
              <a:pPr/>
              <a:t>3</a:t>
            </a:fld>
            <a:endParaRPr lang="en-US" dirty="0">
              <a:solidFill>
                <a:prstClr val="black"/>
              </a:solidFill>
              <a:latin typeface="Calibri"/>
            </a:endParaRPr>
          </a:p>
        </p:txBody>
      </p:sp>
    </p:spTree>
    <p:extLst>
      <p:ext uri="{BB962C8B-B14F-4D97-AF65-F5344CB8AC3E}">
        <p14:creationId xmlns:p14="http://schemas.microsoft.com/office/powerpoint/2010/main" val="9928047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3.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4.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5.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6.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8.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9.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0.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21.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2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3.xml"/></Relationships>
</file>

<file path=ppt/slideLayouts/_rels/slideLayout2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3.xml"/></Relationships>
</file>

<file path=ppt/slideLayouts/_rels/slideLayout2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3.xml"/></Relationships>
</file>

<file path=ppt/slideLayouts/_rels/slideLayout2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0" y="1143000"/>
            <a:ext cx="9144000" cy="5715000"/>
          </a:xfrm>
          <a:prstGeom prst="rect">
            <a:avLst/>
          </a:prstGeom>
          <a:solidFill>
            <a:srgbClr val="5469A2"/>
          </a:solidFill>
          <a:ln w="9525">
            <a:noFill/>
            <a:miter lim="800000"/>
            <a:headEnd/>
            <a:tailEnd/>
          </a:ln>
        </p:spPr>
        <p:txBody>
          <a:bodyPr wrap="none" anchor="ctr"/>
          <a:lstStyle/>
          <a:p>
            <a:pPr fontAlgn="base">
              <a:spcBef>
                <a:spcPct val="0"/>
              </a:spcBef>
              <a:spcAft>
                <a:spcPct val="0"/>
              </a:spcAft>
              <a:defRPr/>
            </a:pPr>
            <a:endParaRPr lang="en-US" dirty="0">
              <a:solidFill>
                <a:srgbClr val="000000"/>
              </a:solidFill>
            </a:endParaRPr>
          </a:p>
        </p:txBody>
      </p:sp>
      <p:sp>
        <p:nvSpPr>
          <p:cNvPr id="6" name="Line 14"/>
          <p:cNvSpPr>
            <a:spLocks noChangeShapeType="1"/>
          </p:cNvSpPr>
          <p:nvPr/>
        </p:nvSpPr>
        <p:spPr bwMode="auto">
          <a:xfrm>
            <a:off x="0" y="1143000"/>
            <a:ext cx="9144000" cy="0"/>
          </a:xfrm>
          <a:prstGeom prst="line">
            <a:avLst/>
          </a:prstGeom>
          <a:noFill/>
          <a:ln w="57150">
            <a:solidFill>
              <a:schemeClr val="hlink"/>
            </a:solidFill>
            <a:round/>
            <a:headEnd/>
            <a:tailEnd/>
          </a:ln>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bg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lvl1pPr>
          </a:lstStyle>
          <a:p>
            <a:r>
              <a:rPr lang="en-US" smtClean="0"/>
              <a:t>Click to edit Master title style</a:t>
            </a:r>
            <a:endParaRPr lang="en-US"/>
          </a:p>
        </p:txBody>
      </p:sp>
      <p:sp>
        <p:nvSpPr>
          <p:cNvPr id="7" name="Rectangle 10"/>
          <p:cNvSpPr>
            <a:spLocks noGrp="1" noChangeArrowheads="1"/>
          </p:cNvSpPr>
          <p:nvPr>
            <p:ph type="dt" sz="half" idx="10"/>
          </p:nvPr>
        </p:nvSpPr>
        <p:spPr>
          <a:xfrm>
            <a:off x="2333625" y="5467350"/>
            <a:ext cx="6276975" cy="476250"/>
          </a:xfrm>
        </p:spPr>
        <p:txBody>
          <a:bodyPr/>
          <a:lstStyle>
            <a:lvl1pPr>
              <a:defRPr sz="1800" b="1">
                <a:solidFill>
                  <a:schemeClr val="bg1"/>
                </a:solidFill>
              </a:defRPr>
            </a:lvl1pPr>
          </a:lstStyle>
          <a:p>
            <a:pPr>
              <a:defRPr/>
            </a:pPr>
            <a:fld id="{9C973AC5-5132-4101-86DF-8B70F59A878C}" type="datetime1">
              <a:rPr lang="en-US">
                <a:solidFill>
                  <a:srgbClr val="FFFFFF"/>
                </a:solidFill>
              </a:rPr>
              <a:pPr>
                <a:defRPr/>
              </a:pPr>
              <a:t>8/3/2015</a:t>
            </a:fld>
            <a:endParaRPr lang="en-US" dirty="0">
              <a:solidFill>
                <a:srgbClr val="FFFFFF"/>
              </a:solidFill>
            </a:endParaRPr>
          </a:p>
        </p:txBody>
      </p:sp>
      <p:sp>
        <p:nvSpPr>
          <p:cNvPr id="8" name="Rectangle 15"/>
          <p:cNvSpPr>
            <a:spLocks noGrp="1" noChangeArrowheads="1"/>
          </p:cNvSpPr>
          <p:nvPr>
            <p:ph type="ftr" sz="quarter" idx="11"/>
          </p:nvPr>
        </p:nvSpPr>
        <p:spPr>
          <a:xfrm>
            <a:off x="2333625" y="5067300"/>
            <a:ext cx="6276975" cy="419100"/>
          </a:xfrm>
        </p:spPr>
        <p:txBody>
          <a:bodyPr/>
          <a:lstStyle>
            <a:lvl1pPr algn="l">
              <a:defRPr sz="1800" b="1">
                <a:solidFill>
                  <a:schemeClr val="bg1"/>
                </a:solidFill>
              </a:defRPr>
            </a:lvl1pPr>
          </a:lstStyle>
          <a:p>
            <a:pPr>
              <a:defRPr/>
            </a:pPr>
            <a:r>
              <a:rPr lang="en-US" dirty="0">
                <a:solidFill>
                  <a:srgbClr val="FFFFFF"/>
                </a:solidFill>
              </a:rPr>
              <a:t>Meeting Title (optional)</a:t>
            </a:r>
          </a:p>
        </p:txBody>
      </p:sp>
    </p:spTree>
    <p:extLst>
      <p:ext uri="{BB962C8B-B14F-4D97-AF65-F5344CB8AC3E}">
        <p14:creationId xmlns:p14="http://schemas.microsoft.com/office/powerpoint/2010/main" val="3171031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9334947-5447-485A-8E43-25A7A6E6AFBE}"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solidFill>
                  <a:srgbClr val="000000"/>
                </a:solidFill>
              </a:rPr>
              <a:t>Meeting Title (optional)</a:t>
            </a:r>
          </a:p>
        </p:txBody>
      </p:sp>
      <p:sp>
        <p:nvSpPr>
          <p:cNvPr id="6" name="Rectangle 4"/>
          <p:cNvSpPr>
            <a:spLocks noGrp="1" noChangeArrowheads="1"/>
          </p:cNvSpPr>
          <p:nvPr>
            <p:ph type="dt" sz="half" idx="12"/>
          </p:nvPr>
        </p:nvSpPr>
        <p:spPr>
          <a:ln/>
        </p:spPr>
        <p:txBody>
          <a:bodyPr/>
          <a:lstStyle>
            <a:lvl1pPr>
              <a:defRPr/>
            </a:lvl1pPr>
          </a:lstStyle>
          <a:p>
            <a:pPr>
              <a:defRPr/>
            </a:pPr>
            <a:fld id="{823C91B1-8874-43BC-84D2-5DFC17C5FB7A}" type="datetime1">
              <a:rPr lang="en-US">
                <a:solidFill>
                  <a:srgbClr val="000000"/>
                </a:solidFill>
              </a:rPr>
              <a:pPr>
                <a:defRPr/>
              </a:pPr>
              <a:t>8/3/2015</a:t>
            </a:fld>
            <a:endParaRPr lang="en-US" dirty="0">
              <a:solidFill>
                <a:srgbClr val="000000"/>
              </a:solidFill>
            </a:endParaRPr>
          </a:p>
        </p:txBody>
      </p:sp>
    </p:spTree>
    <p:extLst>
      <p:ext uri="{BB962C8B-B14F-4D97-AF65-F5344CB8AC3E}">
        <p14:creationId xmlns:p14="http://schemas.microsoft.com/office/powerpoint/2010/main" val="3945078410"/>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1504B53-2220-4800-BD73-A41CA2412445}"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228593420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Rectangle 4"/>
          <p:cNvSpPr>
            <a:spLocks noChangeArrowheads="1"/>
          </p:cNvSpPr>
          <p:nvPr/>
        </p:nvSpPr>
        <p:spPr bwMode="auto">
          <a:xfrm>
            <a:off x="0" y="1143000"/>
            <a:ext cx="9144000" cy="5715000"/>
          </a:xfrm>
          <a:prstGeom prst="rect">
            <a:avLst/>
          </a:prstGeom>
          <a:solidFill>
            <a:srgbClr val="5469A2"/>
          </a:solidFill>
          <a:ln w="9525">
            <a:noFill/>
            <a:miter lim="800000"/>
            <a:headEnd/>
            <a:tailEnd/>
          </a:ln>
          <a:effectLst/>
        </p:spPr>
        <p:txBody>
          <a:bodyPr wrap="none" anchor="ctr"/>
          <a:lstStyle/>
          <a:p>
            <a:pPr>
              <a:defRPr/>
            </a:pPr>
            <a:endParaRPr lang="en-US" dirty="0"/>
          </a:p>
        </p:txBody>
      </p:sp>
      <p:sp>
        <p:nvSpPr>
          <p:cNvPr id="6" name="Line 14"/>
          <p:cNvSpPr>
            <a:spLocks noChangeShapeType="1"/>
          </p:cNvSpPr>
          <p:nvPr/>
        </p:nvSpPr>
        <p:spPr bwMode="auto">
          <a:xfrm>
            <a:off x="0" y="1143000"/>
            <a:ext cx="9144000" cy="0"/>
          </a:xfrm>
          <a:prstGeom prst="line">
            <a:avLst/>
          </a:prstGeom>
          <a:noFill/>
          <a:ln w="57150">
            <a:solidFill>
              <a:schemeClr val="hlink"/>
            </a:solidFill>
            <a:round/>
            <a:headEnd/>
            <a:tailEnd/>
          </a:ln>
          <a:effectLst/>
        </p:spPr>
        <p:txBody>
          <a:bodyPr/>
          <a:lstStyle/>
          <a:p>
            <a:pPr>
              <a:defRPr/>
            </a:pPr>
            <a:endParaRPr lang="en-US" dirty="0"/>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bg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lvl1pPr>
          </a:lstStyle>
          <a:p>
            <a:r>
              <a:rPr lang="en-US" smtClean="0"/>
              <a:t>Click to edit Master title style</a:t>
            </a:r>
            <a:endParaRPr lang="en-US"/>
          </a:p>
        </p:txBody>
      </p:sp>
      <p:sp>
        <p:nvSpPr>
          <p:cNvPr id="7" name="Rectangle 10"/>
          <p:cNvSpPr>
            <a:spLocks noGrp="1" noChangeArrowheads="1"/>
          </p:cNvSpPr>
          <p:nvPr>
            <p:ph type="dt" sz="half" idx="10"/>
          </p:nvPr>
        </p:nvSpPr>
        <p:spPr>
          <a:xfrm>
            <a:off x="2333625" y="5467350"/>
            <a:ext cx="6276975" cy="476250"/>
          </a:xfrm>
        </p:spPr>
        <p:txBody>
          <a:bodyPr/>
          <a:lstStyle>
            <a:lvl1pPr>
              <a:defRPr sz="1800" b="1">
                <a:solidFill>
                  <a:schemeClr val="bg1"/>
                </a:solidFill>
              </a:defRPr>
            </a:lvl1pPr>
          </a:lstStyle>
          <a:p>
            <a:pPr>
              <a:defRPr/>
            </a:pPr>
            <a:fld id="{9C973AC5-5132-4101-86DF-8B70F59A878C}" type="datetime1">
              <a:rPr lang="en-US" smtClean="0">
                <a:solidFill>
                  <a:srgbClr val="FFFFFF"/>
                </a:solidFill>
              </a:rPr>
              <a:pPr>
                <a:defRPr/>
              </a:pPr>
              <a:t>8/3/2015</a:t>
            </a:fld>
            <a:endParaRPr lang="en-US" dirty="0">
              <a:solidFill>
                <a:srgbClr val="FFFFFF"/>
              </a:solidFill>
            </a:endParaRPr>
          </a:p>
        </p:txBody>
      </p:sp>
      <p:sp>
        <p:nvSpPr>
          <p:cNvPr id="8" name="Rectangle 15"/>
          <p:cNvSpPr>
            <a:spLocks noGrp="1" noChangeArrowheads="1"/>
          </p:cNvSpPr>
          <p:nvPr>
            <p:ph type="ftr" sz="quarter" idx="11"/>
          </p:nvPr>
        </p:nvSpPr>
        <p:spPr>
          <a:xfrm>
            <a:off x="2333625" y="5067300"/>
            <a:ext cx="6276975" cy="419100"/>
          </a:xfrm>
        </p:spPr>
        <p:txBody>
          <a:bodyPr/>
          <a:lstStyle>
            <a:lvl1pPr algn="l">
              <a:defRPr sz="1800" b="1">
                <a:solidFill>
                  <a:schemeClr val="bg1"/>
                </a:solidFill>
              </a:defRPr>
            </a:lvl1pPr>
          </a:lstStyle>
          <a:p>
            <a:pPr>
              <a:defRPr/>
            </a:pPr>
            <a:r>
              <a:rPr lang="en-US" dirty="0" smtClean="0">
                <a:solidFill>
                  <a:srgbClr val="FFFFFF"/>
                </a:solidFill>
              </a:rPr>
              <a:t>Meeting Title (optional)</a:t>
            </a:r>
            <a:endParaRPr lang="en-US" dirty="0">
              <a:solidFill>
                <a:srgbClr val="FFFFFF"/>
              </a:solidFill>
            </a:endParaRP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61B63AE-96A8-42EE-8D21-7FE40A1E0851}" type="slidenum">
              <a:rPr lang="en-US" smtClean="0">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Meeting Title (optional)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fld id="{62F501DF-F5CE-4C4A-A182-4193CF7D385A}" type="datetime1">
              <a:rPr lang="en-US" smtClean="0">
                <a:solidFill>
                  <a:srgbClr val="000000"/>
                </a:solidFill>
              </a:rPr>
              <a:pPr>
                <a:defRPr/>
              </a:pPr>
              <a:t>8/3/2015</a:t>
            </a:fld>
            <a:endParaRPr lang="en-US" dirty="0">
              <a:solidFill>
                <a:srgbClr val="000000"/>
              </a:solidFill>
            </a:endParaRP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CE316900-ED7C-4159-8136-928570EB02A2}" type="slidenum">
              <a:rPr lang="en-US" smtClean="0">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Meeting Title (optional)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fld id="{7C09DD62-92BA-44E0-9484-8FDA0B414768}" type="datetime1">
              <a:rPr lang="en-US" smtClean="0">
                <a:solidFill>
                  <a:srgbClr val="000000"/>
                </a:solidFill>
              </a:rPr>
              <a:pPr>
                <a:defRPr/>
              </a:pPr>
              <a:t>8/3/2015</a:t>
            </a:fld>
            <a:endParaRPr lang="en-US" dirty="0">
              <a:solidFill>
                <a:srgbClr val="000000"/>
              </a:solidFill>
            </a:endParaRPr>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01E1EE18-C046-43AE-AF17-D800C7303F6D}" type="slidenum">
              <a:rPr lang="en-US" smtClean="0">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Meeting Title (optional)</a:t>
            </a:r>
            <a:endParaRPr lang="en-US" dirty="0">
              <a:solidFill>
                <a:srgbClr val="000000"/>
              </a:solidFill>
            </a:endParaRPr>
          </a:p>
        </p:txBody>
      </p:sp>
      <p:sp>
        <p:nvSpPr>
          <p:cNvPr id="7" name="Rectangle 4"/>
          <p:cNvSpPr>
            <a:spLocks noGrp="1" noChangeArrowheads="1"/>
          </p:cNvSpPr>
          <p:nvPr>
            <p:ph type="dt" sz="half" idx="12"/>
          </p:nvPr>
        </p:nvSpPr>
        <p:spPr>
          <a:ln/>
        </p:spPr>
        <p:txBody>
          <a:bodyPr/>
          <a:lstStyle>
            <a:lvl1pPr>
              <a:defRPr/>
            </a:lvl1pPr>
          </a:lstStyle>
          <a:p>
            <a:pPr>
              <a:defRPr/>
            </a:pPr>
            <a:fld id="{7C25D69D-AA0F-40FD-A346-0A7E19D80C3F}" type="datetime1">
              <a:rPr lang="en-US" smtClean="0">
                <a:solidFill>
                  <a:srgbClr val="000000"/>
                </a:solidFill>
              </a:rPr>
              <a:pPr>
                <a:defRPr/>
              </a:pPr>
              <a:t>8/3/2015</a:t>
            </a:fld>
            <a:endParaRPr lang="en-US" dirty="0">
              <a:solidFill>
                <a:srgbClr val="000000"/>
              </a:solidFill>
            </a:endParaRPr>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42CADFE5-1B45-4205-9A33-9BCF709FB59E}" type="slidenum">
              <a:rPr lang="en-US" smtClean="0">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Meeting Title (optional)</a:t>
            </a:r>
            <a:endParaRPr lang="en-US" dirty="0">
              <a:solidFill>
                <a:srgbClr val="000000"/>
              </a:solidFill>
            </a:endParaRPr>
          </a:p>
        </p:txBody>
      </p:sp>
      <p:sp>
        <p:nvSpPr>
          <p:cNvPr id="9" name="Rectangle 4"/>
          <p:cNvSpPr>
            <a:spLocks noGrp="1" noChangeArrowheads="1"/>
          </p:cNvSpPr>
          <p:nvPr>
            <p:ph type="dt" sz="half" idx="12"/>
          </p:nvPr>
        </p:nvSpPr>
        <p:spPr>
          <a:ln/>
        </p:spPr>
        <p:txBody>
          <a:bodyPr/>
          <a:lstStyle>
            <a:lvl1pPr>
              <a:defRPr/>
            </a:lvl1pPr>
          </a:lstStyle>
          <a:p>
            <a:pPr>
              <a:defRPr/>
            </a:pPr>
            <a:fld id="{D5B9B514-925B-443A-A32E-0AA3E5C109BF}" type="datetime1">
              <a:rPr lang="en-US" smtClean="0">
                <a:solidFill>
                  <a:srgbClr val="000000"/>
                </a:solidFill>
              </a:rPr>
              <a:pPr>
                <a:defRPr/>
              </a:pPr>
              <a:t>8/3/2015</a:t>
            </a:fld>
            <a:endParaRPr lang="en-US" dirty="0">
              <a:solidFill>
                <a:srgbClr val="000000"/>
              </a:solidFill>
            </a:endParaRPr>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2E37609A-CE91-405F-A5DC-7C827C3AF136}" type="slidenum">
              <a:rPr lang="en-US" smtClean="0">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Meeting Title (optional)</a:t>
            </a:r>
            <a:endParaRPr lang="en-US" dirty="0">
              <a:solidFill>
                <a:srgbClr val="000000"/>
              </a:solidFill>
            </a:endParaRPr>
          </a:p>
        </p:txBody>
      </p:sp>
      <p:sp>
        <p:nvSpPr>
          <p:cNvPr id="5" name="Rectangle 4"/>
          <p:cNvSpPr>
            <a:spLocks noGrp="1" noChangeArrowheads="1"/>
          </p:cNvSpPr>
          <p:nvPr>
            <p:ph type="dt" sz="half" idx="12"/>
          </p:nvPr>
        </p:nvSpPr>
        <p:spPr>
          <a:ln/>
        </p:spPr>
        <p:txBody>
          <a:bodyPr/>
          <a:lstStyle>
            <a:lvl1pPr>
              <a:defRPr/>
            </a:lvl1pPr>
          </a:lstStyle>
          <a:p>
            <a:pPr>
              <a:defRPr/>
            </a:pPr>
            <a:fld id="{4ED08458-A69B-4CF6-B546-25944F901610}" type="datetime1">
              <a:rPr lang="en-US" smtClean="0">
                <a:solidFill>
                  <a:srgbClr val="000000"/>
                </a:solidFill>
              </a:rPr>
              <a:pPr>
                <a:defRPr/>
              </a:pPr>
              <a:t>8/3/2015</a:t>
            </a:fld>
            <a:endParaRPr lang="en-US" dirty="0">
              <a:solidFill>
                <a:srgbClr val="000000"/>
              </a:solidFill>
            </a:endParaRPr>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2721310-B2C6-4C91-907B-F0ED47A4E33E}" type="slidenum">
              <a:rPr lang="en-US" smtClean="0">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Meeting Title (optional)</a:t>
            </a:r>
            <a:endParaRPr lang="en-US" dirty="0">
              <a:solidFill>
                <a:srgbClr val="000000"/>
              </a:solidFill>
            </a:endParaRPr>
          </a:p>
        </p:txBody>
      </p:sp>
      <p:sp>
        <p:nvSpPr>
          <p:cNvPr id="4" name="Rectangle 4"/>
          <p:cNvSpPr>
            <a:spLocks noGrp="1" noChangeArrowheads="1"/>
          </p:cNvSpPr>
          <p:nvPr>
            <p:ph type="dt" sz="half" idx="12"/>
          </p:nvPr>
        </p:nvSpPr>
        <p:spPr>
          <a:ln/>
        </p:spPr>
        <p:txBody>
          <a:bodyPr/>
          <a:lstStyle>
            <a:lvl1pPr>
              <a:defRPr/>
            </a:lvl1pPr>
          </a:lstStyle>
          <a:p>
            <a:pPr>
              <a:defRPr/>
            </a:pPr>
            <a:fld id="{6ADD49CA-EFA5-4E15-A1FD-01D99244C309}" type="datetime1">
              <a:rPr lang="en-US" smtClean="0">
                <a:solidFill>
                  <a:srgbClr val="000000"/>
                </a:solidFill>
              </a:rPr>
              <a:pPr>
                <a:defRPr/>
              </a:pPr>
              <a:t>8/3/2015</a:t>
            </a:fld>
            <a:endParaRPr lang="en-US" dirty="0">
              <a:solidFill>
                <a:srgbClr val="000000"/>
              </a:solidFill>
            </a:endParaRPr>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142B598-93FD-4C8B-B997-FAB5F233A1BF}" type="slidenum">
              <a:rPr lang="en-US" smtClean="0">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Meeting Title (optional)</a:t>
            </a:r>
            <a:endParaRPr lang="en-US" dirty="0">
              <a:solidFill>
                <a:srgbClr val="000000"/>
              </a:solidFill>
            </a:endParaRPr>
          </a:p>
        </p:txBody>
      </p:sp>
      <p:sp>
        <p:nvSpPr>
          <p:cNvPr id="7" name="Rectangle 4"/>
          <p:cNvSpPr>
            <a:spLocks noGrp="1" noChangeArrowheads="1"/>
          </p:cNvSpPr>
          <p:nvPr>
            <p:ph type="dt" sz="half" idx="12"/>
          </p:nvPr>
        </p:nvSpPr>
        <p:spPr>
          <a:ln/>
        </p:spPr>
        <p:txBody>
          <a:bodyPr/>
          <a:lstStyle>
            <a:lvl1pPr>
              <a:defRPr/>
            </a:lvl1pPr>
          </a:lstStyle>
          <a:p>
            <a:pPr>
              <a:defRPr/>
            </a:pPr>
            <a:fld id="{FF369140-E281-41A6-9E66-C1799F899A3D}" type="datetime1">
              <a:rPr lang="en-US" smtClean="0">
                <a:solidFill>
                  <a:srgbClr val="000000"/>
                </a:solidFill>
              </a:rPr>
              <a:pPr>
                <a:defRPr/>
              </a:pPr>
              <a:t>8/3/2015</a:t>
            </a:fld>
            <a:endParaRPr lang="en-US" dirty="0">
              <a:solidFill>
                <a:srgbClr val="000000"/>
              </a:solidFill>
            </a:endParaRPr>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DF248AC-E0C7-45B7-8DEC-677BB46BD9B9}" type="slidenum">
              <a:rPr lang="en-US" smtClean="0">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Meeting Title (optional)</a:t>
            </a:r>
            <a:endParaRPr lang="en-US" dirty="0">
              <a:solidFill>
                <a:srgbClr val="000000"/>
              </a:solidFill>
            </a:endParaRPr>
          </a:p>
        </p:txBody>
      </p:sp>
      <p:sp>
        <p:nvSpPr>
          <p:cNvPr id="7" name="Rectangle 4"/>
          <p:cNvSpPr>
            <a:spLocks noGrp="1" noChangeArrowheads="1"/>
          </p:cNvSpPr>
          <p:nvPr>
            <p:ph type="dt" sz="half" idx="12"/>
          </p:nvPr>
        </p:nvSpPr>
        <p:spPr>
          <a:ln/>
        </p:spPr>
        <p:txBody>
          <a:bodyPr/>
          <a:lstStyle>
            <a:lvl1pPr>
              <a:defRPr/>
            </a:lvl1pPr>
          </a:lstStyle>
          <a:p>
            <a:pPr>
              <a:defRPr/>
            </a:pPr>
            <a:fld id="{ED258A3C-9BF8-4918-A5C5-BF2D4BD17045}" type="datetime1">
              <a:rPr lang="en-US" smtClean="0">
                <a:solidFill>
                  <a:srgbClr val="000000"/>
                </a:solidFill>
              </a:rPr>
              <a:pPr>
                <a:defRPr/>
              </a:pPr>
              <a:t>8/3/2015</a:t>
            </a:fld>
            <a:endParaRPr lang="en-US" dirty="0">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52C0CF46-B4CC-42D3-AD9C-8A17380FFF29}"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solidFill>
                  <a:srgbClr val="000000"/>
                </a:solidFill>
              </a:rPr>
              <a:t>Meeting Title (optional)</a:t>
            </a:r>
          </a:p>
        </p:txBody>
      </p:sp>
      <p:sp>
        <p:nvSpPr>
          <p:cNvPr id="6" name="Rectangle 4"/>
          <p:cNvSpPr>
            <a:spLocks noGrp="1" noChangeArrowheads="1"/>
          </p:cNvSpPr>
          <p:nvPr>
            <p:ph type="dt" sz="half" idx="12"/>
          </p:nvPr>
        </p:nvSpPr>
        <p:spPr>
          <a:ln/>
        </p:spPr>
        <p:txBody>
          <a:bodyPr/>
          <a:lstStyle>
            <a:lvl1pPr>
              <a:defRPr/>
            </a:lvl1pPr>
          </a:lstStyle>
          <a:p>
            <a:pPr>
              <a:defRPr/>
            </a:pPr>
            <a:fld id="{11477C3D-6FB3-4306-A827-A977E53DF72D}" type="datetime1">
              <a:rPr lang="en-US">
                <a:solidFill>
                  <a:srgbClr val="000000"/>
                </a:solidFill>
              </a:rPr>
              <a:pPr>
                <a:defRPr/>
              </a:pPr>
              <a:t>8/3/2015</a:t>
            </a:fld>
            <a:endParaRPr lang="en-US" dirty="0">
              <a:solidFill>
                <a:srgbClr val="000000"/>
              </a:solidFill>
            </a:endParaRPr>
          </a:p>
        </p:txBody>
      </p:sp>
    </p:spTree>
    <p:extLst>
      <p:ext uri="{BB962C8B-B14F-4D97-AF65-F5344CB8AC3E}">
        <p14:creationId xmlns:p14="http://schemas.microsoft.com/office/powerpoint/2010/main" val="3574732930"/>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9334947-5447-485A-8E43-25A7A6E6AFBE}" type="slidenum">
              <a:rPr lang="en-US" smtClean="0">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Meeting Title (optional)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fld id="{823C91B1-8874-43BC-84D2-5DFC17C5FB7A}" type="datetime1">
              <a:rPr lang="en-US" smtClean="0">
                <a:solidFill>
                  <a:srgbClr val="000000"/>
                </a:solidFill>
              </a:rPr>
              <a:pPr>
                <a:defRPr/>
              </a:pPr>
              <a:t>8/3/2015</a:t>
            </a:fld>
            <a:endParaRPr lang="en-US" dirty="0">
              <a:solidFill>
                <a:srgbClr val="000000"/>
              </a:solidFill>
            </a:endParaRPr>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52C0CF46-B4CC-42D3-AD9C-8A17380FFF29}" type="slidenum">
              <a:rPr lang="en-US" smtClean="0">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Meeting Title (optional)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fld id="{11477C3D-6FB3-4306-A827-A977E53DF72D}" type="datetime1">
              <a:rPr lang="en-US" smtClean="0">
                <a:solidFill>
                  <a:srgbClr val="000000"/>
                </a:solidFill>
              </a:rPr>
              <a:pPr>
                <a:defRPr/>
              </a:pPr>
              <a:t>8/3/2015</a:t>
            </a:fld>
            <a:endParaRPr lang="en-US" dirty="0">
              <a:solidFill>
                <a:srgbClr val="000000"/>
              </a:solidFill>
            </a:endParaRPr>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dirty="0" smtClean="0"/>
              <a:t>Meeting Title (optional)</a:t>
            </a:r>
            <a:endParaRPr lang="en-US" dirty="0"/>
          </a:p>
        </p:txBody>
      </p:sp>
    </p:spTree>
    <p:extLst>
      <p:ext uri="{BB962C8B-B14F-4D97-AF65-F5344CB8AC3E}">
        <p14:creationId xmlns:p14="http://schemas.microsoft.com/office/powerpoint/2010/main" val="1126631169"/>
      </p:ext>
    </p:extLst>
  </p:cSld>
  <p:clrMapOvr>
    <a:masterClrMapping/>
  </p:clrMapOvr>
  <p:timing>
    <p:tnLst>
      <p:par>
        <p:cTn id="1" dur="indefinite" restart="never" nodeType="tmRoot"/>
      </p:par>
    </p:tnLst>
  </p:timing>
  <p:hf sldNum="0" hdr="0"/>
</p:sldLayout>
</file>

<file path=ppt/slideLayouts/slideLayout114.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5"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dirty="0" smtClean="0"/>
              <a:t>Meeting Title (optional)</a:t>
            </a:r>
            <a:endParaRPr lang="en-US" dirty="0"/>
          </a:p>
        </p:txBody>
      </p:sp>
    </p:spTree>
    <p:extLst>
      <p:ext uri="{BB962C8B-B14F-4D97-AF65-F5344CB8AC3E}">
        <p14:creationId xmlns:p14="http://schemas.microsoft.com/office/powerpoint/2010/main" val="1473348031"/>
      </p:ext>
    </p:extLst>
  </p:cSld>
  <p:clrMapOvr>
    <a:masterClrMapping/>
  </p:clrMapOvr>
  <p:timing>
    <p:tnLst>
      <p:par>
        <p:cTn id="1" dur="indefinite" restart="never" nodeType="tmRoot"/>
      </p:par>
    </p:tnLst>
  </p:timing>
  <p:hf sldNum="0" hdr="0"/>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Rectangle 4"/>
          <p:cNvSpPr>
            <a:spLocks noChangeArrowheads="1"/>
          </p:cNvSpPr>
          <p:nvPr userDrawn="1"/>
        </p:nvSpPr>
        <p:spPr bwMode="auto">
          <a:xfrm>
            <a:off x="0" y="1143000"/>
            <a:ext cx="9144000" cy="5715000"/>
          </a:xfrm>
          <a:prstGeom prst="rect">
            <a:avLst/>
          </a:prstGeom>
          <a:solidFill>
            <a:srgbClr val="5469A2"/>
          </a:solidFill>
          <a:ln w="9525">
            <a:noFill/>
            <a:miter lim="800000"/>
            <a:headEnd/>
            <a:tailEnd/>
          </a:ln>
          <a:effectLst/>
        </p:spPr>
        <p:txBody>
          <a:bodyPr wrap="none" anchor="ctr"/>
          <a:lstStyle/>
          <a:p>
            <a:pPr>
              <a:defRPr/>
            </a:pPr>
            <a:endParaRPr lang="en-US" dirty="0"/>
          </a:p>
        </p:txBody>
      </p:sp>
      <p:sp>
        <p:nvSpPr>
          <p:cNvPr id="6"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a:defRPr/>
            </a:pPr>
            <a:endParaRPr lang="en-US" dirty="0"/>
          </a:p>
        </p:txBody>
      </p:sp>
      <p:sp>
        <p:nvSpPr>
          <p:cNvPr id="43010" name="Rectangle 2"/>
          <p:cNvSpPr>
            <a:spLocks noGrp="1" noChangeArrowheads="1"/>
          </p:cNvSpPr>
          <p:nvPr>
            <p:ph type="subTitle" idx="1"/>
          </p:nvPr>
        </p:nvSpPr>
        <p:spPr>
          <a:xfrm>
            <a:off x="2343150" y="3581400"/>
            <a:ext cx="6343650" cy="1143000"/>
          </a:xfrm>
          <a:prstGeom prst="rect">
            <a:avLst/>
          </a:prstGeom>
        </p:spPr>
        <p:txBody>
          <a:bodyPr/>
          <a:lstStyle>
            <a:lvl1pPr marL="0" indent="0">
              <a:buFontTx/>
              <a:buNone/>
              <a:defRPr b="0">
                <a:solidFill>
                  <a:schemeClr val="bg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a:prstGeom prst="rect">
            <a:avLst/>
          </a:prstGeom>
        </p:spPr>
        <p:txBody>
          <a:bodyPr/>
          <a:lstStyle>
            <a:lvl1pPr>
              <a:defRPr sz="2800"/>
            </a:lvl1pPr>
          </a:lstStyle>
          <a:p>
            <a:r>
              <a:rPr lang="en-US" smtClean="0"/>
              <a:t>Click to edit Master title style</a:t>
            </a:r>
            <a:endParaRPr lang="en-US"/>
          </a:p>
        </p:txBody>
      </p:sp>
      <p:sp>
        <p:nvSpPr>
          <p:cNvPr id="7" name="Rectangle 10"/>
          <p:cNvSpPr>
            <a:spLocks noGrp="1" noChangeArrowheads="1"/>
          </p:cNvSpPr>
          <p:nvPr>
            <p:ph type="dt" sz="half" idx="10"/>
          </p:nvPr>
        </p:nvSpPr>
        <p:spPr>
          <a:xfrm>
            <a:off x="2333625" y="5467350"/>
            <a:ext cx="6276975" cy="476250"/>
          </a:xfrm>
        </p:spPr>
        <p:txBody>
          <a:bodyPr/>
          <a:lstStyle>
            <a:lvl1pPr>
              <a:defRPr sz="1800" b="1">
                <a:solidFill>
                  <a:schemeClr val="bg1"/>
                </a:solidFill>
              </a:defRPr>
            </a:lvl1pPr>
          </a:lstStyle>
          <a:p>
            <a:pPr>
              <a:defRPr/>
            </a:pPr>
            <a:r>
              <a:rPr lang="en-US" dirty="0"/>
              <a:t>Date</a:t>
            </a:r>
          </a:p>
        </p:txBody>
      </p:sp>
      <p:sp>
        <p:nvSpPr>
          <p:cNvPr id="8" name="Rectangle 15"/>
          <p:cNvSpPr>
            <a:spLocks noGrp="1" noChangeArrowheads="1"/>
          </p:cNvSpPr>
          <p:nvPr>
            <p:ph type="ftr" sz="quarter" idx="11"/>
          </p:nvPr>
        </p:nvSpPr>
        <p:spPr>
          <a:xfrm>
            <a:off x="2333625" y="5067300"/>
            <a:ext cx="6276975" cy="419100"/>
          </a:xfrm>
        </p:spPr>
        <p:txBody>
          <a:bodyPr/>
          <a:lstStyle>
            <a:lvl1pPr algn="l">
              <a:defRPr sz="1800" b="1">
                <a:solidFill>
                  <a:schemeClr val="bg1"/>
                </a:solidFill>
              </a:defRPr>
            </a:lvl1pPr>
          </a:lstStyle>
          <a:p>
            <a:pPr>
              <a:defRPr/>
            </a:pPr>
            <a:r>
              <a:rPr lang="en-US" dirty="0"/>
              <a:t>Meeting Title (optional)</a:t>
            </a:r>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066800"/>
            <a:ext cx="8229600" cy="4724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solidFill>
                  <a:schemeClr val="tx1"/>
                </a:solidFill>
              </a:defRPr>
            </a:lvl1pPr>
          </a:lstStyle>
          <a:p>
            <a:pPr>
              <a:defRPr/>
            </a:pPr>
            <a:fld id="{47C5CAA7-8F5B-4C0F-BA87-41354A05D169}" type="slidenum">
              <a:rPr lang="en-US" smtClean="0"/>
              <a:pPr>
                <a:defRPr/>
              </a:pPr>
              <a:t>‹#›</a:t>
            </a:fld>
            <a:endParaRPr lang="en-US" dirty="0"/>
          </a:p>
        </p:txBody>
      </p:sp>
      <p:sp>
        <p:nvSpPr>
          <p:cNvPr id="5" name="Rectangle 5"/>
          <p:cNvSpPr>
            <a:spLocks noGrp="1" noChangeArrowheads="1"/>
          </p:cNvSpPr>
          <p:nvPr>
            <p:ph type="ftr" sz="quarter" idx="11"/>
          </p:nvPr>
        </p:nvSpPr>
        <p:spPr>
          <a:ln/>
        </p:spPr>
        <p:txBody>
          <a:bodyPr/>
          <a:lstStyle>
            <a:lvl1pPr>
              <a:defRPr sz="1400">
                <a:solidFill>
                  <a:schemeClr val="tx1"/>
                </a:solidFill>
              </a:defRPr>
            </a:lvl1pPr>
          </a:lstStyle>
          <a:p>
            <a:pPr>
              <a:defRPr/>
            </a:pPr>
            <a:r>
              <a:rPr lang="en-US" dirty="0" smtClean="0"/>
              <a:t>Executive Review</a:t>
            </a:r>
            <a:endParaRPr lang="en-US" dirty="0"/>
          </a:p>
        </p:txBody>
      </p:sp>
      <p:sp>
        <p:nvSpPr>
          <p:cNvPr id="6" name="Rectangle 4"/>
          <p:cNvSpPr>
            <a:spLocks noGrp="1" noChangeArrowheads="1"/>
          </p:cNvSpPr>
          <p:nvPr>
            <p:ph type="dt" sz="half" idx="12"/>
          </p:nvPr>
        </p:nvSpPr>
        <p:spPr>
          <a:ln/>
        </p:spPr>
        <p:txBody>
          <a:bodyPr/>
          <a:lstStyle>
            <a:lvl1pPr>
              <a:defRPr>
                <a:solidFill>
                  <a:schemeClr val="tx1"/>
                </a:solidFill>
              </a:defRPr>
            </a:lvl1pPr>
          </a:lstStyle>
          <a:p>
            <a:pPr algn="r">
              <a:defRPr/>
            </a:pPr>
            <a:r>
              <a:rPr lang="en-US" dirty="0" smtClean="0"/>
              <a:t>May 1, 2013</a:t>
            </a:r>
            <a:endParaRPr lang="en-US"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3400" y="5976937"/>
            <a:ext cx="817563" cy="347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728351486"/>
      </p:ext>
    </p:extLst>
  </p:cSld>
  <p:clrMapOvr>
    <a:masterClrMapping/>
  </p:clrMapOvr>
  <p:timing>
    <p:tnLst>
      <p:par>
        <p:cTn id="1" dur="indefinite" restart="never" nodeType="tmRoot"/>
      </p:par>
    </p:tnLst>
  </p:timing>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Title Placeholder 1"/>
          <p:cNvSpPr>
            <a:spLocks noGrp="1"/>
          </p:cNvSpPr>
          <p:nvPr>
            <p:ph type="title"/>
          </p:nvPr>
        </p:nvSpPr>
        <p:spPr>
          <a:xfrm>
            <a:off x="379664" y="179143"/>
            <a:ext cx="7620000"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3220382210"/>
      </p:ext>
    </p:extLst>
  </p:cSld>
  <p:clrMapOvr>
    <a:masterClrMapping/>
  </p:clrMapOvr>
  <p:timing>
    <p:tnLst>
      <p:par>
        <p:cTn id="1" dur="indefinite" restart="never" nodeType="tmRoot"/>
      </p:par>
    </p:tnLst>
  </p:timing>
</p:sldLayout>
</file>

<file path=ppt/slideLayouts/slideLayout1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12239484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9" name="Straight Connector 8"/>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3" name="Title Placeholder 1"/>
          <p:cNvSpPr>
            <a:spLocks noGrp="1"/>
          </p:cNvSpPr>
          <p:nvPr>
            <p:ph type="title"/>
          </p:nvPr>
        </p:nvSpPr>
        <p:spPr>
          <a:xfrm>
            <a:off x="379664" y="179143"/>
            <a:ext cx="7620000"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6"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260594612"/>
      </p:ext>
    </p:extLst>
  </p:cSld>
  <p:clrMapOvr>
    <a:masterClrMapping/>
  </p:clrMapOvr>
  <p:timing>
    <p:tnLst>
      <p:par>
        <p:cTn id="1" dur="indefinite" restart="never" nodeType="tmRoot"/>
      </p:par>
    </p:tnLst>
  </p:timing>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11" name="Straight Connector 10"/>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5" name="Title Placeholder 1"/>
          <p:cNvSpPr>
            <a:spLocks noGrp="1"/>
          </p:cNvSpPr>
          <p:nvPr>
            <p:ph type="title"/>
          </p:nvPr>
        </p:nvSpPr>
        <p:spPr>
          <a:xfrm>
            <a:off x="379664" y="179143"/>
            <a:ext cx="7620000"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8" name="Footer Placeholder 4"/>
          <p:cNvSpPr>
            <a:spLocks noGrp="1"/>
          </p:cNvSpPr>
          <p:nvPr>
            <p:ph type="ftr" sz="quarter" idx="10"/>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2486824430"/>
      </p:ext>
    </p:extLst>
  </p:cSld>
  <p:clrMapOvr>
    <a:masterClrMapping/>
  </p:clrMapOvr>
  <p:timing>
    <p:tnLst>
      <p:par>
        <p:cTn id="1" dur="indefinite" restart="never" nodeType="tmRoot"/>
      </p:par>
    </p:tnLst>
  </p:timing>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4" y="179143"/>
            <a:ext cx="7620000"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084712998"/>
      </p:ext>
    </p:extLst>
  </p:cSld>
  <p:clrMapOvr>
    <a:masterClrMapping/>
  </p:clrMapOvr>
  <p:timing>
    <p:tnLst>
      <p:par>
        <p:cTn id="1" dur="indefinite" restart="never" nodeType="tmRoot"/>
      </p:par>
    </p:tnLst>
  </p:timing>
</p:sldLayout>
</file>

<file path=ppt/slideLayouts/slideLayout1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249224671"/>
      </p:ext>
    </p:extLst>
  </p:cSld>
  <p:clrMapOvr>
    <a:masterClrMapping/>
  </p:clrMapOvr>
  <p:timing>
    <p:tnLst>
      <p:par>
        <p:cTn id="1" dur="indefinite" restart="never" nodeType="tmRoot"/>
      </p:par>
    </p:tnLst>
  </p:timing>
</p:sldLayout>
</file>

<file path=ppt/slideLayouts/slideLayout1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4"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218220315"/>
      </p:ext>
    </p:extLst>
  </p:cSld>
  <p:clrMapOvr>
    <a:masterClrMapping/>
  </p:clrMapOvr>
  <p:timing>
    <p:tnLst>
      <p:par>
        <p:cTn id="1" dur="indefinite" restart="never" nodeType="tmRoot"/>
      </p:par>
    </p:tnLst>
  </p:timing>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smtClean="0"/>
              <a:t>Click to edit Master title style</a:t>
            </a:r>
            <a:endParaRPr lang="en-US"/>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dirty="0" smtClean="0">
                <a:solidFill>
                  <a:srgbClr val="000000"/>
                </a:solidFill>
              </a:rPr>
              <a:t>July 25, 2012</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dirty="0" smtClean="0">
                <a:solidFill>
                  <a:srgbClr val="000000"/>
                </a:solidFill>
              </a:rPr>
              <a:t>ERCOT Confidential</a:t>
            </a:r>
            <a:endParaRPr lang="en-US" dirty="0">
              <a:solidFill>
                <a:srgbClr val="000000"/>
              </a:solidFill>
            </a:endParaRPr>
          </a:p>
        </p:txBody>
      </p:sp>
    </p:spTree>
    <p:extLst>
      <p:ext uri="{BB962C8B-B14F-4D97-AF65-F5344CB8AC3E}">
        <p14:creationId xmlns:p14="http://schemas.microsoft.com/office/powerpoint/2010/main" val="2942872548"/>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68A9D52-4E55-4A06-A504-4C290D103BC9}"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92986855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4D9F3AF-FC4E-46E8-899B-0E5993D8D0E0}"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009483341"/>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3933025-AA2A-4A26-A8D9-C698870E3011}"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7700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559626284"/>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92B56BE-E443-470E-81FB-D6C043C76079}"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10"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9243773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smtClean="0"/>
              <a:t>Click to edit Master title style</a:t>
            </a:r>
            <a:endParaRPr lang="en-US"/>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dirty="0" smtClean="0">
                <a:solidFill>
                  <a:srgbClr val="000000"/>
                </a:solidFill>
              </a:rPr>
              <a:t>July 25, 2012</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dirty="0" smtClean="0">
                <a:solidFill>
                  <a:srgbClr val="000000"/>
                </a:solidFill>
              </a:rPr>
              <a:t>ERCOT Confidential</a:t>
            </a:r>
            <a:endParaRPr lang="en-US" dirty="0">
              <a:solidFill>
                <a:srgbClr val="000000"/>
              </a:solidFill>
            </a:endParaRPr>
          </a:p>
        </p:txBody>
      </p:sp>
    </p:spTree>
    <p:extLst>
      <p:ext uri="{BB962C8B-B14F-4D97-AF65-F5344CB8AC3E}">
        <p14:creationId xmlns:p14="http://schemas.microsoft.com/office/powerpoint/2010/main" val="2942872548"/>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8CEC59-51C0-428C-9BC9-B206CCFDECB7}"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410112772"/>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1BF68D-F371-4792-AE57-6CF020C811BF}"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5"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424800960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22611C-F735-4642-8C2E-9C5B6752CA0B}"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1281300372"/>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7D96557-AF64-4F15-9FA0-CEDF52198CC5}"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999960191"/>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7EE0F3F-D354-4C14-AAF5-A2AC8B1ADD14}"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2762400177"/>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1504B53-2220-4800-BD73-A41CA2412445}"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2211433969"/>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smtClean="0"/>
              <a:t>Click to edit Master title style</a:t>
            </a:r>
            <a:endParaRPr lang="en-US"/>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dirty="0" smtClean="0">
                <a:solidFill>
                  <a:srgbClr val="000000"/>
                </a:solidFill>
              </a:rPr>
              <a:t>July 25, 2012</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dirty="0" smtClean="0">
                <a:solidFill>
                  <a:srgbClr val="000000"/>
                </a:solidFill>
              </a:rPr>
              <a:t>ERCOT Confidential</a:t>
            </a:r>
            <a:endParaRPr lang="en-US" dirty="0">
              <a:solidFill>
                <a:srgbClr val="000000"/>
              </a:solidFill>
            </a:endParaRPr>
          </a:p>
        </p:txBody>
      </p:sp>
    </p:spTree>
    <p:extLst>
      <p:ext uri="{BB962C8B-B14F-4D97-AF65-F5344CB8AC3E}">
        <p14:creationId xmlns:p14="http://schemas.microsoft.com/office/powerpoint/2010/main" val="3677817077"/>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68A9D52-4E55-4A06-A504-4C290D103BC9}"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66737142"/>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4D9F3AF-FC4E-46E8-899B-0E5993D8D0E0}"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1767419703"/>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3933025-AA2A-4A26-A8D9-C698870E3011}"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7700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40169067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68A9D52-4E55-4A06-A504-4C290D103BC9}"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929868554"/>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92B56BE-E443-470E-81FB-D6C043C76079}"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10"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2446198805"/>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8CEC59-51C0-428C-9BC9-B206CCFDECB7}"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1128836799"/>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1BF68D-F371-4792-AE57-6CF020C811BF}"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5"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951866496"/>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22611C-F735-4642-8C2E-9C5B6752CA0B}"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65615338"/>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7D96557-AF64-4F15-9FA0-CEDF52198CC5}"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1911699778"/>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7EE0F3F-D354-4C14-AAF5-A2AC8B1ADD14}"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2065972070"/>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1504B53-2220-4800-BD73-A41CA2412445}"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144397796"/>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smtClean="0"/>
              <a:t>Click to edit Master title style</a:t>
            </a:r>
            <a:endParaRPr lang="en-US"/>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dirty="0" smtClean="0">
                <a:solidFill>
                  <a:srgbClr val="000000"/>
                </a:solidFill>
              </a:rPr>
              <a:t>July 25, 2012</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dirty="0" smtClean="0">
                <a:solidFill>
                  <a:srgbClr val="000000"/>
                </a:solidFill>
              </a:rPr>
              <a:t>ERCOT Confidential</a:t>
            </a:r>
            <a:endParaRPr lang="en-US" dirty="0">
              <a:solidFill>
                <a:srgbClr val="000000"/>
              </a:solidFill>
            </a:endParaRPr>
          </a:p>
        </p:txBody>
      </p:sp>
    </p:spTree>
    <p:extLst>
      <p:ext uri="{BB962C8B-B14F-4D97-AF65-F5344CB8AC3E}">
        <p14:creationId xmlns:p14="http://schemas.microsoft.com/office/powerpoint/2010/main" val="3341766505"/>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68A9D52-4E55-4A06-A504-4C290D103BC9}"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504642474"/>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4D9F3AF-FC4E-46E8-899B-0E5993D8D0E0}"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9144952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4D9F3AF-FC4E-46E8-899B-0E5993D8D0E0}"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009483341"/>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3933025-AA2A-4A26-A8D9-C698870E3011}"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7700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1101781640"/>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92B56BE-E443-470E-81FB-D6C043C76079}"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10"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52745830"/>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8CEC59-51C0-428C-9BC9-B206CCFDECB7}"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2118241594"/>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1BF68D-F371-4792-AE57-6CF020C811BF}"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5"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76061675"/>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22611C-F735-4642-8C2E-9C5B6752CA0B}"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4117608141"/>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7D96557-AF64-4F15-9FA0-CEDF52198CC5}"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780443273"/>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7EE0F3F-D354-4C14-AAF5-A2AC8B1ADD14}"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1766891771"/>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1504B53-2220-4800-BD73-A41CA2412445}"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72473213"/>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smtClean="0"/>
              <a:t>Click to edit Master title style</a:t>
            </a:r>
            <a:endParaRPr lang="en-US"/>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dirty="0" smtClean="0">
                <a:solidFill>
                  <a:srgbClr val="000000"/>
                </a:solidFill>
              </a:rPr>
              <a:t>July 25, 2012</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dirty="0" smtClean="0">
                <a:solidFill>
                  <a:srgbClr val="000000"/>
                </a:solidFill>
              </a:rPr>
              <a:t>ERCOT Confidential</a:t>
            </a:r>
            <a:endParaRPr lang="en-US" dirty="0">
              <a:solidFill>
                <a:srgbClr val="000000"/>
              </a:solidFill>
            </a:endParaRPr>
          </a:p>
        </p:txBody>
      </p:sp>
    </p:spTree>
    <p:extLst>
      <p:ext uri="{BB962C8B-B14F-4D97-AF65-F5344CB8AC3E}">
        <p14:creationId xmlns:p14="http://schemas.microsoft.com/office/powerpoint/2010/main" val="1035773965"/>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68A9D52-4E55-4A06-A504-4C290D103BC9}"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1159077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3933025-AA2A-4A26-A8D9-C698870E3011}"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7700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559626284"/>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4D9F3AF-FC4E-46E8-899B-0E5993D8D0E0}"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957286008"/>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3933025-AA2A-4A26-A8D9-C698870E3011}"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7700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2132543548"/>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92B56BE-E443-470E-81FB-D6C043C76079}"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10"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4288105440"/>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8CEC59-51C0-428C-9BC9-B206CCFDECB7}"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2613186914"/>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1BF68D-F371-4792-AE57-6CF020C811BF}"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5"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278602008"/>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22611C-F735-4642-8C2E-9C5B6752CA0B}"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604522216"/>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7D96557-AF64-4F15-9FA0-CEDF52198CC5}"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717317409"/>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7EE0F3F-D354-4C14-AAF5-A2AC8B1ADD14}"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1712164857"/>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1504B53-2220-4800-BD73-A41CA2412445}"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066400028"/>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smtClean="0"/>
              <a:t>Click to edit Master title style</a:t>
            </a:r>
            <a:endParaRPr lang="en-US"/>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dirty="0" smtClean="0">
                <a:solidFill>
                  <a:srgbClr val="000000"/>
                </a:solidFill>
              </a:rPr>
              <a:t>July 25, 2011</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dirty="0" smtClean="0">
                <a:solidFill>
                  <a:srgbClr val="000000"/>
                </a:solidFill>
              </a:rPr>
              <a:t>ERCOT Confidential</a:t>
            </a:r>
            <a:endParaRPr lang="en-US" dirty="0">
              <a:solidFill>
                <a:srgbClr val="000000"/>
              </a:solidFill>
            </a:endParaRPr>
          </a:p>
        </p:txBody>
      </p:sp>
    </p:spTree>
    <p:extLst>
      <p:ext uri="{BB962C8B-B14F-4D97-AF65-F5344CB8AC3E}">
        <p14:creationId xmlns:p14="http://schemas.microsoft.com/office/powerpoint/2010/main" val="4079588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92B56BE-E443-470E-81FB-D6C043C76079}"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10"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924377348"/>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68A9D52-4E55-4A06-A504-4C290D103BC9}"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00800"/>
            <a:ext cx="2133600" cy="323850"/>
          </a:xfrm>
          <a:ln/>
        </p:spPr>
        <p:txBody>
          <a:bodyPr/>
          <a:lstStyle>
            <a:lvl1pPr>
              <a:defRPr/>
            </a:lvl1pPr>
          </a:lstStyle>
          <a:p>
            <a:pPr>
              <a:defRPr/>
            </a:pPr>
            <a:r>
              <a:rPr lang="en-US" dirty="0" smtClean="0">
                <a:solidFill>
                  <a:srgbClr val="000000"/>
                </a:solidFill>
              </a:rPr>
              <a:t>July 30, 2012</a:t>
            </a:r>
            <a:endParaRPr lang="en-US" dirty="0">
              <a:solidFill>
                <a:srgbClr val="000000"/>
              </a:solidFill>
            </a:endParaRPr>
          </a:p>
        </p:txBody>
      </p:sp>
    </p:spTree>
    <p:extLst>
      <p:ext uri="{BB962C8B-B14F-4D97-AF65-F5344CB8AC3E}">
        <p14:creationId xmlns:p14="http://schemas.microsoft.com/office/powerpoint/2010/main" val="1401861979"/>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4D9F3AF-FC4E-46E8-899B-0E5993D8D0E0}"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604526617"/>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3933025-AA2A-4A26-A8D9-C698870E3011}"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7700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3021251295"/>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92B56BE-E443-470E-81FB-D6C043C76079}"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10"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2121938985"/>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8CEC59-51C0-428C-9BC9-B206CCFDECB7}"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942747340"/>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1BF68D-F371-4792-AE57-6CF020C811BF}"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5"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799324293"/>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22611C-F735-4642-8C2E-9C5B6752CA0B}"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3955850805"/>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7D96557-AF64-4F15-9FA0-CEDF52198CC5}"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636945814"/>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7EE0F3F-D354-4C14-AAF5-A2AC8B1ADD14}"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326415481"/>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1504B53-2220-4800-BD73-A41CA2412445}"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20616534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8CEC59-51C0-428C-9BC9-B206CCFDECB7}"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410112772"/>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smtClean="0"/>
              <a:t>Click to edit Master title style</a:t>
            </a:r>
            <a:endParaRPr lang="en-US"/>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dirty="0" smtClean="0">
                <a:solidFill>
                  <a:srgbClr val="000000"/>
                </a:solidFill>
              </a:rPr>
              <a:t>July 25, 2011</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dirty="0" smtClean="0">
                <a:solidFill>
                  <a:srgbClr val="000000"/>
                </a:solidFill>
              </a:rPr>
              <a:t>ERCOT Confidential</a:t>
            </a:r>
            <a:endParaRPr lang="en-US" dirty="0">
              <a:solidFill>
                <a:srgbClr val="000000"/>
              </a:solidFill>
            </a:endParaRPr>
          </a:p>
        </p:txBody>
      </p:sp>
    </p:spTree>
    <p:extLst>
      <p:ext uri="{BB962C8B-B14F-4D97-AF65-F5344CB8AC3E}">
        <p14:creationId xmlns:p14="http://schemas.microsoft.com/office/powerpoint/2010/main" val="2811584684"/>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68A9D52-4E55-4A06-A504-4C290D103BC9}"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00800"/>
            <a:ext cx="2133600" cy="323850"/>
          </a:xfrm>
          <a:ln/>
        </p:spPr>
        <p:txBody>
          <a:bodyPr/>
          <a:lstStyle>
            <a:lvl1pPr>
              <a:defRPr/>
            </a:lvl1pPr>
          </a:lstStyle>
          <a:p>
            <a:pPr>
              <a:defRPr/>
            </a:pPr>
            <a:r>
              <a:rPr lang="en-US" dirty="0" smtClean="0">
                <a:solidFill>
                  <a:srgbClr val="000000"/>
                </a:solidFill>
              </a:rPr>
              <a:t>July 30, 2012</a:t>
            </a:r>
            <a:endParaRPr lang="en-US" dirty="0">
              <a:solidFill>
                <a:srgbClr val="000000"/>
              </a:solidFill>
            </a:endParaRPr>
          </a:p>
        </p:txBody>
      </p:sp>
    </p:spTree>
    <p:extLst>
      <p:ext uri="{BB962C8B-B14F-4D97-AF65-F5344CB8AC3E}">
        <p14:creationId xmlns:p14="http://schemas.microsoft.com/office/powerpoint/2010/main" val="1658301459"/>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4D9F3AF-FC4E-46E8-899B-0E5993D8D0E0}"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3964466414"/>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3933025-AA2A-4A26-A8D9-C698870E3011}"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7700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4084182705"/>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92B56BE-E443-470E-81FB-D6C043C76079}"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10"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923621695"/>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8CEC59-51C0-428C-9BC9-B206CCFDECB7}"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2921464790"/>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1BF68D-F371-4792-AE57-6CF020C811BF}"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5"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2701496798"/>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22611C-F735-4642-8C2E-9C5B6752CA0B}"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876314476"/>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7D96557-AF64-4F15-9FA0-CEDF52198CC5}"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3584733497"/>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7EE0F3F-D354-4C14-AAF5-A2AC8B1ADD14}"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5345570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1BF68D-F371-4792-AE57-6CF020C811BF}"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5"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4248009607"/>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1504B53-2220-4800-BD73-A41CA2412445}"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893747095"/>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smtClean="0"/>
              <a:t>Click to edit Master title style</a:t>
            </a:r>
            <a:endParaRPr lang="en-US"/>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dirty="0" smtClean="0">
                <a:solidFill>
                  <a:srgbClr val="000000"/>
                </a:solidFill>
              </a:rPr>
              <a:t>July 25, 2011</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dirty="0" smtClean="0">
                <a:solidFill>
                  <a:srgbClr val="000000"/>
                </a:solidFill>
              </a:rPr>
              <a:t>ERCOT Confidential</a:t>
            </a:r>
            <a:endParaRPr lang="en-US" dirty="0">
              <a:solidFill>
                <a:srgbClr val="000000"/>
              </a:solidFill>
            </a:endParaRPr>
          </a:p>
        </p:txBody>
      </p:sp>
    </p:spTree>
    <p:extLst>
      <p:ext uri="{BB962C8B-B14F-4D97-AF65-F5344CB8AC3E}">
        <p14:creationId xmlns:p14="http://schemas.microsoft.com/office/powerpoint/2010/main" val="804896325"/>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68A9D52-4E55-4A06-A504-4C290D103BC9}"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00800"/>
            <a:ext cx="2133600" cy="323850"/>
          </a:xfrm>
          <a:ln/>
        </p:spPr>
        <p:txBody>
          <a:bodyPr/>
          <a:lstStyle>
            <a:lvl1pPr>
              <a:defRPr/>
            </a:lvl1pPr>
          </a:lstStyle>
          <a:p>
            <a:pPr>
              <a:defRPr/>
            </a:pPr>
            <a:r>
              <a:rPr lang="en-US" dirty="0" smtClean="0">
                <a:solidFill>
                  <a:srgbClr val="000000"/>
                </a:solidFill>
              </a:rPr>
              <a:t>July 30, 2012</a:t>
            </a:r>
            <a:endParaRPr lang="en-US" dirty="0">
              <a:solidFill>
                <a:srgbClr val="000000"/>
              </a:solidFill>
            </a:endParaRPr>
          </a:p>
        </p:txBody>
      </p:sp>
    </p:spTree>
    <p:extLst>
      <p:ext uri="{BB962C8B-B14F-4D97-AF65-F5344CB8AC3E}">
        <p14:creationId xmlns:p14="http://schemas.microsoft.com/office/powerpoint/2010/main" val="4232898271"/>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4D9F3AF-FC4E-46E8-899B-0E5993D8D0E0}"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2066769133"/>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3933025-AA2A-4A26-A8D9-C698870E3011}"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7700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816105246"/>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92B56BE-E443-470E-81FB-D6C043C76079}"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10"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380303929"/>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8CEC59-51C0-428C-9BC9-B206CCFDECB7}"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5683046"/>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1BF68D-F371-4792-AE57-6CF020C811BF}"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5"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466045536"/>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22611C-F735-4642-8C2E-9C5B6752CA0B}"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646849855"/>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7D96557-AF64-4F15-9FA0-CEDF52198CC5}"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796220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61B63AE-96A8-42EE-8D21-7FE40A1E0851}"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solidFill>
                  <a:srgbClr val="000000"/>
                </a:solidFill>
              </a:rPr>
              <a:t>Meeting Title (optional)</a:t>
            </a:r>
          </a:p>
        </p:txBody>
      </p:sp>
      <p:sp>
        <p:nvSpPr>
          <p:cNvPr id="6" name="Rectangle 4"/>
          <p:cNvSpPr>
            <a:spLocks noGrp="1" noChangeArrowheads="1"/>
          </p:cNvSpPr>
          <p:nvPr>
            <p:ph type="dt" sz="half" idx="12"/>
          </p:nvPr>
        </p:nvSpPr>
        <p:spPr>
          <a:ln/>
        </p:spPr>
        <p:txBody>
          <a:bodyPr/>
          <a:lstStyle>
            <a:lvl1pPr>
              <a:defRPr/>
            </a:lvl1pPr>
          </a:lstStyle>
          <a:p>
            <a:pPr>
              <a:defRPr/>
            </a:pPr>
            <a:fld id="{62F501DF-F5CE-4C4A-A182-4193CF7D385A}" type="datetime1">
              <a:rPr lang="en-US">
                <a:solidFill>
                  <a:srgbClr val="000000"/>
                </a:solidFill>
              </a:rPr>
              <a:pPr>
                <a:defRPr/>
              </a:pPr>
              <a:t>8/3/2015</a:t>
            </a:fld>
            <a:endParaRPr lang="en-US" dirty="0">
              <a:solidFill>
                <a:srgbClr val="000000"/>
              </a:solidFill>
            </a:endParaRPr>
          </a:p>
        </p:txBody>
      </p:sp>
    </p:spTree>
    <p:extLst>
      <p:ext uri="{BB962C8B-B14F-4D97-AF65-F5344CB8AC3E}">
        <p14:creationId xmlns:p14="http://schemas.microsoft.com/office/powerpoint/2010/main" val="6829800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22611C-F735-4642-8C2E-9C5B6752CA0B}"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1281300372"/>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7EE0F3F-D354-4C14-AAF5-A2AC8B1ADD14}"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984951194"/>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1504B53-2220-4800-BD73-A41CA2412445}"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593978658"/>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smtClean="0"/>
              <a:t>Click to edit Master title style</a:t>
            </a:r>
            <a:endParaRPr lang="en-US"/>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dirty="0" smtClean="0">
                <a:solidFill>
                  <a:srgbClr val="000000"/>
                </a:solidFill>
              </a:rPr>
              <a:t>July 25, 2011</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dirty="0" smtClean="0">
                <a:solidFill>
                  <a:srgbClr val="000000"/>
                </a:solidFill>
              </a:rPr>
              <a:t>ERCOT Confidential</a:t>
            </a:r>
            <a:endParaRPr lang="en-US" dirty="0">
              <a:solidFill>
                <a:srgbClr val="000000"/>
              </a:solidFill>
            </a:endParaRPr>
          </a:p>
        </p:txBody>
      </p:sp>
    </p:spTree>
    <p:extLst>
      <p:ext uri="{BB962C8B-B14F-4D97-AF65-F5344CB8AC3E}">
        <p14:creationId xmlns:p14="http://schemas.microsoft.com/office/powerpoint/2010/main" val="1926929254"/>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68A9D52-4E55-4A06-A504-4C290D103BC9}"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3702893367"/>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4D9F3AF-FC4E-46E8-899B-0E5993D8D0E0}"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783483223"/>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3933025-AA2A-4A26-A8D9-C698870E3011}"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7700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3231157294"/>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92B56BE-E443-470E-81FB-D6C043C76079}"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10"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2485703268"/>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8CEC59-51C0-428C-9BC9-B206CCFDECB7}"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5604130"/>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1BF68D-F371-4792-AE57-6CF020C811BF}"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5"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527783556"/>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22611C-F735-4642-8C2E-9C5B6752CA0B}"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5162909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7D96557-AF64-4F15-9FA0-CEDF52198CC5}"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999960191"/>
      </p:ext>
    </p:extLst>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7D96557-AF64-4F15-9FA0-CEDF52198CC5}"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928974491"/>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7EE0F3F-D354-4C14-AAF5-A2AC8B1ADD14}"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4289903946"/>
      </p:ext>
    </p:extLst>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1504B53-2220-4800-BD73-A41CA2412445}"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2285934207"/>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r>
              <a:rPr lang="en-US" dirty="0" smtClean="0">
                <a:solidFill>
                  <a:srgbClr val="000000"/>
                </a:solidFill>
              </a:rPr>
              <a:t>Meeting Title (optional)</a:t>
            </a:r>
            <a:endParaRPr lang="en-US" dirty="0">
              <a:solidFill>
                <a:srgbClr val="000000"/>
              </a:solidFill>
            </a:endParaRPr>
          </a:p>
        </p:txBody>
      </p:sp>
    </p:spTree>
    <p:extLst>
      <p:ext uri="{BB962C8B-B14F-4D97-AF65-F5344CB8AC3E}">
        <p14:creationId xmlns:p14="http://schemas.microsoft.com/office/powerpoint/2010/main" val="1126631169"/>
      </p:ext>
    </p:extLst>
  </p:cSld>
  <p:clrMapOvr>
    <a:masterClrMapping/>
  </p:clrMapOvr>
  <p:timing>
    <p:tnLst>
      <p:par>
        <p:cTn id="1" dur="indefinite" restart="never" nodeType="tmRoot"/>
      </p:par>
    </p:tnLst>
  </p:timing>
</p:sldLayout>
</file>

<file path=ppt/slideLayouts/slideLayout214.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5"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r>
              <a:rPr lang="en-US" dirty="0" smtClean="0">
                <a:solidFill>
                  <a:srgbClr val="000000"/>
                </a:solidFill>
              </a:rPr>
              <a:t>Meeting Title (optional)</a:t>
            </a:r>
            <a:endParaRPr lang="en-US" dirty="0">
              <a:solidFill>
                <a:srgbClr val="000000"/>
              </a:solidFill>
            </a:endParaRPr>
          </a:p>
        </p:txBody>
      </p:sp>
    </p:spTree>
    <p:extLst>
      <p:ext uri="{BB962C8B-B14F-4D97-AF65-F5344CB8AC3E}">
        <p14:creationId xmlns:p14="http://schemas.microsoft.com/office/powerpoint/2010/main" val="1473348031"/>
      </p:ext>
    </p:extLst>
  </p:cSld>
  <p:clrMapOvr>
    <a:masterClrMapping/>
  </p:clrMapOvr>
  <p:timing>
    <p:tnLst>
      <p:par>
        <p:cTn id="1" dur="indefinite" restart="never" nodeType="tmRoot"/>
      </p:par>
    </p:tnLst>
  </p:timing>
</p:sldLayout>
</file>

<file path=ppt/slideLayouts/slideLayout2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728351486"/>
      </p:ext>
    </p:extLst>
  </p:cSld>
  <p:clrMapOvr>
    <a:masterClrMapping/>
  </p:clrMapOvr>
  <p:timing>
    <p:tnLst>
      <p:par>
        <p:cTn id="1" dur="indefinite" restart="never" nodeType="tmRoot"/>
      </p:par>
    </p:tnLst>
  </p:timing>
</p:sldLayout>
</file>

<file path=ppt/slideLayouts/slideLayout2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Title Placeholder 1"/>
          <p:cNvSpPr>
            <a:spLocks noGrp="1"/>
          </p:cNvSpPr>
          <p:nvPr>
            <p:ph type="title"/>
          </p:nvPr>
        </p:nvSpPr>
        <p:spPr>
          <a:xfrm>
            <a:off x="379664" y="179143"/>
            <a:ext cx="7620000"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3220382210"/>
      </p:ext>
    </p:extLst>
  </p:cSld>
  <p:clrMapOvr>
    <a:masterClrMapping/>
  </p:clrMapOvr>
  <p:timing>
    <p:tnLst>
      <p:par>
        <p:cTn id="1" dur="indefinite" restart="never" nodeType="tmRoot"/>
      </p:par>
    </p:tnLst>
  </p:timing>
</p:sldLayout>
</file>

<file path=ppt/slideLayouts/slideLayout2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122394843"/>
      </p:ext>
    </p:extLst>
  </p:cSld>
  <p:clrMapOvr>
    <a:masterClrMapping/>
  </p:clrMapOvr>
  <p:timing>
    <p:tnLst>
      <p:par>
        <p:cTn id="1" dur="indefinite" restart="never" nodeType="tmRoot"/>
      </p:par>
    </p:tnLst>
  </p:timing>
</p:sldLayout>
</file>

<file path=ppt/slideLayouts/slideLayout2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9" name="Straight Connector 8"/>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3" name="Title Placeholder 1"/>
          <p:cNvSpPr>
            <a:spLocks noGrp="1"/>
          </p:cNvSpPr>
          <p:nvPr>
            <p:ph type="title"/>
          </p:nvPr>
        </p:nvSpPr>
        <p:spPr>
          <a:xfrm>
            <a:off x="379664" y="179143"/>
            <a:ext cx="7620000"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6"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260594612"/>
      </p:ext>
    </p:extLst>
  </p:cSld>
  <p:clrMapOvr>
    <a:masterClrMapping/>
  </p:clrMapOvr>
  <p:timing>
    <p:tnLst>
      <p:par>
        <p:cTn id="1" dur="indefinite" restart="never" nodeType="tmRoot"/>
      </p:par>
    </p:tnLst>
  </p:timing>
</p:sldLayout>
</file>

<file path=ppt/slideLayouts/slideLayout21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11" name="Straight Connector 10"/>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5" name="Title Placeholder 1"/>
          <p:cNvSpPr>
            <a:spLocks noGrp="1"/>
          </p:cNvSpPr>
          <p:nvPr>
            <p:ph type="title"/>
          </p:nvPr>
        </p:nvSpPr>
        <p:spPr>
          <a:xfrm>
            <a:off x="379664" y="179143"/>
            <a:ext cx="7620000"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8" name="Footer Placeholder 4"/>
          <p:cNvSpPr>
            <a:spLocks noGrp="1"/>
          </p:cNvSpPr>
          <p:nvPr>
            <p:ph type="ftr" sz="quarter" idx="10"/>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248682443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7EE0F3F-D354-4C14-AAF5-A2AC8B1ADD14}"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2762400177"/>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4" y="179143"/>
            <a:ext cx="7620000"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084712998"/>
      </p:ext>
    </p:extLst>
  </p:cSld>
  <p:clrMapOvr>
    <a:masterClrMapping/>
  </p:clrMapOvr>
  <p:timing>
    <p:tnLst>
      <p:par>
        <p:cTn id="1" dur="indefinite" restart="never" nodeType="tmRoot"/>
      </p:par>
    </p:tnLst>
  </p:timing>
</p:sldLayout>
</file>

<file path=ppt/slideLayouts/slideLayout2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249224671"/>
      </p:ext>
    </p:extLst>
  </p:cSld>
  <p:clrMapOvr>
    <a:masterClrMapping/>
  </p:clrMapOvr>
  <p:timing>
    <p:tnLst>
      <p:par>
        <p:cTn id="1" dur="indefinite" restart="never" nodeType="tmRoot"/>
      </p:par>
    </p:tnLst>
  </p:timing>
</p:sldLayout>
</file>

<file path=ppt/slideLayouts/slideLayout2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4"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218220315"/>
      </p:ext>
    </p:extLst>
  </p:cSld>
  <p:clrMapOvr>
    <a:masterClrMapping/>
  </p:clrMapOvr>
  <p:timing>
    <p:tnLst>
      <p:par>
        <p:cTn id="1" dur="indefinite" restart="never" nodeType="tmRoot"/>
      </p:par>
    </p:tnLst>
  </p:timing>
</p:sldLayout>
</file>

<file path=ppt/slideLayouts/slideLayout223.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3" name="Slide Number Placeholder 6"/>
          <p:cNvSpPr txBox="1">
            <a:spLocks/>
          </p:cNvSpPr>
          <p:nvPr userDrawn="1"/>
        </p:nvSpPr>
        <p:spPr>
          <a:xfrm>
            <a:off x="6705600" y="6039537"/>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pic>
        <p:nvPicPr>
          <p:cNvPr id="5" name="Picture 4" descr="ERCOT cmyk-0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Tree>
    <p:extLst>
      <p:ext uri="{BB962C8B-B14F-4D97-AF65-F5344CB8AC3E}">
        <p14:creationId xmlns:p14="http://schemas.microsoft.com/office/powerpoint/2010/main" val="3620841882"/>
      </p:ext>
    </p:extLst>
  </p:cSld>
  <p:clrMapOvr>
    <a:masterClrMapping/>
  </p:clrMapOvr>
  <p:timing>
    <p:tnLst>
      <p:par>
        <p:cTn id="1" dur="indefinite" restart="never" nodeType="tmRoot"/>
      </p:par>
    </p:tnLst>
  </p:timing>
</p:sldLayout>
</file>

<file path=ppt/slideLayouts/slideLayout22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pic>
        <p:nvPicPr>
          <p:cNvPr id="10" name="Picture 9" descr="ERCOT cmyk-0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Tree>
    <p:extLst>
      <p:ext uri="{BB962C8B-B14F-4D97-AF65-F5344CB8AC3E}">
        <p14:creationId xmlns:p14="http://schemas.microsoft.com/office/powerpoint/2010/main" val="2970689176"/>
      </p:ext>
    </p:extLst>
  </p:cSld>
  <p:clrMapOvr>
    <a:masterClrMapping/>
  </p:clrMapOvr>
  <p:timing>
    <p:tnLst>
      <p:par>
        <p:cTn id="1" dur="indefinite" restart="never" nodeType="tmRoot"/>
      </p:par>
    </p:tnLst>
  </p:timing>
</p:sldLayout>
</file>

<file path=ppt/slideLayouts/slideLayout22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1475" y="800100"/>
            <a:ext cx="4038600" cy="5105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62475" y="800100"/>
            <a:ext cx="4038600" cy="5105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9" name="Straight Connector 8"/>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6"/>
          <p:cNvSpPr txBox="1">
            <a:spLocks/>
          </p:cNvSpPr>
          <p:nvPr/>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3" name="Title Placeholder 1"/>
          <p:cNvSpPr>
            <a:spLocks noGrp="1"/>
          </p:cNvSpPr>
          <p:nvPr>
            <p:ph type="title"/>
          </p:nvPr>
        </p:nvSpPr>
        <p:spPr>
          <a:xfrm>
            <a:off x="371475" y="179143"/>
            <a:ext cx="8459536"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6"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kern="1200" dirty="0">
              <a:solidFill>
                <a:prstClr val="black">
                  <a:tint val="75000"/>
                </a:prstClr>
              </a:solidFill>
            </a:endParaRPr>
          </a:p>
        </p:txBody>
      </p:sp>
      <p:pic>
        <p:nvPicPr>
          <p:cNvPr id="11" name="Picture 10" descr="ERCOT cmyk-0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
        <p:nvSpPr>
          <p:cNvPr id="12" name="Footer Placeholder 4"/>
          <p:cNvSpPr txBox="1">
            <a:spLocks/>
          </p:cNvSpPr>
          <p:nvPr userDrawn="1"/>
        </p:nvSpPr>
        <p:spPr>
          <a:xfrm>
            <a:off x="3124200" y="6122194"/>
            <a:ext cx="2895600" cy="199811"/>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endParaRPr>
          </a:p>
        </p:txBody>
      </p:sp>
    </p:spTree>
    <p:extLst>
      <p:ext uri="{BB962C8B-B14F-4D97-AF65-F5344CB8AC3E}">
        <p14:creationId xmlns:p14="http://schemas.microsoft.com/office/powerpoint/2010/main" val="3271877926"/>
      </p:ext>
    </p:extLst>
  </p:cSld>
  <p:clrMapOvr>
    <a:masterClrMapping/>
  </p:clrMapOvr>
  <p:timing>
    <p:tnLst>
      <p:par>
        <p:cTn id="1" dur="indefinite" restart="never" nodeType="tmRoot"/>
      </p:par>
    </p:tnLst>
  </p:timing>
</p:sldLayout>
</file>

<file path=ppt/slideLayouts/slideLayout22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664" y="9255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79664" y="1565275"/>
            <a:ext cx="4040188" cy="43703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255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565275"/>
            <a:ext cx="4041775" cy="43703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1" name="Straight Connector 10"/>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6"/>
          <p:cNvSpPr txBox="1">
            <a:spLocks/>
          </p:cNvSpPr>
          <p:nvPr/>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5"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8" name="Footer Placeholder 4"/>
          <p:cNvSpPr>
            <a:spLocks noGrp="1"/>
          </p:cNvSpPr>
          <p:nvPr>
            <p:ph type="ftr" sz="quarter" idx="10"/>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kern="1200" dirty="0">
              <a:solidFill>
                <a:prstClr val="black">
                  <a:tint val="75000"/>
                </a:prstClr>
              </a:solidFill>
            </a:endParaRPr>
          </a:p>
        </p:txBody>
      </p:sp>
      <p:sp>
        <p:nvSpPr>
          <p:cNvPr id="10" name="TextBox 9"/>
          <p:cNvSpPr txBox="1"/>
          <p:nvPr userDrawn="1"/>
        </p:nvSpPr>
        <p:spPr>
          <a:xfrm>
            <a:off x="1085850" y="6010275"/>
            <a:ext cx="6867527" cy="415498"/>
          </a:xfrm>
          <a:prstGeom prst="rect">
            <a:avLst/>
          </a:prstGeom>
          <a:noFill/>
        </p:spPr>
        <p:txBody>
          <a:bodyPr wrap="square" rtlCol="0">
            <a:spAutoFit/>
          </a:bodyPr>
          <a:lstStyle/>
          <a:p>
            <a:r>
              <a:rPr lang="en-US" sz="1050" b="1" kern="1200" dirty="0" smtClean="0">
                <a:solidFill>
                  <a:prstClr val="black"/>
                </a:solidFill>
              </a:rPr>
              <a:t>IT Deep Dive II</a:t>
            </a:r>
          </a:p>
          <a:p>
            <a:r>
              <a:rPr lang="en-US" sz="1050" kern="1200" dirty="0" smtClean="0">
                <a:solidFill>
                  <a:prstClr val="black"/>
                </a:solidFill>
              </a:rPr>
              <a:t>April 2014</a:t>
            </a:r>
            <a:endParaRPr lang="en-US" sz="1050" kern="1200" dirty="0">
              <a:solidFill>
                <a:prstClr val="black"/>
              </a:solidFill>
            </a:endParaRPr>
          </a:p>
        </p:txBody>
      </p:sp>
      <p:pic>
        <p:nvPicPr>
          <p:cNvPr id="13" name="Picture 12" descr="ERCOT cmyk-0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
        <p:nvSpPr>
          <p:cNvPr id="14" name="Footer Placeholder 4"/>
          <p:cNvSpPr txBox="1">
            <a:spLocks/>
          </p:cNvSpPr>
          <p:nvPr userDrawn="1"/>
        </p:nvSpPr>
        <p:spPr>
          <a:xfrm>
            <a:off x="3124200" y="6122194"/>
            <a:ext cx="2895600" cy="199811"/>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solidFill>
              </a:rPr>
              <a:t>ERCOT RESTRICTED</a:t>
            </a:r>
            <a:endParaRPr lang="en-US" dirty="0">
              <a:solidFill>
                <a:prstClr val="black"/>
              </a:solidFill>
            </a:endParaRPr>
          </a:p>
        </p:txBody>
      </p:sp>
    </p:spTree>
    <p:extLst>
      <p:ext uri="{BB962C8B-B14F-4D97-AF65-F5344CB8AC3E}">
        <p14:creationId xmlns:p14="http://schemas.microsoft.com/office/powerpoint/2010/main" val="222503943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1504B53-2220-4800-BD73-A41CA2412445}"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22114339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smtClean="0"/>
              <a:t>Click to edit Master title style</a:t>
            </a:r>
            <a:endParaRPr lang="en-US"/>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dirty="0" smtClean="0">
                <a:solidFill>
                  <a:srgbClr val="000000"/>
                </a:solidFill>
              </a:rPr>
              <a:t>July 25, 2012</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dirty="0" smtClean="0">
                <a:solidFill>
                  <a:srgbClr val="000000"/>
                </a:solidFill>
              </a:rPr>
              <a:t>ERCOT Confidential</a:t>
            </a:r>
            <a:endParaRPr lang="en-US" dirty="0">
              <a:solidFill>
                <a:srgbClr val="000000"/>
              </a:solidFill>
            </a:endParaRPr>
          </a:p>
        </p:txBody>
      </p:sp>
    </p:spTree>
    <p:extLst>
      <p:ext uri="{BB962C8B-B14F-4D97-AF65-F5344CB8AC3E}">
        <p14:creationId xmlns:p14="http://schemas.microsoft.com/office/powerpoint/2010/main" val="36778170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68A9D52-4E55-4A06-A504-4C290D103BC9}"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667371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4D9F3AF-FC4E-46E8-899B-0E5993D8D0E0}"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1767419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3933025-AA2A-4A26-A8D9-C698870E3011}"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7700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40169067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92B56BE-E443-470E-81FB-D6C043C76079}"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10"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24461988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8CEC59-51C0-428C-9BC9-B206CCFDECB7}"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1128836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CE316900-ED7C-4159-8136-928570EB02A2}"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solidFill>
                  <a:srgbClr val="000000"/>
                </a:solidFill>
              </a:rPr>
              <a:t>Meeting Title (optional)</a:t>
            </a:r>
          </a:p>
        </p:txBody>
      </p:sp>
      <p:sp>
        <p:nvSpPr>
          <p:cNvPr id="6" name="Rectangle 4"/>
          <p:cNvSpPr>
            <a:spLocks noGrp="1" noChangeArrowheads="1"/>
          </p:cNvSpPr>
          <p:nvPr>
            <p:ph type="dt" sz="half" idx="12"/>
          </p:nvPr>
        </p:nvSpPr>
        <p:spPr>
          <a:ln/>
        </p:spPr>
        <p:txBody>
          <a:bodyPr/>
          <a:lstStyle>
            <a:lvl1pPr>
              <a:defRPr/>
            </a:lvl1pPr>
          </a:lstStyle>
          <a:p>
            <a:pPr>
              <a:defRPr/>
            </a:pPr>
            <a:fld id="{7C09DD62-92BA-44E0-9484-8FDA0B414768}" type="datetime1">
              <a:rPr lang="en-US">
                <a:solidFill>
                  <a:srgbClr val="000000"/>
                </a:solidFill>
              </a:rPr>
              <a:pPr>
                <a:defRPr/>
              </a:pPr>
              <a:t>8/3/2015</a:t>
            </a:fld>
            <a:endParaRPr lang="en-US" dirty="0">
              <a:solidFill>
                <a:srgbClr val="000000"/>
              </a:solidFill>
            </a:endParaRPr>
          </a:p>
        </p:txBody>
      </p:sp>
    </p:spTree>
    <p:extLst>
      <p:ext uri="{BB962C8B-B14F-4D97-AF65-F5344CB8AC3E}">
        <p14:creationId xmlns:p14="http://schemas.microsoft.com/office/powerpoint/2010/main" val="27886738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1BF68D-F371-4792-AE57-6CF020C811BF}"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5"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9518664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22611C-F735-4642-8C2E-9C5B6752CA0B}"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6561533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7D96557-AF64-4F15-9FA0-CEDF52198CC5}"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19116997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7EE0F3F-D354-4C14-AAF5-A2AC8B1ADD14}"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20659720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1504B53-2220-4800-BD73-A41CA2412445}"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14439779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smtClean="0"/>
              <a:t>Click to edit Master title style</a:t>
            </a:r>
            <a:endParaRPr lang="en-US"/>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dirty="0" smtClean="0">
                <a:solidFill>
                  <a:srgbClr val="000000"/>
                </a:solidFill>
              </a:rPr>
              <a:t>July 25, 2012</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dirty="0" smtClean="0">
                <a:solidFill>
                  <a:srgbClr val="000000"/>
                </a:solidFill>
              </a:rPr>
              <a:t>ERCOT Confidential</a:t>
            </a:r>
            <a:endParaRPr lang="en-US" dirty="0">
              <a:solidFill>
                <a:srgbClr val="000000"/>
              </a:solidFill>
            </a:endParaRPr>
          </a:p>
        </p:txBody>
      </p:sp>
    </p:spTree>
    <p:extLst>
      <p:ext uri="{BB962C8B-B14F-4D97-AF65-F5344CB8AC3E}">
        <p14:creationId xmlns:p14="http://schemas.microsoft.com/office/powerpoint/2010/main" val="334176650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68A9D52-4E55-4A06-A504-4C290D103BC9}"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5046424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4D9F3AF-FC4E-46E8-899B-0E5993D8D0E0}"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91449528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3933025-AA2A-4A26-A8D9-C698870E3011}"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7700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110178164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92B56BE-E443-470E-81FB-D6C043C76079}"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10"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52745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01E1EE18-C046-43AE-AF17-D800C7303F6D}"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solidFill>
                  <a:srgbClr val="000000"/>
                </a:solidFill>
              </a:rPr>
              <a:t>Meeting Title (optional)</a:t>
            </a:r>
          </a:p>
        </p:txBody>
      </p:sp>
      <p:sp>
        <p:nvSpPr>
          <p:cNvPr id="7" name="Rectangle 4"/>
          <p:cNvSpPr>
            <a:spLocks noGrp="1" noChangeArrowheads="1"/>
          </p:cNvSpPr>
          <p:nvPr>
            <p:ph type="dt" sz="half" idx="12"/>
          </p:nvPr>
        </p:nvSpPr>
        <p:spPr>
          <a:ln/>
        </p:spPr>
        <p:txBody>
          <a:bodyPr/>
          <a:lstStyle>
            <a:lvl1pPr>
              <a:defRPr/>
            </a:lvl1pPr>
          </a:lstStyle>
          <a:p>
            <a:pPr>
              <a:defRPr/>
            </a:pPr>
            <a:fld id="{7C25D69D-AA0F-40FD-A346-0A7E19D80C3F}" type="datetime1">
              <a:rPr lang="en-US">
                <a:solidFill>
                  <a:srgbClr val="000000"/>
                </a:solidFill>
              </a:rPr>
              <a:pPr>
                <a:defRPr/>
              </a:pPr>
              <a:t>8/3/2015</a:t>
            </a:fld>
            <a:endParaRPr lang="en-US" dirty="0">
              <a:solidFill>
                <a:srgbClr val="000000"/>
              </a:solidFill>
            </a:endParaRPr>
          </a:p>
        </p:txBody>
      </p:sp>
    </p:spTree>
    <p:extLst>
      <p:ext uri="{BB962C8B-B14F-4D97-AF65-F5344CB8AC3E}">
        <p14:creationId xmlns:p14="http://schemas.microsoft.com/office/powerpoint/2010/main" val="329030337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8CEC59-51C0-428C-9BC9-B206CCFDECB7}"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21182415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1BF68D-F371-4792-AE57-6CF020C811BF}"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5"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760616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22611C-F735-4642-8C2E-9C5B6752CA0B}"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41176081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7D96557-AF64-4F15-9FA0-CEDF52198CC5}"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78044327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7EE0F3F-D354-4C14-AAF5-A2AC8B1ADD14}"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176689177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1504B53-2220-4800-BD73-A41CA2412445}"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7247321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smtClean="0"/>
              <a:t>Click to edit Master title style</a:t>
            </a:r>
            <a:endParaRPr lang="en-US"/>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dirty="0" smtClean="0">
                <a:solidFill>
                  <a:srgbClr val="000000"/>
                </a:solidFill>
              </a:rPr>
              <a:t>July 25, 2012</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dirty="0" smtClean="0">
                <a:solidFill>
                  <a:srgbClr val="000000"/>
                </a:solidFill>
              </a:rPr>
              <a:t>ERCOT Confidential</a:t>
            </a:r>
            <a:endParaRPr lang="en-US" dirty="0">
              <a:solidFill>
                <a:srgbClr val="000000"/>
              </a:solidFill>
            </a:endParaRPr>
          </a:p>
        </p:txBody>
      </p:sp>
    </p:spTree>
    <p:extLst>
      <p:ext uri="{BB962C8B-B14F-4D97-AF65-F5344CB8AC3E}">
        <p14:creationId xmlns:p14="http://schemas.microsoft.com/office/powerpoint/2010/main" val="103577396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68A9D52-4E55-4A06-A504-4C290D103BC9}"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11590770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4D9F3AF-FC4E-46E8-899B-0E5993D8D0E0}"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95728600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3933025-AA2A-4A26-A8D9-C698870E3011}"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7700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2132543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42CADFE5-1B45-4205-9A33-9BCF709FB59E}"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solidFill>
                  <a:srgbClr val="000000"/>
                </a:solidFill>
              </a:rPr>
              <a:t>Meeting Title (optional)</a:t>
            </a:r>
          </a:p>
        </p:txBody>
      </p:sp>
      <p:sp>
        <p:nvSpPr>
          <p:cNvPr id="9" name="Rectangle 4"/>
          <p:cNvSpPr>
            <a:spLocks noGrp="1" noChangeArrowheads="1"/>
          </p:cNvSpPr>
          <p:nvPr>
            <p:ph type="dt" sz="half" idx="12"/>
          </p:nvPr>
        </p:nvSpPr>
        <p:spPr>
          <a:ln/>
        </p:spPr>
        <p:txBody>
          <a:bodyPr/>
          <a:lstStyle>
            <a:lvl1pPr>
              <a:defRPr/>
            </a:lvl1pPr>
          </a:lstStyle>
          <a:p>
            <a:pPr>
              <a:defRPr/>
            </a:pPr>
            <a:fld id="{D5B9B514-925B-443A-A32E-0AA3E5C109BF}" type="datetime1">
              <a:rPr lang="en-US">
                <a:solidFill>
                  <a:srgbClr val="000000"/>
                </a:solidFill>
              </a:rPr>
              <a:pPr>
                <a:defRPr/>
              </a:pPr>
              <a:t>8/3/2015</a:t>
            </a:fld>
            <a:endParaRPr lang="en-US" dirty="0">
              <a:solidFill>
                <a:srgbClr val="000000"/>
              </a:solidFill>
            </a:endParaRPr>
          </a:p>
        </p:txBody>
      </p:sp>
    </p:spTree>
    <p:extLst>
      <p:ext uri="{BB962C8B-B14F-4D97-AF65-F5344CB8AC3E}">
        <p14:creationId xmlns:p14="http://schemas.microsoft.com/office/powerpoint/2010/main" val="231758115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92B56BE-E443-470E-81FB-D6C043C76079}"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10"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428810544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8CEC59-51C0-428C-9BC9-B206CCFDECB7}"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261318691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1BF68D-F371-4792-AE57-6CF020C811BF}"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5"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27860200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22611C-F735-4642-8C2E-9C5B6752CA0B}"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60452221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7D96557-AF64-4F15-9FA0-CEDF52198CC5}"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71731740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7EE0F3F-D354-4C14-AAF5-A2AC8B1ADD14}"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171216485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1504B53-2220-4800-BD73-A41CA2412445}"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06640002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smtClean="0"/>
              <a:t>Click to edit Master title style</a:t>
            </a:r>
            <a:endParaRPr lang="en-US"/>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dirty="0" smtClean="0">
                <a:solidFill>
                  <a:srgbClr val="000000"/>
                </a:solidFill>
              </a:rPr>
              <a:t>July 25, 2011</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dirty="0" smtClean="0">
                <a:solidFill>
                  <a:srgbClr val="000000"/>
                </a:solidFill>
              </a:rPr>
              <a:t>ERCOT Confidential</a:t>
            </a:r>
            <a:endParaRPr lang="en-US" dirty="0">
              <a:solidFill>
                <a:srgbClr val="000000"/>
              </a:solidFill>
            </a:endParaRPr>
          </a:p>
        </p:txBody>
      </p:sp>
    </p:spTree>
    <p:extLst>
      <p:ext uri="{BB962C8B-B14F-4D97-AF65-F5344CB8AC3E}">
        <p14:creationId xmlns:p14="http://schemas.microsoft.com/office/powerpoint/2010/main" val="407958825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68A9D52-4E55-4A06-A504-4C290D103BC9}"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00800"/>
            <a:ext cx="2133600" cy="323850"/>
          </a:xfrm>
          <a:ln/>
        </p:spPr>
        <p:txBody>
          <a:bodyPr/>
          <a:lstStyle>
            <a:lvl1pPr>
              <a:defRPr/>
            </a:lvl1pPr>
          </a:lstStyle>
          <a:p>
            <a:pPr>
              <a:defRPr/>
            </a:pPr>
            <a:r>
              <a:rPr lang="en-US" dirty="0" smtClean="0">
                <a:solidFill>
                  <a:srgbClr val="000000"/>
                </a:solidFill>
              </a:rPr>
              <a:t>July 30, 2012</a:t>
            </a:r>
            <a:endParaRPr lang="en-US" dirty="0">
              <a:solidFill>
                <a:srgbClr val="000000"/>
              </a:solidFill>
            </a:endParaRPr>
          </a:p>
        </p:txBody>
      </p:sp>
    </p:spTree>
    <p:extLst>
      <p:ext uri="{BB962C8B-B14F-4D97-AF65-F5344CB8AC3E}">
        <p14:creationId xmlns:p14="http://schemas.microsoft.com/office/powerpoint/2010/main" val="140186197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4D9F3AF-FC4E-46E8-899B-0E5993D8D0E0}"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604526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2E37609A-CE91-405F-A5DC-7C827C3AF136}"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solidFill>
                  <a:srgbClr val="000000"/>
                </a:solidFill>
              </a:rPr>
              <a:t>Meeting Title (optional)</a:t>
            </a:r>
          </a:p>
        </p:txBody>
      </p:sp>
      <p:sp>
        <p:nvSpPr>
          <p:cNvPr id="5" name="Rectangle 4"/>
          <p:cNvSpPr>
            <a:spLocks noGrp="1" noChangeArrowheads="1"/>
          </p:cNvSpPr>
          <p:nvPr>
            <p:ph type="dt" sz="half" idx="12"/>
          </p:nvPr>
        </p:nvSpPr>
        <p:spPr>
          <a:ln/>
        </p:spPr>
        <p:txBody>
          <a:bodyPr/>
          <a:lstStyle>
            <a:lvl1pPr>
              <a:defRPr/>
            </a:lvl1pPr>
          </a:lstStyle>
          <a:p>
            <a:pPr>
              <a:defRPr/>
            </a:pPr>
            <a:fld id="{4ED08458-A69B-4CF6-B546-25944F901610}" type="datetime1">
              <a:rPr lang="en-US">
                <a:solidFill>
                  <a:srgbClr val="000000"/>
                </a:solidFill>
              </a:rPr>
              <a:pPr>
                <a:defRPr/>
              </a:pPr>
              <a:t>8/3/2015</a:t>
            </a:fld>
            <a:endParaRPr lang="en-US" dirty="0">
              <a:solidFill>
                <a:srgbClr val="000000"/>
              </a:solidFill>
            </a:endParaRPr>
          </a:p>
        </p:txBody>
      </p:sp>
    </p:spTree>
    <p:extLst>
      <p:ext uri="{BB962C8B-B14F-4D97-AF65-F5344CB8AC3E}">
        <p14:creationId xmlns:p14="http://schemas.microsoft.com/office/powerpoint/2010/main" val="87176707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3933025-AA2A-4A26-A8D9-C698870E3011}"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7700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302125129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92B56BE-E443-470E-81FB-D6C043C76079}"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10"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212193898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8CEC59-51C0-428C-9BC9-B206CCFDECB7}"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94274734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1BF68D-F371-4792-AE57-6CF020C811BF}"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5"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79932429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22611C-F735-4642-8C2E-9C5B6752CA0B}"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395585080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7D96557-AF64-4F15-9FA0-CEDF52198CC5}"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63694581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7EE0F3F-D354-4C14-AAF5-A2AC8B1ADD14}"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32641548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1504B53-2220-4800-BD73-A41CA2412445}"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206165345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smtClean="0"/>
              <a:t>Click to edit Master title style</a:t>
            </a:r>
            <a:endParaRPr lang="en-US"/>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dirty="0" smtClean="0">
                <a:solidFill>
                  <a:srgbClr val="000000"/>
                </a:solidFill>
              </a:rPr>
              <a:t>July 25, 2011</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dirty="0" smtClean="0">
                <a:solidFill>
                  <a:srgbClr val="000000"/>
                </a:solidFill>
              </a:rPr>
              <a:t>ERCOT Confidential</a:t>
            </a:r>
            <a:endParaRPr lang="en-US" dirty="0">
              <a:solidFill>
                <a:srgbClr val="000000"/>
              </a:solidFill>
            </a:endParaRPr>
          </a:p>
        </p:txBody>
      </p:sp>
    </p:spTree>
    <p:extLst>
      <p:ext uri="{BB962C8B-B14F-4D97-AF65-F5344CB8AC3E}">
        <p14:creationId xmlns:p14="http://schemas.microsoft.com/office/powerpoint/2010/main" val="281158468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68A9D52-4E55-4A06-A504-4C290D103BC9}"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00800"/>
            <a:ext cx="2133600" cy="323850"/>
          </a:xfrm>
          <a:ln/>
        </p:spPr>
        <p:txBody>
          <a:bodyPr/>
          <a:lstStyle>
            <a:lvl1pPr>
              <a:defRPr/>
            </a:lvl1pPr>
          </a:lstStyle>
          <a:p>
            <a:pPr>
              <a:defRPr/>
            </a:pPr>
            <a:r>
              <a:rPr lang="en-US" dirty="0" smtClean="0">
                <a:solidFill>
                  <a:srgbClr val="000000"/>
                </a:solidFill>
              </a:rPr>
              <a:t>July 30, 2012</a:t>
            </a:r>
            <a:endParaRPr lang="en-US" dirty="0">
              <a:solidFill>
                <a:srgbClr val="000000"/>
              </a:solidFill>
            </a:endParaRPr>
          </a:p>
        </p:txBody>
      </p:sp>
    </p:spTree>
    <p:extLst>
      <p:ext uri="{BB962C8B-B14F-4D97-AF65-F5344CB8AC3E}">
        <p14:creationId xmlns:p14="http://schemas.microsoft.com/office/powerpoint/2010/main" val="1658301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2721310-B2C6-4C91-907B-F0ED47A4E33E}"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solidFill>
                  <a:srgbClr val="000000"/>
                </a:solidFill>
              </a:rPr>
              <a:t>Meeting Title (optional)</a:t>
            </a:r>
          </a:p>
        </p:txBody>
      </p:sp>
      <p:sp>
        <p:nvSpPr>
          <p:cNvPr id="4" name="Rectangle 4"/>
          <p:cNvSpPr>
            <a:spLocks noGrp="1" noChangeArrowheads="1"/>
          </p:cNvSpPr>
          <p:nvPr>
            <p:ph type="dt" sz="half" idx="12"/>
          </p:nvPr>
        </p:nvSpPr>
        <p:spPr>
          <a:ln/>
        </p:spPr>
        <p:txBody>
          <a:bodyPr/>
          <a:lstStyle>
            <a:lvl1pPr>
              <a:defRPr/>
            </a:lvl1pPr>
          </a:lstStyle>
          <a:p>
            <a:pPr>
              <a:defRPr/>
            </a:pPr>
            <a:fld id="{6ADD49CA-EFA5-4E15-A1FD-01D99244C309}" type="datetime1">
              <a:rPr lang="en-US">
                <a:solidFill>
                  <a:srgbClr val="000000"/>
                </a:solidFill>
              </a:rPr>
              <a:pPr>
                <a:defRPr/>
              </a:pPr>
              <a:t>8/3/2015</a:t>
            </a:fld>
            <a:endParaRPr lang="en-US" dirty="0">
              <a:solidFill>
                <a:srgbClr val="000000"/>
              </a:solidFill>
            </a:endParaRPr>
          </a:p>
        </p:txBody>
      </p:sp>
    </p:spTree>
    <p:extLst>
      <p:ext uri="{BB962C8B-B14F-4D97-AF65-F5344CB8AC3E}">
        <p14:creationId xmlns:p14="http://schemas.microsoft.com/office/powerpoint/2010/main" val="315053977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4D9F3AF-FC4E-46E8-899B-0E5993D8D0E0}"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396446641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3933025-AA2A-4A26-A8D9-C698870E3011}"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7700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408418270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92B56BE-E443-470E-81FB-D6C043C76079}"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10"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92362169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8CEC59-51C0-428C-9BC9-B206CCFDECB7}"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292146479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1BF68D-F371-4792-AE57-6CF020C811BF}"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5"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270149679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22611C-F735-4642-8C2E-9C5B6752CA0B}"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87631447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7D96557-AF64-4F15-9FA0-CEDF52198CC5}"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358473349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7EE0F3F-D354-4C14-AAF5-A2AC8B1ADD14}"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53455709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1504B53-2220-4800-BD73-A41CA2412445}"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89374709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smtClean="0"/>
              <a:t>Click to edit Master title style</a:t>
            </a:r>
            <a:endParaRPr lang="en-US"/>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dirty="0" smtClean="0">
                <a:solidFill>
                  <a:srgbClr val="000000"/>
                </a:solidFill>
              </a:rPr>
              <a:t>July 25, 2011</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dirty="0" smtClean="0">
                <a:solidFill>
                  <a:srgbClr val="000000"/>
                </a:solidFill>
              </a:rPr>
              <a:t>ERCOT Confidential</a:t>
            </a:r>
            <a:endParaRPr lang="en-US" dirty="0">
              <a:solidFill>
                <a:srgbClr val="000000"/>
              </a:solidFill>
            </a:endParaRPr>
          </a:p>
        </p:txBody>
      </p:sp>
    </p:spTree>
    <p:extLst>
      <p:ext uri="{BB962C8B-B14F-4D97-AF65-F5344CB8AC3E}">
        <p14:creationId xmlns:p14="http://schemas.microsoft.com/office/powerpoint/2010/main" val="804896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142B598-93FD-4C8B-B997-FAB5F233A1BF}"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solidFill>
                  <a:srgbClr val="000000"/>
                </a:solidFill>
              </a:rPr>
              <a:t>Meeting Title (optional)</a:t>
            </a:r>
          </a:p>
        </p:txBody>
      </p:sp>
      <p:sp>
        <p:nvSpPr>
          <p:cNvPr id="7" name="Rectangle 4"/>
          <p:cNvSpPr>
            <a:spLocks noGrp="1" noChangeArrowheads="1"/>
          </p:cNvSpPr>
          <p:nvPr>
            <p:ph type="dt" sz="half" idx="12"/>
          </p:nvPr>
        </p:nvSpPr>
        <p:spPr>
          <a:ln/>
        </p:spPr>
        <p:txBody>
          <a:bodyPr/>
          <a:lstStyle>
            <a:lvl1pPr>
              <a:defRPr/>
            </a:lvl1pPr>
          </a:lstStyle>
          <a:p>
            <a:pPr>
              <a:defRPr/>
            </a:pPr>
            <a:fld id="{FF369140-E281-41A6-9E66-C1799F899A3D}" type="datetime1">
              <a:rPr lang="en-US">
                <a:solidFill>
                  <a:srgbClr val="000000"/>
                </a:solidFill>
              </a:rPr>
              <a:pPr>
                <a:defRPr/>
              </a:pPr>
              <a:t>8/3/2015</a:t>
            </a:fld>
            <a:endParaRPr lang="en-US" dirty="0">
              <a:solidFill>
                <a:srgbClr val="000000"/>
              </a:solidFill>
            </a:endParaRPr>
          </a:p>
        </p:txBody>
      </p:sp>
    </p:spTree>
    <p:extLst>
      <p:ext uri="{BB962C8B-B14F-4D97-AF65-F5344CB8AC3E}">
        <p14:creationId xmlns:p14="http://schemas.microsoft.com/office/powerpoint/2010/main" val="382724241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68A9D52-4E55-4A06-A504-4C290D103BC9}"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00800"/>
            <a:ext cx="2133600" cy="323850"/>
          </a:xfrm>
          <a:ln/>
        </p:spPr>
        <p:txBody>
          <a:bodyPr/>
          <a:lstStyle>
            <a:lvl1pPr>
              <a:defRPr/>
            </a:lvl1pPr>
          </a:lstStyle>
          <a:p>
            <a:pPr>
              <a:defRPr/>
            </a:pPr>
            <a:r>
              <a:rPr lang="en-US" dirty="0" smtClean="0">
                <a:solidFill>
                  <a:srgbClr val="000000"/>
                </a:solidFill>
              </a:rPr>
              <a:t>July 30, 2012</a:t>
            </a:r>
            <a:endParaRPr lang="en-US" dirty="0">
              <a:solidFill>
                <a:srgbClr val="000000"/>
              </a:solidFill>
            </a:endParaRPr>
          </a:p>
        </p:txBody>
      </p:sp>
    </p:spTree>
    <p:extLst>
      <p:ext uri="{BB962C8B-B14F-4D97-AF65-F5344CB8AC3E}">
        <p14:creationId xmlns:p14="http://schemas.microsoft.com/office/powerpoint/2010/main" val="423289827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4D9F3AF-FC4E-46E8-899B-0E5993D8D0E0}"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206676913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3933025-AA2A-4A26-A8D9-C698870E3011}"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7700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81610524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92B56BE-E443-470E-81FB-D6C043C76079}"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10"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380303929"/>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8CEC59-51C0-428C-9BC9-B206CCFDECB7}"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568304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1BF68D-F371-4792-AE57-6CF020C811BF}"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5"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46604553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22611C-F735-4642-8C2E-9C5B6752CA0B}"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64684985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7D96557-AF64-4F15-9FA0-CEDF52198CC5}"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796220157"/>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7EE0F3F-D354-4C14-AAF5-A2AC8B1ADD14}"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98495119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1504B53-2220-4800-BD73-A41CA2412445}"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593978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DF248AC-E0C7-45B7-8DEC-677BB46BD9B9}"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solidFill>
                  <a:srgbClr val="000000"/>
                </a:solidFill>
              </a:rPr>
              <a:t>Meeting Title (optional)</a:t>
            </a:r>
          </a:p>
        </p:txBody>
      </p:sp>
      <p:sp>
        <p:nvSpPr>
          <p:cNvPr id="7" name="Rectangle 4"/>
          <p:cNvSpPr>
            <a:spLocks noGrp="1" noChangeArrowheads="1"/>
          </p:cNvSpPr>
          <p:nvPr>
            <p:ph type="dt" sz="half" idx="12"/>
          </p:nvPr>
        </p:nvSpPr>
        <p:spPr>
          <a:ln/>
        </p:spPr>
        <p:txBody>
          <a:bodyPr/>
          <a:lstStyle>
            <a:lvl1pPr>
              <a:defRPr/>
            </a:lvl1pPr>
          </a:lstStyle>
          <a:p>
            <a:pPr>
              <a:defRPr/>
            </a:pPr>
            <a:fld id="{ED258A3C-9BF8-4918-A5C5-BF2D4BD17045}" type="datetime1">
              <a:rPr lang="en-US">
                <a:solidFill>
                  <a:srgbClr val="000000"/>
                </a:solidFill>
              </a:rPr>
              <a:pPr>
                <a:defRPr/>
              </a:pPr>
              <a:t>8/3/2015</a:t>
            </a:fld>
            <a:endParaRPr lang="en-US" dirty="0">
              <a:solidFill>
                <a:srgbClr val="000000"/>
              </a:solidFill>
            </a:endParaRPr>
          </a:p>
        </p:txBody>
      </p:sp>
    </p:spTree>
    <p:extLst>
      <p:ext uri="{BB962C8B-B14F-4D97-AF65-F5344CB8AC3E}">
        <p14:creationId xmlns:p14="http://schemas.microsoft.com/office/powerpoint/2010/main" val="380579005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smtClean="0"/>
              <a:t>Click to edit Master title style</a:t>
            </a:r>
            <a:endParaRPr lang="en-US"/>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dirty="0" smtClean="0">
                <a:solidFill>
                  <a:srgbClr val="000000"/>
                </a:solidFill>
              </a:rPr>
              <a:t>July 25, 2011</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dirty="0" smtClean="0">
                <a:solidFill>
                  <a:srgbClr val="000000"/>
                </a:solidFill>
              </a:rPr>
              <a:t>ERCOT Confidential</a:t>
            </a:r>
            <a:endParaRPr lang="en-US" dirty="0">
              <a:solidFill>
                <a:srgbClr val="000000"/>
              </a:solidFill>
            </a:endParaRPr>
          </a:p>
        </p:txBody>
      </p:sp>
    </p:spTree>
    <p:extLst>
      <p:ext uri="{BB962C8B-B14F-4D97-AF65-F5344CB8AC3E}">
        <p14:creationId xmlns:p14="http://schemas.microsoft.com/office/powerpoint/2010/main" val="192692925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68A9D52-4E55-4A06-A504-4C290D103BC9}"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370289336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4D9F3AF-FC4E-46E8-899B-0E5993D8D0E0}"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783483223"/>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3933025-AA2A-4A26-A8D9-C698870E3011}"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7700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3231157294"/>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92B56BE-E443-470E-81FB-D6C043C76079}"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10"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248570326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8CEC59-51C0-428C-9BC9-B206CCFDECB7}"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560413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1BF68D-F371-4792-AE57-6CF020C811BF}"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5"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52778355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22611C-F735-4642-8C2E-9C5B6752CA0B}"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51629090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7D96557-AF64-4F15-9FA0-CEDF52198CC5}"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928974491"/>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7EE0F3F-D354-4C14-AAF5-A2AC8B1ADD14}"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4289903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8.xml"/><Relationship Id="rId13" Type="http://schemas.openxmlformats.org/officeDocument/2006/relationships/theme" Target="../theme/theme10.xml"/><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slideLayout" Target="../slideLayouts/slideLayout112.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 Id="rId14" Type="http://schemas.openxmlformats.org/officeDocument/2006/relationships/image" Target="../media/image1.png"/></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115.xml"/><Relationship Id="rId2" Type="http://schemas.openxmlformats.org/officeDocument/2006/relationships/slideLayout" Target="../slideLayouts/slideLayout114.xml"/><Relationship Id="rId1" Type="http://schemas.openxmlformats.org/officeDocument/2006/relationships/slideLayout" Target="../slideLayouts/slideLayout113.xml"/><Relationship Id="rId6" Type="http://schemas.openxmlformats.org/officeDocument/2006/relationships/image" Target="../media/image3.png"/><Relationship Id="rId5" Type="http://schemas.openxmlformats.org/officeDocument/2006/relationships/theme" Target="../theme/theme11.xml"/><Relationship Id="rId4" Type="http://schemas.openxmlformats.org/officeDocument/2006/relationships/slideLayout" Target="../slideLayouts/slideLayout116.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4.xml"/><Relationship Id="rId3" Type="http://schemas.openxmlformats.org/officeDocument/2006/relationships/slideLayout" Target="../slideLayouts/slideLayout119.xml"/><Relationship Id="rId7" Type="http://schemas.openxmlformats.org/officeDocument/2006/relationships/slideLayout" Target="../slideLayouts/slideLayout123.xml"/><Relationship Id="rId2" Type="http://schemas.openxmlformats.org/officeDocument/2006/relationships/slideLayout" Target="../slideLayouts/slideLayout118.xml"/><Relationship Id="rId1" Type="http://schemas.openxmlformats.org/officeDocument/2006/relationships/slideLayout" Target="../slideLayouts/slideLayout117.xml"/><Relationship Id="rId6" Type="http://schemas.openxmlformats.org/officeDocument/2006/relationships/slideLayout" Target="../slideLayouts/slideLayout122.xml"/><Relationship Id="rId11" Type="http://schemas.openxmlformats.org/officeDocument/2006/relationships/image" Target="../media/image5.png"/><Relationship Id="rId5" Type="http://schemas.openxmlformats.org/officeDocument/2006/relationships/slideLayout" Target="../slideLayouts/slideLayout121.xml"/><Relationship Id="rId10" Type="http://schemas.openxmlformats.org/officeDocument/2006/relationships/image" Target="../media/image3.png"/><Relationship Id="rId4" Type="http://schemas.openxmlformats.org/officeDocument/2006/relationships/slideLayout" Target="../slideLayouts/slideLayout120.xml"/><Relationship Id="rId9"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32.xml"/><Relationship Id="rId13" Type="http://schemas.openxmlformats.org/officeDocument/2006/relationships/image" Target="../media/image1.png"/><Relationship Id="rId3" Type="http://schemas.openxmlformats.org/officeDocument/2006/relationships/slideLayout" Target="../slideLayouts/slideLayout127.xml"/><Relationship Id="rId7" Type="http://schemas.openxmlformats.org/officeDocument/2006/relationships/slideLayout" Target="../slideLayouts/slideLayout131.xml"/><Relationship Id="rId12" Type="http://schemas.openxmlformats.org/officeDocument/2006/relationships/theme" Target="../theme/theme13.xml"/><Relationship Id="rId2" Type="http://schemas.openxmlformats.org/officeDocument/2006/relationships/slideLayout" Target="../slideLayouts/slideLayout126.xml"/><Relationship Id="rId1" Type="http://schemas.openxmlformats.org/officeDocument/2006/relationships/slideLayout" Target="../slideLayouts/slideLayout125.xml"/><Relationship Id="rId6" Type="http://schemas.openxmlformats.org/officeDocument/2006/relationships/slideLayout" Target="../slideLayouts/slideLayout130.xml"/><Relationship Id="rId11" Type="http://schemas.openxmlformats.org/officeDocument/2006/relationships/slideLayout" Target="../slideLayouts/slideLayout135.xml"/><Relationship Id="rId5" Type="http://schemas.openxmlformats.org/officeDocument/2006/relationships/slideLayout" Target="../slideLayouts/slideLayout129.xml"/><Relationship Id="rId10" Type="http://schemas.openxmlformats.org/officeDocument/2006/relationships/slideLayout" Target="../slideLayouts/slideLayout134.xml"/><Relationship Id="rId4" Type="http://schemas.openxmlformats.org/officeDocument/2006/relationships/slideLayout" Target="../slideLayouts/slideLayout128.xml"/><Relationship Id="rId9" Type="http://schemas.openxmlformats.org/officeDocument/2006/relationships/slideLayout" Target="../slideLayouts/slideLayout133.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43.xml"/><Relationship Id="rId13" Type="http://schemas.openxmlformats.org/officeDocument/2006/relationships/image" Target="../media/image1.png"/><Relationship Id="rId3" Type="http://schemas.openxmlformats.org/officeDocument/2006/relationships/slideLayout" Target="../slideLayouts/slideLayout138.xml"/><Relationship Id="rId7" Type="http://schemas.openxmlformats.org/officeDocument/2006/relationships/slideLayout" Target="../slideLayouts/slideLayout142.xml"/><Relationship Id="rId12" Type="http://schemas.openxmlformats.org/officeDocument/2006/relationships/theme" Target="../theme/theme14.xml"/><Relationship Id="rId2" Type="http://schemas.openxmlformats.org/officeDocument/2006/relationships/slideLayout" Target="../slideLayouts/slideLayout137.xml"/><Relationship Id="rId1" Type="http://schemas.openxmlformats.org/officeDocument/2006/relationships/slideLayout" Target="../slideLayouts/slideLayout136.xml"/><Relationship Id="rId6" Type="http://schemas.openxmlformats.org/officeDocument/2006/relationships/slideLayout" Target="../slideLayouts/slideLayout141.xml"/><Relationship Id="rId11" Type="http://schemas.openxmlformats.org/officeDocument/2006/relationships/slideLayout" Target="../slideLayouts/slideLayout146.xml"/><Relationship Id="rId5" Type="http://schemas.openxmlformats.org/officeDocument/2006/relationships/slideLayout" Target="../slideLayouts/slideLayout140.xml"/><Relationship Id="rId10" Type="http://schemas.openxmlformats.org/officeDocument/2006/relationships/slideLayout" Target="../slideLayouts/slideLayout145.xml"/><Relationship Id="rId4" Type="http://schemas.openxmlformats.org/officeDocument/2006/relationships/slideLayout" Target="../slideLayouts/slideLayout139.xml"/><Relationship Id="rId9" Type="http://schemas.openxmlformats.org/officeDocument/2006/relationships/slideLayout" Target="../slideLayouts/slideLayout144.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54.xml"/><Relationship Id="rId13" Type="http://schemas.openxmlformats.org/officeDocument/2006/relationships/image" Target="../media/image1.png"/><Relationship Id="rId3" Type="http://schemas.openxmlformats.org/officeDocument/2006/relationships/slideLayout" Target="../slideLayouts/slideLayout149.xml"/><Relationship Id="rId7" Type="http://schemas.openxmlformats.org/officeDocument/2006/relationships/slideLayout" Target="../slideLayouts/slideLayout153.xml"/><Relationship Id="rId12" Type="http://schemas.openxmlformats.org/officeDocument/2006/relationships/theme" Target="../theme/theme15.xml"/><Relationship Id="rId2" Type="http://schemas.openxmlformats.org/officeDocument/2006/relationships/slideLayout" Target="../slideLayouts/slideLayout148.xml"/><Relationship Id="rId1" Type="http://schemas.openxmlformats.org/officeDocument/2006/relationships/slideLayout" Target="../slideLayouts/slideLayout147.xml"/><Relationship Id="rId6" Type="http://schemas.openxmlformats.org/officeDocument/2006/relationships/slideLayout" Target="../slideLayouts/slideLayout152.xml"/><Relationship Id="rId11" Type="http://schemas.openxmlformats.org/officeDocument/2006/relationships/slideLayout" Target="../slideLayouts/slideLayout157.xml"/><Relationship Id="rId5" Type="http://schemas.openxmlformats.org/officeDocument/2006/relationships/slideLayout" Target="../slideLayouts/slideLayout151.xml"/><Relationship Id="rId10" Type="http://schemas.openxmlformats.org/officeDocument/2006/relationships/slideLayout" Target="../slideLayouts/slideLayout156.xml"/><Relationship Id="rId4" Type="http://schemas.openxmlformats.org/officeDocument/2006/relationships/slideLayout" Target="../slideLayouts/slideLayout150.xml"/><Relationship Id="rId9" Type="http://schemas.openxmlformats.org/officeDocument/2006/relationships/slideLayout" Target="../slideLayouts/slideLayout155.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65.xml"/><Relationship Id="rId13" Type="http://schemas.openxmlformats.org/officeDocument/2006/relationships/image" Target="../media/image1.png"/><Relationship Id="rId3" Type="http://schemas.openxmlformats.org/officeDocument/2006/relationships/slideLayout" Target="../slideLayouts/slideLayout160.xml"/><Relationship Id="rId7" Type="http://schemas.openxmlformats.org/officeDocument/2006/relationships/slideLayout" Target="../slideLayouts/slideLayout164.xml"/><Relationship Id="rId12" Type="http://schemas.openxmlformats.org/officeDocument/2006/relationships/theme" Target="../theme/theme16.xml"/><Relationship Id="rId2" Type="http://schemas.openxmlformats.org/officeDocument/2006/relationships/slideLayout" Target="../slideLayouts/slideLayout159.xml"/><Relationship Id="rId1" Type="http://schemas.openxmlformats.org/officeDocument/2006/relationships/slideLayout" Target="../slideLayouts/slideLayout158.xml"/><Relationship Id="rId6" Type="http://schemas.openxmlformats.org/officeDocument/2006/relationships/slideLayout" Target="../slideLayouts/slideLayout163.xml"/><Relationship Id="rId11" Type="http://schemas.openxmlformats.org/officeDocument/2006/relationships/slideLayout" Target="../slideLayouts/slideLayout168.xml"/><Relationship Id="rId5" Type="http://schemas.openxmlformats.org/officeDocument/2006/relationships/slideLayout" Target="../slideLayouts/slideLayout162.xml"/><Relationship Id="rId10" Type="http://schemas.openxmlformats.org/officeDocument/2006/relationships/slideLayout" Target="../slideLayouts/slideLayout167.xml"/><Relationship Id="rId4" Type="http://schemas.openxmlformats.org/officeDocument/2006/relationships/slideLayout" Target="../slideLayouts/slideLayout161.xml"/><Relationship Id="rId9" Type="http://schemas.openxmlformats.org/officeDocument/2006/relationships/slideLayout" Target="../slideLayouts/slideLayout166.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76.xml"/><Relationship Id="rId13" Type="http://schemas.openxmlformats.org/officeDocument/2006/relationships/image" Target="../media/image1.png"/><Relationship Id="rId3" Type="http://schemas.openxmlformats.org/officeDocument/2006/relationships/slideLayout" Target="../slideLayouts/slideLayout171.xml"/><Relationship Id="rId7" Type="http://schemas.openxmlformats.org/officeDocument/2006/relationships/slideLayout" Target="../slideLayouts/slideLayout175.xml"/><Relationship Id="rId12" Type="http://schemas.openxmlformats.org/officeDocument/2006/relationships/theme" Target="../theme/theme17.xml"/><Relationship Id="rId2" Type="http://schemas.openxmlformats.org/officeDocument/2006/relationships/slideLayout" Target="../slideLayouts/slideLayout170.xml"/><Relationship Id="rId1" Type="http://schemas.openxmlformats.org/officeDocument/2006/relationships/slideLayout" Target="../slideLayouts/slideLayout169.xml"/><Relationship Id="rId6" Type="http://schemas.openxmlformats.org/officeDocument/2006/relationships/slideLayout" Target="../slideLayouts/slideLayout174.xml"/><Relationship Id="rId11" Type="http://schemas.openxmlformats.org/officeDocument/2006/relationships/slideLayout" Target="../slideLayouts/slideLayout179.xml"/><Relationship Id="rId5" Type="http://schemas.openxmlformats.org/officeDocument/2006/relationships/slideLayout" Target="../slideLayouts/slideLayout173.xml"/><Relationship Id="rId10" Type="http://schemas.openxmlformats.org/officeDocument/2006/relationships/slideLayout" Target="../slideLayouts/slideLayout178.xml"/><Relationship Id="rId4" Type="http://schemas.openxmlformats.org/officeDocument/2006/relationships/slideLayout" Target="../slideLayouts/slideLayout172.xml"/><Relationship Id="rId9" Type="http://schemas.openxmlformats.org/officeDocument/2006/relationships/slideLayout" Target="../slideLayouts/slideLayout177.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87.xml"/><Relationship Id="rId13" Type="http://schemas.openxmlformats.org/officeDocument/2006/relationships/image" Target="../media/image1.png"/><Relationship Id="rId3" Type="http://schemas.openxmlformats.org/officeDocument/2006/relationships/slideLayout" Target="../slideLayouts/slideLayout182.xml"/><Relationship Id="rId7" Type="http://schemas.openxmlformats.org/officeDocument/2006/relationships/slideLayout" Target="../slideLayouts/slideLayout186.xml"/><Relationship Id="rId12" Type="http://schemas.openxmlformats.org/officeDocument/2006/relationships/theme" Target="../theme/theme18.xml"/><Relationship Id="rId2" Type="http://schemas.openxmlformats.org/officeDocument/2006/relationships/slideLayout" Target="../slideLayouts/slideLayout181.xml"/><Relationship Id="rId1" Type="http://schemas.openxmlformats.org/officeDocument/2006/relationships/slideLayout" Target="../slideLayouts/slideLayout180.xml"/><Relationship Id="rId6" Type="http://schemas.openxmlformats.org/officeDocument/2006/relationships/slideLayout" Target="../slideLayouts/slideLayout185.xml"/><Relationship Id="rId11" Type="http://schemas.openxmlformats.org/officeDocument/2006/relationships/slideLayout" Target="../slideLayouts/slideLayout190.xml"/><Relationship Id="rId5" Type="http://schemas.openxmlformats.org/officeDocument/2006/relationships/slideLayout" Target="../slideLayouts/slideLayout184.xml"/><Relationship Id="rId10" Type="http://schemas.openxmlformats.org/officeDocument/2006/relationships/slideLayout" Target="../slideLayouts/slideLayout189.xml"/><Relationship Id="rId4" Type="http://schemas.openxmlformats.org/officeDocument/2006/relationships/slideLayout" Target="../slideLayouts/slideLayout183.xml"/><Relationship Id="rId9" Type="http://schemas.openxmlformats.org/officeDocument/2006/relationships/slideLayout" Target="../slideLayouts/slideLayout188.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198.xml"/><Relationship Id="rId13" Type="http://schemas.openxmlformats.org/officeDocument/2006/relationships/image" Target="../media/image1.png"/><Relationship Id="rId3" Type="http://schemas.openxmlformats.org/officeDocument/2006/relationships/slideLayout" Target="../slideLayouts/slideLayout193.xml"/><Relationship Id="rId7" Type="http://schemas.openxmlformats.org/officeDocument/2006/relationships/slideLayout" Target="../slideLayouts/slideLayout197.xml"/><Relationship Id="rId12" Type="http://schemas.openxmlformats.org/officeDocument/2006/relationships/theme" Target="../theme/theme19.xml"/><Relationship Id="rId2" Type="http://schemas.openxmlformats.org/officeDocument/2006/relationships/slideLayout" Target="../slideLayouts/slideLayout192.xml"/><Relationship Id="rId1" Type="http://schemas.openxmlformats.org/officeDocument/2006/relationships/slideLayout" Target="../slideLayouts/slideLayout191.xml"/><Relationship Id="rId6" Type="http://schemas.openxmlformats.org/officeDocument/2006/relationships/slideLayout" Target="../slideLayouts/slideLayout196.xml"/><Relationship Id="rId11" Type="http://schemas.openxmlformats.org/officeDocument/2006/relationships/slideLayout" Target="../slideLayouts/slideLayout201.xml"/><Relationship Id="rId5" Type="http://schemas.openxmlformats.org/officeDocument/2006/relationships/slideLayout" Target="../slideLayouts/slideLayout195.xml"/><Relationship Id="rId10" Type="http://schemas.openxmlformats.org/officeDocument/2006/relationships/slideLayout" Target="../slideLayouts/slideLayout200.xml"/><Relationship Id="rId4" Type="http://schemas.openxmlformats.org/officeDocument/2006/relationships/slideLayout" Target="../slideLayouts/slideLayout194.xml"/><Relationship Id="rId9" Type="http://schemas.openxmlformats.org/officeDocument/2006/relationships/slideLayout" Target="../slideLayouts/slideLayout19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20.xml.rels><?xml version="1.0" encoding="UTF-8" standalone="yes"?>
<Relationships xmlns="http://schemas.openxmlformats.org/package/2006/relationships"><Relationship Id="rId8" Type="http://schemas.openxmlformats.org/officeDocument/2006/relationships/slideLayout" Target="../slideLayouts/slideLayout209.xml"/><Relationship Id="rId13" Type="http://schemas.openxmlformats.org/officeDocument/2006/relationships/image" Target="../media/image1.png"/><Relationship Id="rId3" Type="http://schemas.openxmlformats.org/officeDocument/2006/relationships/slideLayout" Target="../slideLayouts/slideLayout204.xml"/><Relationship Id="rId7" Type="http://schemas.openxmlformats.org/officeDocument/2006/relationships/slideLayout" Target="../slideLayouts/slideLayout208.xml"/><Relationship Id="rId12" Type="http://schemas.openxmlformats.org/officeDocument/2006/relationships/theme" Target="../theme/theme20.xml"/><Relationship Id="rId2" Type="http://schemas.openxmlformats.org/officeDocument/2006/relationships/slideLayout" Target="../slideLayouts/slideLayout203.xml"/><Relationship Id="rId1" Type="http://schemas.openxmlformats.org/officeDocument/2006/relationships/slideLayout" Target="../slideLayouts/slideLayout202.xml"/><Relationship Id="rId6" Type="http://schemas.openxmlformats.org/officeDocument/2006/relationships/slideLayout" Target="../slideLayouts/slideLayout207.xml"/><Relationship Id="rId11" Type="http://schemas.openxmlformats.org/officeDocument/2006/relationships/slideLayout" Target="../slideLayouts/slideLayout212.xml"/><Relationship Id="rId5" Type="http://schemas.openxmlformats.org/officeDocument/2006/relationships/slideLayout" Target="../slideLayouts/slideLayout206.xml"/><Relationship Id="rId10" Type="http://schemas.openxmlformats.org/officeDocument/2006/relationships/slideLayout" Target="../slideLayouts/slideLayout211.xml"/><Relationship Id="rId4" Type="http://schemas.openxmlformats.org/officeDocument/2006/relationships/slideLayout" Target="../slideLayouts/slideLayout205.xml"/><Relationship Id="rId9" Type="http://schemas.openxmlformats.org/officeDocument/2006/relationships/slideLayout" Target="../slideLayouts/slideLayout210.xml"/></Relationships>
</file>

<file path=ppt/slideMasters/_rels/slideMaster21.xml.rels><?xml version="1.0" encoding="UTF-8" standalone="yes"?>
<Relationships xmlns="http://schemas.openxmlformats.org/package/2006/relationships"><Relationship Id="rId3" Type="http://schemas.openxmlformats.org/officeDocument/2006/relationships/theme" Target="../theme/theme21.xml"/><Relationship Id="rId2" Type="http://schemas.openxmlformats.org/officeDocument/2006/relationships/slideLayout" Target="../slideLayouts/slideLayout214.xml"/><Relationship Id="rId1" Type="http://schemas.openxmlformats.org/officeDocument/2006/relationships/slideLayout" Target="../slideLayouts/slideLayout213.xml"/><Relationship Id="rId4" Type="http://schemas.openxmlformats.org/officeDocument/2006/relationships/image" Target="../media/image3.png"/></Relationships>
</file>

<file path=ppt/slideMasters/_rels/slideMaster22.xml.rels><?xml version="1.0" encoding="UTF-8" standalone="yes"?>
<Relationships xmlns="http://schemas.openxmlformats.org/package/2006/relationships"><Relationship Id="rId8" Type="http://schemas.openxmlformats.org/officeDocument/2006/relationships/slideLayout" Target="../slideLayouts/slideLayout222.xml"/><Relationship Id="rId3" Type="http://schemas.openxmlformats.org/officeDocument/2006/relationships/slideLayout" Target="../slideLayouts/slideLayout217.xml"/><Relationship Id="rId7" Type="http://schemas.openxmlformats.org/officeDocument/2006/relationships/slideLayout" Target="../slideLayouts/slideLayout221.xml"/><Relationship Id="rId2" Type="http://schemas.openxmlformats.org/officeDocument/2006/relationships/slideLayout" Target="../slideLayouts/slideLayout216.xml"/><Relationship Id="rId1" Type="http://schemas.openxmlformats.org/officeDocument/2006/relationships/slideLayout" Target="../slideLayouts/slideLayout215.xml"/><Relationship Id="rId6" Type="http://schemas.openxmlformats.org/officeDocument/2006/relationships/slideLayout" Target="../slideLayouts/slideLayout220.xml"/><Relationship Id="rId11" Type="http://schemas.openxmlformats.org/officeDocument/2006/relationships/image" Target="../media/image6.png"/><Relationship Id="rId5" Type="http://schemas.openxmlformats.org/officeDocument/2006/relationships/slideLayout" Target="../slideLayouts/slideLayout219.xml"/><Relationship Id="rId10" Type="http://schemas.openxmlformats.org/officeDocument/2006/relationships/image" Target="../media/image3.png"/><Relationship Id="rId4" Type="http://schemas.openxmlformats.org/officeDocument/2006/relationships/slideLayout" Target="../slideLayouts/slideLayout218.xml"/><Relationship Id="rId9" Type="http://schemas.openxmlformats.org/officeDocument/2006/relationships/theme" Target="../theme/theme22.xml"/></Relationships>
</file>

<file path=ppt/slideMasters/_rels/slideMaster23.xml.rels><?xml version="1.0" encoding="UTF-8" standalone="yes"?>
<Relationships xmlns="http://schemas.openxmlformats.org/package/2006/relationships"><Relationship Id="rId3" Type="http://schemas.openxmlformats.org/officeDocument/2006/relationships/slideLayout" Target="../slideLayouts/slideLayout225.xml"/><Relationship Id="rId2" Type="http://schemas.openxmlformats.org/officeDocument/2006/relationships/slideLayout" Target="../slideLayouts/slideLayout224.xml"/><Relationship Id="rId1" Type="http://schemas.openxmlformats.org/officeDocument/2006/relationships/slideLayout" Target="../slideLayouts/slideLayout223.xml"/><Relationship Id="rId6" Type="http://schemas.openxmlformats.org/officeDocument/2006/relationships/image" Target="../media/image7.png"/><Relationship Id="rId5" Type="http://schemas.openxmlformats.org/officeDocument/2006/relationships/theme" Target="../theme/theme23.xml"/><Relationship Id="rId4" Type="http://schemas.openxmlformats.org/officeDocument/2006/relationships/slideLayout" Target="../slideLayouts/slideLayout2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1.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1.pn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image" Target="../media/image1.png"/><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image" Target="../media/image1.png"/><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image" Target="../media/image1.png"/><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image" Target="../media/image1.png"/><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theme" Target="../theme/theme9.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8785A088-F213-4D2B-872D-D8EBE2499ECA}"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1028"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p:spPr>
        <p:txBody>
          <a:bodyPr wrap="none" anchor="ctr"/>
          <a:lstStyle/>
          <a:p>
            <a:pPr fontAlgn="base">
              <a:spcBef>
                <a:spcPct val="0"/>
              </a:spcBef>
              <a:spcAft>
                <a:spcPct val="0"/>
              </a:spcAft>
              <a:defRPr/>
            </a:pPr>
            <a:endParaRPr lang="en-US" dirty="0">
              <a:solidFill>
                <a:srgbClr val="000000"/>
              </a:solidFill>
            </a:endParaRPr>
          </a:p>
        </p:txBody>
      </p:sp>
      <p:pic>
        <p:nvPicPr>
          <p:cNvPr id="1029" name="Picture 8" descr="logo_C"/>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9"/>
          <p:cNvSpPr>
            <a:spLocks noChangeArrowheads="1"/>
          </p:cNvSpPr>
          <p:nvPr/>
        </p:nvSpPr>
        <p:spPr bwMode="auto">
          <a:xfrm>
            <a:off x="0" y="0"/>
            <a:ext cx="9144000" cy="685800"/>
          </a:xfrm>
          <a:prstGeom prst="rect">
            <a:avLst/>
          </a:prstGeom>
          <a:solidFill>
            <a:srgbClr val="5469A2"/>
          </a:solidFill>
          <a:ln w="9525">
            <a:noFill/>
            <a:miter lim="800000"/>
            <a:headEnd/>
            <a:tailEnd/>
          </a:ln>
        </p:spPr>
        <p:txBody>
          <a:bodyPr wrap="none" anchor="ctr"/>
          <a:lstStyle/>
          <a:p>
            <a:pPr fontAlgn="base">
              <a:spcBef>
                <a:spcPct val="0"/>
              </a:spcBef>
              <a:spcAft>
                <a:spcPct val="0"/>
              </a:spcAft>
              <a:defRPr/>
            </a:pPr>
            <a:endParaRPr lang="en-US" dirty="0">
              <a:solidFill>
                <a:srgbClr val="000000"/>
              </a:solidFill>
            </a:endParaRPr>
          </a:p>
        </p:txBody>
      </p:sp>
      <p:sp>
        <p:nvSpPr>
          <p:cNvPr id="1031"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a:solidFill>
                  <a:srgbClr val="000000"/>
                </a:solidFill>
              </a:rPr>
              <a:t>Meeting Title (optional)</a:t>
            </a:r>
          </a:p>
        </p:txBody>
      </p:sp>
      <p:sp>
        <p:nvSpPr>
          <p:cNvPr id="1033" name="Line 11"/>
          <p:cNvSpPr>
            <a:spLocks noChangeShapeType="1"/>
          </p:cNvSpPr>
          <p:nvPr/>
        </p:nvSpPr>
        <p:spPr bwMode="auto">
          <a:xfrm>
            <a:off x="1069975" y="6457950"/>
            <a:ext cx="0" cy="219075"/>
          </a:xfrm>
          <a:prstGeom prst="line">
            <a:avLst/>
          </a:prstGeom>
          <a:noFill/>
          <a:ln w="9525">
            <a:solidFill>
              <a:schemeClr val="tx1"/>
            </a:solidFill>
            <a:round/>
            <a:headEnd/>
            <a:tailEnd/>
          </a:ln>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fld id="{6697DA93-5F38-44AB-92D3-5F2F7C011908}" type="datetime1">
              <a:rPr lang="en-US">
                <a:solidFill>
                  <a:srgbClr val="000000"/>
                </a:solidFill>
              </a:rPr>
              <a:pPr fontAlgn="base">
                <a:spcBef>
                  <a:spcPct val="0"/>
                </a:spcBef>
                <a:spcAft>
                  <a:spcPct val="0"/>
                </a:spcAft>
                <a:defRPr/>
              </a:pPr>
              <a:t>8/3/2015</a:t>
            </a:fld>
            <a:endParaRPr lang="en-US" dirty="0">
              <a:solidFill>
                <a:srgbClr val="000000"/>
              </a:solidFill>
            </a:endParaRPr>
          </a:p>
        </p:txBody>
      </p:sp>
      <p:sp>
        <p:nvSpPr>
          <p:cNvPr id="1035" name="Line 12"/>
          <p:cNvSpPr>
            <a:spLocks noChangeShapeType="1"/>
          </p:cNvSpPr>
          <p:nvPr/>
        </p:nvSpPr>
        <p:spPr bwMode="auto">
          <a:xfrm>
            <a:off x="0" y="673100"/>
            <a:ext cx="9144000" cy="0"/>
          </a:xfrm>
          <a:prstGeom prst="line">
            <a:avLst/>
          </a:prstGeom>
          <a:noFill/>
          <a:ln w="57150">
            <a:solidFill>
              <a:schemeClr val="hlink"/>
            </a:solidFill>
            <a:round/>
            <a:headEnd/>
            <a:tailEnd/>
          </a:ln>
        </p:spPr>
        <p:txBody>
          <a:bodyPr/>
          <a:lstStyle/>
          <a:p>
            <a:pPr fontAlgn="base">
              <a:spcBef>
                <a:spcPct val="0"/>
              </a:spcBef>
              <a:spcAft>
                <a:spcPct val="0"/>
              </a:spcAft>
              <a:defRPr/>
            </a:pPr>
            <a:endParaRPr lang="en-US" dirty="0">
              <a:solidFill>
                <a:srgbClr val="000000"/>
              </a:solidFill>
            </a:endParaRPr>
          </a:p>
        </p:txBody>
      </p:sp>
      <p:sp>
        <p:nvSpPr>
          <p:cNvPr id="1036" name="Rectangle 13"/>
          <p:cNvSpPr>
            <a:spLocks noChangeArrowheads="1"/>
          </p:cNvSpPr>
          <p:nvPr/>
        </p:nvSpPr>
        <p:spPr bwMode="auto">
          <a:xfrm>
            <a:off x="3429000" y="6477000"/>
            <a:ext cx="2514600" cy="457200"/>
          </a:xfrm>
          <a:prstGeom prst="rect">
            <a:avLst/>
          </a:prstGeom>
          <a:noFill/>
          <a:ln w="9525">
            <a:noFill/>
            <a:miter lim="800000"/>
            <a:headEnd/>
            <a:tailEnd/>
          </a:ln>
        </p:spPr>
        <p:txBody>
          <a:bodyPr/>
          <a:lstStyle/>
          <a:p>
            <a:pPr algn="ctr" fontAlgn="base">
              <a:spcBef>
                <a:spcPct val="0"/>
              </a:spcBef>
              <a:spcAft>
                <a:spcPct val="0"/>
              </a:spcAft>
              <a:defRPr/>
            </a:pPr>
            <a:fld id="{15278A1B-33D9-4266-80CE-5896F27C943A}"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1224833574"/>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Lst>
  <p:txStyles>
    <p:titleStyle>
      <a:lvl1pPr algn="l" rtl="0" eaLnBrk="1" fontAlgn="base" hangingPunct="1">
        <a:spcBef>
          <a:spcPct val="0"/>
        </a:spcBef>
        <a:spcAft>
          <a:spcPct val="0"/>
        </a:spcAft>
        <a:defRPr sz="2000">
          <a:solidFill>
            <a:schemeClr val="bg1"/>
          </a:solidFill>
          <a:latin typeface="+mj-lt"/>
          <a:ea typeface="+mj-ea"/>
          <a:cs typeface="+mj-cs"/>
        </a:defRPr>
      </a:lvl1pPr>
      <a:lvl2pPr algn="l" rtl="0" eaLnBrk="1" fontAlgn="base" hangingPunct="1">
        <a:spcBef>
          <a:spcPct val="0"/>
        </a:spcBef>
        <a:spcAft>
          <a:spcPct val="0"/>
        </a:spcAft>
        <a:defRPr sz="2000">
          <a:solidFill>
            <a:schemeClr val="bg1"/>
          </a:solidFill>
          <a:latin typeface="Arial Black" pitchFamily="34" charset="0"/>
        </a:defRPr>
      </a:lvl2pPr>
      <a:lvl3pPr algn="l" rtl="0" eaLnBrk="1" fontAlgn="base" hangingPunct="1">
        <a:spcBef>
          <a:spcPct val="0"/>
        </a:spcBef>
        <a:spcAft>
          <a:spcPct val="0"/>
        </a:spcAft>
        <a:defRPr sz="2000">
          <a:solidFill>
            <a:schemeClr val="bg1"/>
          </a:solidFill>
          <a:latin typeface="Arial Black" pitchFamily="34" charset="0"/>
        </a:defRPr>
      </a:lvl3pPr>
      <a:lvl4pPr algn="l" rtl="0" eaLnBrk="1" fontAlgn="base" hangingPunct="1">
        <a:spcBef>
          <a:spcPct val="0"/>
        </a:spcBef>
        <a:spcAft>
          <a:spcPct val="0"/>
        </a:spcAft>
        <a:defRPr sz="2000">
          <a:solidFill>
            <a:schemeClr val="bg1"/>
          </a:solidFill>
          <a:latin typeface="Arial Black" pitchFamily="34" charset="0"/>
        </a:defRPr>
      </a:lvl4pPr>
      <a:lvl5pPr algn="l" rtl="0" eaLnBrk="1" fontAlgn="base" hangingPunct="1">
        <a:spcBef>
          <a:spcPct val="0"/>
        </a:spcBef>
        <a:spcAft>
          <a:spcPct val="0"/>
        </a:spcAft>
        <a:defRPr sz="2000">
          <a:solidFill>
            <a:schemeClr val="bg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8785A088-F213-4D2B-872D-D8EBE2499ECA}"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a:defRPr/>
            </a:pPr>
            <a:endParaRPr lang="en-US" dirty="0"/>
          </a:p>
        </p:txBody>
      </p:sp>
      <p:pic>
        <p:nvPicPr>
          <p:cNvPr id="1029" name="Picture 8" descr="logo_C"/>
          <p:cNvPicPr>
            <a:picLocks noChangeAspect="1" noChangeArrowheads="1"/>
          </p:cNvPicPr>
          <p:nvPr/>
        </p:nvPicPr>
        <p:blipFill>
          <a:blip r:embed="rId14" cstate="print"/>
          <a:srcRect/>
          <a:stretch>
            <a:fillRect/>
          </a:stretch>
        </p:blipFill>
        <p:spPr bwMode="auto">
          <a:xfrm>
            <a:off x="63500" y="6289675"/>
            <a:ext cx="854075" cy="479425"/>
          </a:xfrm>
          <a:prstGeom prst="rect">
            <a:avLst/>
          </a:prstGeom>
          <a:noFill/>
          <a:ln w="9525">
            <a:noFill/>
            <a:miter lim="800000"/>
            <a:headEnd/>
            <a:tailEnd/>
          </a:ln>
        </p:spPr>
      </p:pic>
      <p:sp>
        <p:nvSpPr>
          <p:cNvPr id="23561" name="Rectangle 9"/>
          <p:cNvSpPr>
            <a:spLocks noChangeArrowheads="1"/>
          </p:cNvSpPr>
          <p:nvPr/>
        </p:nvSpPr>
        <p:spPr bwMode="auto">
          <a:xfrm>
            <a:off x="0" y="0"/>
            <a:ext cx="9144000" cy="685800"/>
          </a:xfrm>
          <a:prstGeom prst="rect">
            <a:avLst/>
          </a:prstGeom>
          <a:solidFill>
            <a:srgbClr val="5469A2"/>
          </a:solidFill>
          <a:ln w="9525">
            <a:noFill/>
            <a:miter lim="800000"/>
            <a:headEnd/>
            <a:tailEnd/>
          </a:ln>
          <a:effectLst/>
        </p:spPr>
        <p:txBody>
          <a:bodyPr wrap="none" anchor="ctr"/>
          <a:lstStyle/>
          <a:p>
            <a:pPr>
              <a:defRPr/>
            </a:pPr>
            <a:endParaRPr lang="en-US" dirty="0"/>
          </a:p>
        </p:txBody>
      </p:sp>
      <p:sp>
        <p:nvSpPr>
          <p:cNvPr id="1031"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smtClean="0">
                <a:solidFill>
                  <a:srgbClr val="000000"/>
                </a:solidFill>
              </a:rPr>
              <a:t>Meeting Title (optional)</a:t>
            </a:r>
            <a:endParaRPr lang="en-US" dirty="0">
              <a:solidFill>
                <a:srgbClr val="000000"/>
              </a:solidFill>
            </a:endParaRPr>
          </a:p>
        </p:txBody>
      </p:sp>
      <p:sp>
        <p:nvSpPr>
          <p:cNvPr id="23563" name="Line 11"/>
          <p:cNvSpPr>
            <a:spLocks noChangeShapeType="1"/>
          </p:cNvSpPr>
          <p:nvPr/>
        </p:nvSpPr>
        <p:spPr bwMode="auto">
          <a:xfrm>
            <a:off x="1069975" y="6457950"/>
            <a:ext cx="0" cy="219075"/>
          </a:xfrm>
          <a:prstGeom prst="line">
            <a:avLst/>
          </a:prstGeom>
          <a:noFill/>
          <a:ln w="9525">
            <a:solidFill>
              <a:schemeClr val="tx1"/>
            </a:solidFill>
            <a:round/>
            <a:headEnd/>
            <a:tailEnd/>
          </a:ln>
          <a:effectLst/>
        </p:spPr>
        <p:txBody>
          <a:bodyPr/>
          <a:lstStyle/>
          <a:p>
            <a:pPr>
              <a:defRPr/>
            </a:pPr>
            <a:endParaRPr lang="en-US" dirty="0"/>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fld id="{6697DA93-5F38-44AB-92D3-5F2F7C011908}" type="datetime1">
              <a:rPr lang="en-US" smtClean="0">
                <a:solidFill>
                  <a:srgbClr val="000000"/>
                </a:solidFill>
              </a:rPr>
              <a:pPr fontAlgn="base">
                <a:spcBef>
                  <a:spcPct val="0"/>
                </a:spcBef>
                <a:spcAft>
                  <a:spcPct val="0"/>
                </a:spcAft>
                <a:defRPr/>
              </a:pPr>
              <a:t>8/3/2015</a:t>
            </a:fld>
            <a:endParaRPr lang="en-US" dirty="0">
              <a:solidFill>
                <a:srgbClr val="000000"/>
              </a:solidFill>
            </a:endParaRPr>
          </a:p>
        </p:txBody>
      </p:sp>
      <p:sp>
        <p:nvSpPr>
          <p:cNvPr id="23564" name="Line 12"/>
          <p:cNvSpPr>
            <a:spLocks noChangeShapeType="1"/>
          </p:cNvSpPr>
          <p:nvPr/>
        </p:nvSpPr>
        <p:spPr bwMode="auto">
          <a:xfrm>
            <a:off x="0" y="673100"/>
            <a:ext cx="9144000" cy="0"/>
          </a:xfrm>
          <a:prstGeom prst="line">
            <a:avLst/>
          </a:prstGeom>
          <a:noFill/>
          <a:ln w="57150">
            <a:solidFill>
              <a:schemeClr val="hlink"/>
            </a:solidFill>
            <a:round/>
            <a:headEnd/>
            <a:tailEnd/>
          </a:ln>
          <a:effectLst/>
        </p:spPr>
        <p:txBody>
          <a:bodyPr/>
          <a:lstStyle/>
          <a:p>
            <a:pPr>
              <a:defRPr/>
            </a:pPr>
            <a:endParaRPr lang="en-US" dirty="0"/>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a:defRPr/>
            </a:pPr>
            <a:fld id="{4F5AEC10-F581-4E95-90A3-4903317C71A9}" type="slidenum">
              <a:rPr lang="en-US" sz="1200"/>
              <a:pPr algn="ctr">
                <a:defRPr/>
              </a:pPr>
              <a:t>‹#›</a:t>
            </a:fld>
            <a:endParaRPr lang="en-US" sz="1200" dirty="0"/>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Lst>
  <p:txStyles>
    <p:titleStyle>
      <a:lvl1pPr algn="l" rtl="0" eaLnBrk="1" fontAlgn="base" hangingPunct="1">
        <a:spcBef>
          <a:spcPct val="0"/>
        </a:spcBef>
        <a:spcAft>
          <a:spcPct val="0"/>
        </a:spcAft>
        <a:defRPr sz="2000">
          <a:solidFill>
            <a:schemeClr val="bg1"/>
          </a:solidFill>
          <a:latin typeface="+mj-lt"/>
          <a:ea typeface="+mj-ea"/>
          <a:cs typeface="+mj-cs"/>
        </a:defRPr>
      </a:lvl1pPr>
      <a:lvl2pPr algn="l" rtl="0" eaLnBrk="1" fontAlgn="base" hangingPunct="1">
        <a:spcBef>
          <a:spcPct val="0"/>
        </a:spcBef>
        <a:spcAft>
          <a:spcPct val="0"/>
        </a:spcAft>
        <a:defRPr sz="2000">
          <a:solidFill>
            <a:schemeClr val="bg1"/>
          </a:solidFill>
          <a:latin typeface="Arial Black" pitchFamily="34" charset="0"/>
        </a:defRPr>
      </a:lvl2pPr>
      <a:lvl3pPr algn="l" rtl="0" eaLnBrk="1" fontAlgn="base" hangingPunct="1">
        <a:spcBef>
          <a:spcPct val="0"/>
        </a:spcBef>
        <a:spcAft>
          <a:spcPct val="0"/>
        </a:spcAft>
        <a:defRPr sz="2000">
          <a:solidFill>
            <a:schemeClr val="bg1"/>
          </a:solidFill>
          <a:latin typeface="Arial Black" pitchFamily="34" charset="0"/>
        </a:defRPr>
      </a:lvl3pPr>
      <a:lvl4pPr algn="l" rtl="0" eaLnBrk="1" fontAlgn="base" hangingPunct="1">
        <a:spcBef>
          <a:spcPct val="0"/>
        </a:spcBef>
        <a:spcAft>
          <a:spcPct val="0"/>
        </a:spcAft>
        <a:defRPr sz="2000">
          <a:solidFill>
            <a:schemeClr val="bg1"/>
          </a:solidFill>
          <a:latin typeface="Arial Black" pitchFamily="34" charset="0"/>
        </a:defRPr>
      </a:lvl4pPr>
      <a:lvl5pPr algn="l" rtl="0" eaLnBrk="1" fontAlgn="base" hangingPunct="1">
        <a:spcBef>
          <a:spcPct val="0"/>
        </a:spcBef>
        <a:spcAft>
          <a:spcPct val="0"/>
        </a:spcAft>
        <a:defRPr sz="2000">
          <a:solidFill>
            <a:schemeClr val="bg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168453"/>
            <a:ext cx="9144000" cy="721695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p:cNvPicPr>
          <p:nvPr/>
        </p:nvPicPr>
        <p:blipFill rotWithShape="1">
          <a:blip r:embed="rId6">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dirty="0" smtClean="0"/>
              <a:t>Date</a:t>
            </a:r>
            <a:endParaRPr lang="en-US" dirty="0"/>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dirty="0" smtClean="0"/>
              <a:t>Meeting Title (optional)</a:t>
            </a:r>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CDBD508-699C-4873-B7FC-FCD1C2118ACC}" type="slidenum">
              <a:rPr lang="en-US" smtClean="0"/>
              <a:pPr>
                <a:defRPr/>
              </a:pPr>
              <a:t>‹#›</a:t>
            </a:fld>
            <a:endParaRPr lang="en-US" dirty="0"/>
          </a:p>
        </p:txBody>
      </p:sp>
    </p:spTree>
    <p:extLst>
      <p:ext uri="{BB962C8B-B14F-4D97-AF65-F5344CB8AC3E}">
        <p14:creationId xmlns:p14="http://schemas.microsoft.com/office/powerpoint/2010/main" val="3663339703"/>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Lst>
  <p:timing>
    <p:tnLst>
      <p:par>
        <p:cTn id="1" dur="indefinite" restart="never" nodeType="tmRoot"/>
      </p:par>
    </p:tnLst>
  </p:timing>
  <p:hf sldNum="0"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7625" y="0"/>
            <a:ext cx="923925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3" name="Picture 12"/>
          <p:cNvPicPr>
            <a:picLocks/>
          </p:cNvPicPr>
          <p:nvPr/>
        </p:nvPicPr>
        <p:blipFill rotWithShape="1">
          <a:blip r:embed="rId10">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pic>
        <p:nvPicPr>
          <p:cNvPr id="9" name="Picture 8" descr="ERCOT cmyk-01.png"/>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
        <p:nvSpPr>
          <p:cNvPr id="8" name="TextBox 7"/>
          <p:cNvSpPr txBox="1"/>
          <p:nvPr/>
        </p:nvSpPr>
        <p:spPr>
          <a:xfrm>
            <a:off x="1085849" y="6010274"/>
            <a:ext cx="6867526" cy="415498"/>
          </a:xfrm>
          <a:prstGeom prst="rect">
            <a:avLst/>
          </a:prstGeom>
          <a:noFill/>
        </p:spPr>
        <p:txBody>
          <a:bodyPr wrap="square" rtlCol="0">
            <a:spAutoFit/>
          </a:bodyPr>
          <a:lstStyle/>
          <a:p>
            <a:pPr algn="l"/>
            <a:r>
              <a:rPr lang="en-US" sz="1050" b="1" dirty="0" smtClean="0"/>
              <a:t>Meeting</a:t>
            </a:r>
            <a:r>
              <a:rPr lang="en-US" sz="1050" b="1" baseline="0" dirty="0" smtClean="0"/>
              <a:t> title field – To alter this text, go to: view </a:t>
            </a:r>
            <a:r>
              <a:rPr lang="en-US" sz="1050" b="1" baseline="0" dirty="0" smtClean="0">
                <a:sym typeface="Wingdings" pitchFamily="2" charset="2"/>
              </a:rPr>
              <a:t> slide master and edit the text box in the first slide</a:t>
            </a:r>
            <a:endParaRPr lang="en-US" sz="1050" b="1" dirty="0"/>
          </a:p>
          <a:p>
            <a:pPr algn="l"/>
            <a:fld id="{49486E62-95B4-4F6D-B8CE-32A4032D4A48}" type="datetimeFigureOut">
              <a:rPr lang="en-US" sz="1050" smtClean="0"/>
              <a:pPr algn="l"/>
              <a:t>8/3/2015</a:t>
            </a:fld>
            <a:endParaRPr lang="en-US" sz="1050" dirty="0"/>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EA109CD-0CE8-4E67-A0F2-82C2605B44D6}"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endParaRPr>
          </a:p>
        </p:txBody>
      </p:sp>
      <p:pic>
        <p:nvPicPr>
          <p:cNvPr id="1029" name="Picture 8" descr="logo_C"/>
          <p:cNvPicPr>
            <a:picLocks noChangeAspect="1" noChangeArrowheads="1"/>
          </p:cNvPicPr>
          <p:nvPr/>
        </p:nvPicPr>
        <p:blipFill>
          <a:blip r:embed="rId13" cstate="print"/>
          <a:srcRect/>
          <a:stretch>
            <a:fillRect/>
          </a:stretch>
        </p:blipFill>
        <p:spPr bwMode="auto">
          <a:xfrm>
            <a:off x="63500" y="6289675"/>
            <a:ext cx="854075" cy="479425"/>
          </a:xfrm>
          <a:prstGeom prst="rect">
            <a:avLst/>
          </a:prstGeom>
          <a:noFill/>
          <a:ln w="9525">
            <a:noFill/>
            <a:miter lim="800000"/>
            <a:headEnd/>
            <a:tailEnd/>
          </a:ln>
        </p:spPr>
      </p:pic>
      <p:sp>
        <p:nvSpPr>
          <p:cNvPr id="1030"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smtClean="0">
                <a:solidFill>
                  <a:srgbClr val="000000"/>
                </a:solidFill>
              </a:rPr>
              <a:t>ERCOT Confidential</a:t>
            </a:r>
            <a:endParaRPr lang="en-US" dirty="0">
              <a:solidFill>
                <a:srgbClr val="000000"/>
              </a:solidFill>
            </a:endParaRPr>
          </a:p>
        </p:txBody>
      </p:sp>
      <p:sp>
        <p:nvSpPr>
          <p:cNvPr id="23563" name="Line 11"/>
          <p:cNvSpPr>
            <a:spLocks noChangeShapeType="1"/>
          </p:cNvSpPr>
          <p:nvPr/>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en-US" dirty="0" smtClean="0">
                <a:solidFill>
                  <a:srgbClr val="000000"/>
                </a:solidFill>
              </a:rPr>
              <a:t>July 25, 2012</a:t>
            </a:r>
            <a:endParaRPr lang="en-US" dirty="0">
              <a:solidFill>
                <a:srgbClr val="000000"/>
              </a:solidFill>
            </a:endParaRPr>
          </a:p>
        </p:txBody>
      </p:sp>
      <p:sp>
        <p:nvSpPr>
          <p:cNvPr id="23564" name="Line 12"/>
          <p:cNvSpPr>
            <a:spLocks noChangeShapeType="1"/>
          </p:cNvSpPr>
          <p:nvPr/>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D2989BAF-C2AA-45EC-8156-C20218F5086D}"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21867869"/>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sldNum="0" hdr="0"/>
  <p:txStyles>
    <p:titleStyle>
      <a:lvl1pPr algn="l" rtl="0" eaLnBrk="1" fontAlgn="base" hangingPunct="1">
        <a:spcBef>
          <a:spcPct val="0"/>
        </a:spcBef>
        <a:spcAft>
          <a:spcPct val="0"/>
        </a:spcAft>
        <a:defRPr sz="2000">
          <a:solidFill>
            <a:schemeClr val="tx1"/>
          </a:solidFill>
          <a:latin typeface="+mj-lt"/>
          <a:ea typeface="+mj-ea"/>
          <a:cs typeface="+mj-cs"/>
        </a:defRPr>
      </a:lvl1pPr>
      <a:lvl2pPr algn="l" rtl="0" eaLnBrk="1" fontAlgn="base" hangingPunct="1">
        <a:spcBef>
          <a:spcPct val="0"/>
        </a:spcBef>
        <a:spcAft>
          <a:spcPct val="0"/>
        </a:spcAft>
        <a:defRPr sz="2000">
          <a:solidFill>
            <a:schemeClr val="tx1"/>
          </a:solidFill>
          <a:latin typeface="Arial Black" pitchFamily="34" charset="0"/>
        </a:defRPr>
      </a:lvl2pPr>
      <a:lvl3pPr algn="l" rtl="0" eaLnBrk="1" fontAlgn="base" hangingPunct="1">
        <a:spcBef>
          <a:spcPct val="0"/>
        </a:spcBef>
        <a:spcAft>
          <a:spcPct val="0"/>
        </a:spcAft>
        <a:defRPr sz="2000">
          <a:solidFill>
            <a:schemeClr val="tx1"/>
          </a:solidFill>
          <a:latin typeface="Arial Black" pitchFamily="34" charset="0"/>
        </a:defRPr>
      </a:lvl3pPr>
      <a:lvl4pPr algn="l" rtl="0" eaLnBrk="1" fontAlgn="base" hangingPunct="1">
        <a:spcBef>
          <a:spcPct val="0"/>
        </a:spcBef>
        <a:spcAft>
          <a:spcPct val="0"/>
        </a:spcAft>
        <a:defRPr sz="2000">
          <a:solidFill>
            <a:schemeClr val="tx1"/>
          </a:solidFill>
          <a:latin typeface="Arial Black" pitchFamily="34" charset="0"/>
        </a:defRPr>
      </a:lvl4pPr>
      <a:lvl5pPr algn="l" rtl="0" eaLnBrk="1" fontAlgn="base" hangingPunct="1">
        <a:spcBef>
          <a:spcPct val="0"/>
        </a:spcBef>
        <a:spcAft>
          <a:spcPct val="0"/>
        </a:spcAft>
        <a:defRPr sz="2000">
          <a:solidFill>
            <a:schemeClr val="tx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EA109CD-0CE8-4E67-A0F2-82C2605B44D6}"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endParaRPr>
          </a:p>
        </p:txBody>
      </p:sp>
      <p:pic>
        <p:nvPicPr>
          <p:cNvPr id="1029" name="Picture 8" descr="logo_C"/>
          <p:cNvPicPr>
            <a:picLocks noChangeAspect="1" noChangeArrowheads="1"/>
          </p:cNvPicPr>
          <p:nvPr/>
        </p:nvPicPr>
        <p:blipFill>
          <a:blip r:embed="rId13" cstate="print"/>
          <a:srcRect/>
          <a:stretch>
            <a:fillRect/>
          </a:stretch>
        </p:blipFill>
        <p:spPr bwMode="auto">
          <a:xfrm>
            <a:off x="63500" y="6289675"/>
            <a:ext cx="854075" cy="479425"/>
          </a:xfrm>
          <a:prstGeom prst="rect">
            <a:avLst/>
          </a:prstGeom>
          <a:noFill/>
          <a:ln w="9525">
            <a:noFill/>
            <a:miter lim="800000"/>
            <a:headEnd/>
            <a:tailEnd/>
          </a:ln>
        </p:spPr>
      </p:pic>
      <p:sp>
        <p:nvSpPr>
          <p:cNvPr id="1030"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smtClean="0">
                <a:solidFill>
                  <a:srgbClr val="000000"/>
                </a:solidFill>
              </a:rPr>
              <a:t>ERCOT Confidential</a:t>
            </a:r>
            <a:endParaRPr lang="en-US" dirty="0">
              <a:solidFill>
                <a:srgbClr val="000000"/>
              </a:solidFill>
            </a:endParaRPr>
          </a:p>
        </p:txBody>
      </p:sp>
      <p:sp>
        <p:nvSpPr>
          <p:cNvPr id="23563" name="Line 11"/>
          <p:cNvSpPr>
            <a:spLocks noChangeShapeType="1"/>
          </p:cNvSpPr>
          <p:nvPr/>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en-US" dirty="0" smtClean="0">
                <a:solidFill>
                  <a:srgbClr val="000000"/>
                </a:solidFill>
              </a:rPr>
              <a:t>July 25, 2012</a:t>
            </a:r>
            <a:endParaRPr lang="en-US" dirty="0">
              <a:solidFill>
                <a:srgbClr val="000000"/>
              </a:solidFill>
            </a:endParaRPr>
          </a:p>
        </p:txBody>
      </p:sp>
      <p:sp>
        <p:nvSpPr>
          <p:cNvPr id="23564" name="Line 12"/>
          <p:cNvSpPr>
            <a:spLocks noChangeShapeType="1"/>
          </p:cNvSpPr>
          <p:nvPr/>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D2989BAF-C2AA-45EC-8156-C20218F5086D}"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3335305193"/>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sldNum="0" hdr="0"/>
  <p:txStyles>
    <p:titleStyle>
      <a:lvl1pPr algn="l" rtl="0" eaLnBrk="1" fontAlgn="base" hangingPunct="1">
        <a:spcBef>
          <a:spcPct val="0"/>
        </a:spcBef>
        <a:spcAft>
          <a:spcPct val="0"/>
        </a:spcAft>
        <a:defRPr sz="2000">
          <a:solidFill>
            <a:schemeClr val="tx1"/>
          </a:solidFill>
          <a:latin typeface="+mj-lt"/>
          <a:ea typeface="+mj-ea"/>
          <a:cs typeface="+mj-cs"/>
        </a:defRPr>
      </a:lvl1pPr>
      <a:lvl2pPr algn="l" rtl="0" eaLnBrk="1" fontAlgn="base" hangingPunct="1">
        <a:spcBef>
          <a:spcPct val="0"/>
        </a:spcBef>
        <a:spcAft>
          <a:spcPct val="0"/>
        </a:spcAft>
        <a:defRPr sz="2000">
          <a:solidFill>
            <a:schemeClr val="tx1"/>
          </a:solidFill>
          <a:latin typeface="Arial Black" pitchFamily="34" charset="0"/>
        </a:defRPr>
      </a:lvl2pPr>
      <a:lvl3pPr algn="l" rtl="0" eaLnBrk="1" fontAlgn="base" hangingPunct="1">
        <a:spcBef>
          <a:spcPct val="0"/>
        </a:spcBef>
        <a:spcAft>
          <a:spcPct val="0"/>
        </a:spcAft>
        <a:defRPr sz="2000">
          <a:solidFill>
            <a:schemeClr val="tx1"/>
          </a:solidFill>
          <a:latin typeface="Arial Black" pitchFamily="34" charset="0"/>
        </a:defRPr>
      </a:lvl3pPr>
      <a:lvl4pPr algn="l" rtl="0" eaLnBrk="1" fontAlgn="base" hangingPunct="1">
        <a:spcBef>
          <a:spcPct val="0"/>
        </a:spcBef>
        <a:spcAft>
          <a:spcPct val="0"/>
        </a:spcAft>
        <a:defRPr sz="2000">
          <a:solidFill>
            <a:schemeClr val="tx1"/>
          </a:solidFill>
          <a:latin typeface="Arial Black" pitchFamily="34" charset="0"/>
        </a:defRPr>
      </a:lvl4pPr>
      <a:lvl5pPr algn="l" rtl="0" eaLnBrk="1" fontAlgn="base" hangingPunct="1">
        <a:spcBef>
          <a:spcPct val="0"/>
        </a:spcBef>
        <a:spcAft>
          <a:spcPct val="0"/>
        </a:spcAft>
        <a:defRPr sz="2000">
          <a:solidFill>
            <a:schemeClr val="tx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EA109CD-0CE8-4E67-A0F2-82C2605B44D6}"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endParaRPr>
          </a:p>
        </p:txBody>
      </p:sp>
      <p:pic>
        <p:nvPicPr>
          <p:cNvPr id="1029" name="Picture 8" descr="logo_C"/>
          <p:cNvPicPr>
            <a:picLocks noChangeAspect="1" noChangeArrowheads="1"/>
          </p:cNvPicPr>
          <p:nvPr/>
        </p:nvPicPr>
        <p:blipFill>
          <a:blip r:embed="rId13" cstate="print"/>
          <a:srcRect/>
          <a:stretch>
            <a:fillRect/>
          </a:stretch>
        </p:blipFill>
        <p:spPr bwMode="auto">
          <a:xfrm>
            <a:off x="63500" y="6289675"/>
            <a:ext cx="854075" cy="479425"/>
          </a:xfrm>
          <a:prstGeom prst="rect">
            <a:avLst/>
          </a:prstGeom>
          <a:noFill/>
          <a:ln w="9525">
            <a:noFill/>
            <a:miter lim="800000"/>
            <a:headEnd/>
            <a:tailEnd/>
          </a:ln>
        </p:spPr>
      </p:pic>
      <p:sp>
        <p:nvSpPr>
          <p:cNvPr id="1030"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smtClean="0">
                <a:solidFill>
                  <a:srgbClr val="000000"/>
                </a:solidFill>
              </a:rPr>
              <a:t>ERCOT Confidential</a:t>
            </a:r>
            <a:endParaRPr lang="en-US" dirty="0">
              <a:solidFill>
                <a:srgbClr val="000000"/>
              </a:solidFill>
            </a:endParaRPr>
          </a:p>
        </p:txBody>
      </p:sp>
      <p:sp>
        <p:nvSpPr>
          <p:cNvPr id="23563" name="Line 11"/>
          <p:cNvSpPr>
            <a:spLocks noChangeShapeType="1"/>
          </p:cNvSpPr>
          <p:nvPr/>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en-US" dirty="0" smtClean="0">
                <a:solidFill>
                  <a:srgbClr val="000000"/>
                </a:solidFill>
              </a:rPr>
              <a:t>July 25, 2012</a:t>
            </a:r>
            <a:endParaRPr lang="en-US" dirty="0">
              <a:solidFill>
                <a:srgbClr val="000000"/>
              </a:solidFill>
            </a:endParaRPr>
          </a:p>
        </p:txBody>
      </p:sp>
      <p:sp>
        <p:nvSpPr>
          <p:cNvPr id="23564" name="Line 12"/>
          <p:cNvSpPr>
            <a:spLocks noChangeShapeType="1"/>
          </p:cNvSpPr>
          <p:nvPr/>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D2989BAF-C2AA-45EC-8156-C20218F5086D}"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2216029872"/>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sldNum="0" hdr="0"/>
  <p:txStyles>
    <p:titleStyle>
      <a:lvl1pPr algn="l" rtl="0" eaLnBrk="1" fontAlgn="base" hangingPunct="1">
        <a:spcBef>
          <a:spcPct val="0"/>
        </a:spcBef>
        <a:spcAft>
          <a:spcPct val="0"/>
        </a:spcAft>
        <a:defRPr sz="2000">
          <a:solidFill>
            <a:schemeClr val="tx1"/>
          </a:solidFill>
          <a:latin typeface="+mj-lt"/>
          <a:ea typeface="+mj-ea"/>
          <a:cs typeface="+mj-cs"/>
        </a:defRPr>
      </a:lvl1pPr>
      <a:lvl2pPr algn="l" rtl="0" eaLnBrk="1" fontAlgn="base" hangingPunct="1">
        <a:spcBef>
          <a:spcPct val="0"/>
        </a:spcBef>
        <a:spcAft>
          <a:spcPct val="0"/>
        </a:spcAft>
        <a:defRPr sz="2000">
          <a:solidFill>
            <a:schemeClr val="tx1"/>
          </a:solidFill>
          <a:latin typeface="Arial Black" pitchFamily="34" charset="0"/>
        </a:defRPr>
      </a:lvl2pPr>
      <a:lvl3pPr algn="l" rtl="0" eaLnBrk="1" fontAlgn="base" hangingPunct="1">
        <a:spcBef>
          <a:spcPct val="0"/>
        </a:spcBef>
        <a:spcAft>
          <a:spcPct val="0"/>
        </a:spcAft>
        <a:defRPr sz="2000">
          <a:solidFill>
            <a:schemeClr val="tx1"/>
          </a:solidFill>
          <a:latin typeface="Arial Black" pitchFamily="34" charset="0"/>
        </a:defRPr>
      </a:lvl3pPr>
      <a:lvl4pPr algn="l" rtl="0" eaLnBrk="1" fontAlgn="base" hangingPunct="1">
        <a:spcBef>
          <a:spcPct val="0"/>
        </a:spcBef>
        <a:spcAft>
          <a:spcPct val="0"/>
        </a:spcAft>
        <a:defRPr sz="2000">
          <a:solidFill>
            <a:schemeClr val="tx1"/>
          </a:solidFill>
          <a:latin typeface="Arial Black" pitchFamily="34" charset="0"/>
        </a:defRPr>
      </a:lvl4pPr>
      <a:lvl5pPr algn="l" rtl="0" eaLnBrk="1" fontAlgn="base" hangingPunct="1">
        <a:spcBef>
          <a:spcPct val="0"/>
        </a:spcBef>
        <a:spcAft>
          <a:spcPct val="0"/>
        </a:spcAft>
        <a:defRPr sz="2000">
          <a:solidFill>
            <a:schemeClr val="tx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EA109CD-0CE8-4E67-A0F2-82C2605B44D6}"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endParaRPr>
          </a:p>
        </p:txBody>
      </p:sp>
      <p:pic>
        <p:nvPicPr>
          <p:cNvPr id="1029" name="Picture 8" descr="logo_C"/>
          <p:cNvPicPr>
            <a:picLocks noChangeAspect="1" noChangeArrowheads="1"/>
          </p:cNvPicPr>
          <p:nvPr/>
        </p:nvPicPr>
        <p:blipFill>
          <a:blip r:embed="rId13" cstate="print"/>
          <a:srcRect/>
          <a:stretch>
            <a:fillRect/>
          </a:stretch>
        </p:blipFill>
        <p:spPr bwMode="auto">
          <a:xfrm>
            <a:off x="63500" y="6289675"/>
            <a:ext cx="854075" cy="479425"/>
          </a:xfrm>
          <a:prstGeom prst="rect">
            <a:avLst/>
          </a:prstGeom>
          <a:noFill/>
          <a:ln w="9525">
            <a:noFill/>
            <a:miter lim="800000"/>
            <a:headEnd/>
            <a:tailEnd/>
          </a:ln>
        </p:spPr>
      </p:pic>
      <p:sp>
        <p:nvSpPr>
          <p:cNvPr id="1030"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smtClean="0">
                <a:solidFill>
                  <a:srgbClr val="000000"/>
                </a:solidFill>
              </a:rPr>
              <a:t>ERCOT Confidential</a:t>
            </a:r>
            <a:endParaRPr lang="en-US" dirty="0">
              <a:solidFill>
                <a:srgbClr val="000000"/>
              </a:solidFill>
            </a:endParaRPr>
          </a:p>
        </p:txBody>
      </p:sp>
      <p:sp>
        <p:nvSpPr>
          <p:cNvPr id="23563" name="Line 11"/>
          <p:cNvSpPr>
            <a:spLocks noChangeShapeType="1"/>
          </p:cNvSpPr>
          <p:nvPr/>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en-US" dirty="0" smtClean="0">
                <a:solidFill>
                  <a:srgbClr val="000000"/>
                </a:solidFill>
              </a:rPr>
              <a:t>July 25, 2012</a:t>
            </a:r>
            <a:endParaRPr lang="en-US" dirty="0">
              <a:solidFill>
                <a:srgbClr val="000000"/>
              </a:solidFill>
            </a:endParaRPr>
          </a:p>
        </p:txBody>
      </p:sp>
      <p:sp>
        <p:nvSpPr>
          <p:cNvPr id="23564" name="Line 12"/>
          <p:cNvSpPr>
            <a:spLocks noChangeShapeType="1"/>
          </p:cNvSpPr>
          <p:nvPr/>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D2989BAF-C2AA-45EC-8156-C20218F5086D}"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2382134029"/>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hf sldNum="0" hdr="0"/>
  <p:txStyles>
    <p:titleStyle>
      <a:lvl1pPr algn="l" rtl="0" eaLnBrk="1" fontAlgn="base" hangingPunct="1">
        <a:spcBef>
          <a:spcPct val="0"/>
        </a:spcBef>
        <a:spcAft>
          <a:spcPct val="0"/>
        </a:spcAft>
        <a:defRPr sz="2000">
          <a:solidFill>
            <a:schemeClr val="tx1"/>
          </a:solidFill>
          <a:latin typeface="+mj-lt"/>
          <a:ea typeface="+mj-ea"/>
          <a:cs typeface="+mj-cs"/>
        </a:defRPr>
      </a:lvl1pPr>
      <a:lvl2pPr algn="l" rtl="0" eaLnBrk="1" fontAlgn="base" hangingPunct="1">
        <a:spcBef>
          <a:spcPct val="0"/>
        </a:spcBef>
        <a:spcAft>
          <a:spcPct val="0"/>
        </a:spcAft>
        <a:defRPr sz="2000">
          <a:solidFill>
            <a:schemeClr val="tx1"/>
          </a:solidFill>
          <a:latin typeface="Arial Black" pitchFamily="34" charset="0"/>
        </a:defRPr>
      </a:lvl2pPr>
      <a:lvl3pPr algn="l" rtl="0" eaLnBrk="1" fontAlgn="base" hangingPunct="1">
        <a:spcBef>
          <a:spcPct val="0"/>
        </a:spcBef>
        <a:spcAft>
          <a:spcPct val="0"/>
        </a:spcAft>
        <a:defRPr sz="2000">
          <a:solidFill>
            <a:schemeClr val="tx1"/>
          </a:solidFill>
          <a:latin typeface="Arial Black" pitchFamily="34" charset="0"/>
        </a:defRPr>
      </a:lvl3pPr>
      <a:lvl4pPr algn="l" rtl="0" eaLnBrk="1" fontAlgn="base" hangingPunct="1">
        <a:spcBef>
          <a:spcPct val="0"/>
        </a:spcBef>
        <a:spcAft>
          <a:spcPct val="0"/>
        </a:spcAft>
        <a:defRPr sz="2000">
          <a:solidFill>
            <a:schemeClr val="tx1"/>
          </a:solidFill>
          <a:latin typeface="Arial Black" pitchFamily="34" charset="0"/>
        </a:defRPr>
      </a:lvl4pPr>
      <a:lvl5pPr algn="l" rtl="0" eaLnBrk="1" fontAlgn="base" hangingPunct="1">
        <a:spcBef>
          <a:spcPct val="0"/>
        </a:spcBef>
        <a:spcAft>
          <a:spcPct val="0"/>
        </a:spcAft>
        <a:defRPr sz="2000">
          <a:solidFill>
            <a:schemeClr val="tx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EA109CD-0CE8-4E67-A0F2-82C2605B44D6}"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endParaRPr>
          </a:p>
        </p:txBody>
      </p:sp>
      <p:pic>
        <p:nvPicPr>
          <p:cNvPr id="1029" name="Picture 8" descr="logo_C"/>
          <p:cNvPicPr>
            <a:picLocks noChangeAspect="1" noChangeArrowheads="1"/>
          </p:cNvPicPr>
          <p:nvPr/>
        </p:nvPicPr>
        <p:blipFill>
          <a:blip r:embed="rId13" cstate="print"/>
          <a:srcRect/>
          <a:stretch>
            <a:fillRect/>
          </a:stretch>
        </p:blipFill>
        <p:spPr bwMode="auto">
          <a:xfrm>
            <a:off x="63500" y="6289675"/>
            <a:ext cx="854075" cy="479425"/>
          </a:xfrm>
          <a:prstGeom prst="rect">
            <a:avLst/>
          </a:prstGeom>
          <a:noFill/>
          <a:ln w="9525">
            <a:noFill/>
            <a:miter lim="800000"/>
            <a:headEnd/>
            <a:tailEnd/>
          </a:ln>
        </p:spPr>
      </p:pic>
      <p:sp>
        <p:nvSpPr>
          <p:cNvPr id="1030"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smtClean="0">
                <a:solidFill>
                  <a:srgbClr val="000000"/>
                </a:solidFill>
              </a:rPr>
              <a:t>ERCOT Confidential</a:t>
            </a:r>
            <a:endParaRPr lang="en-US" dirty="0">
              <a:solidFill>
                <a:srgbClr val="000000"/>
              </a:solidFill>
            </a:endParaRPr>
          </a:p>
        </p:txBody>
      </p:sp>
      <p:sp>
        <p:nvSpPr>
          <p:cNvPr id="23563" name="Line 11"/>
          <p:cNvSpPr>
            <a:spLocks noChangeShapeType="1"/>
          </p:cNvSpPr>
          <p:nvPr/>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en-US" dirty="0" smtClean="0">
                <a:solidFill>
                  <a:srgbClr val="000000"/>
                </a:solidFill>
              </a:rPr>
              <a:t>July 25, 2011</a:t>
            </a:r>
            <a:endParaRPr lang="en-US" dirty="0">
              <a:solidFill>
                <a:srgbClr val="000000"/>
              </a:solidFill>
            </a:endParaRPr>
          </a:p>
        </p:txBody>
      </p:sp>
      <p:sp>
        <p:nvSpPr>
          <p:cNvPr id="23564" name="Line 12"/>
          <p:cNvSpPr>
            <a:spLocks noChangeShapeType="1"/>
          </p:cNvSpPr>
          <p:nvPr/>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D2989BAF-C2AA-45EC-8156-C20218F5086D}"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4094976652"/>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sldNum="0" hdr="0"/>
  <p:txStyles>
    <p:titleStyle>
      <a:lvl1pPr algn="l" rtl="0" eaLnBrk="1" fontAlgn="base" hangingPunct="1">
        <a:spcBef>
          <a:spcPct val="0"/>
        </a:spcBef>
        <a:spcAft>
          <a:spcPct val="0"/>
        </a:spcAft>
        <a:defRPr sz="2000">
          <a:solidFill>
            <a:schemeClr val="tx1"/>
          </a:solidFill>
          <a:latin typeface="+mj-lt"/>
          <a:ea typeface="+mj-ea"/>
          <a:cs typeface="+mj-cs"/>
        </a:defRPr>
      </a:lvl1pPr>
      <a:lvl2pPr algn="l" rtl="0" eaLnBrk="1" fontAlgn="base" hangingPunct="1">
        <a:spcBef>
          <a:spcPct val="0"/>
        </a:spcBef>
        <a:spcAft>
          <a:spcPct val="0"/>
        </a:spcAft>
        <a:defRPr sz="2000">
          <a:solidFill>
            <a:schemeClr val="tx1"/>
          </a:solidFill>
          <a:latin typeface="Arial Black" pitchFamily="34" charset="0"/>
        </a:defRPr>
      </a:lvl2pPr>
      <a:lvl3pPr algn="l" rtl="0" eaLnBrk="1" fontAlgn="base" hangingPunct="1">
        <a:spcBef>
          <a:spcPct val="0"/>
        </a:spcBef>
        <a:spcAft>
          <a:spcPct val="0"/>
        </a:spcAft>
        <a:defRPr sz="2000">
          <a:solidFill>
            <a:schemeClr val="tx1"/>
          </a:solidFill>
          <a:latin typeface="Arial Black" pitchFamily="34" charset="0"/>
        </a:defRPr>
      </a:lvl3pPr>
      <a:lvl4pPr algn="l" rtl="0" eaLnBrk="1" fontAlgn="base" hangingPunct="1">
        <a:spcBef>
          <a:spcPct val="0"/>
        </a:spcBef>
        <a:spcAft>
          <a:spcPct val="0"/>
        </a:spcAft>
        <a:defRPr sz="2000">
          <a:solidFill>
            <a:schemeClr val="tx1"/>
          </a:solidFill>
          <a:latin typeface="Arial Black" pitchFamily="34" charset="0"/>
        </a:defRPr>
      </a:lvl4pPr>
      <a:lvl5pPr algn="l" rtl="0" eaLnBrk="1" fontAlgn="base" hangingPunct="1">
        <a:spcBef>
          <a:spcPct val="0"/>
        </a:spcBef>
        <a:spcAft>
          <a:spcPct val="0"/>
        </a:spcAft>
        <a:defRPr sz="2000">
          <a:solidFill>
            <a:schemeClr val="tx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EA109CD-0CE8-4E67-A0F2-82C2605B44D6}"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endParaRPr>
          </a:p>
        </p:txBody>
      </p:sp>
      <p:pic>
        <p:nvPicPr>
          <p:cNvPr id="1029" name="Picture 8" descr="logo_C"/>
          <p:cNvPicPr>
            <a:picLocks noChangeAspect="1" noChangeArrowheads="1"/>
          </p:cNvPicPr>
          <p:nvPr/>
        </p:nvPicPr>
        <p:blipFill>
          <a:blip r:embed="rId13" cstate="print"/>
          <a:srcRect/>
          <a:stretch>
            <a:fillRect/>
          </a:stretch>
        </p:blipFill>
        <p:spPr bwMode="auto">
          <a:xfrm>
            <a:off x="63500" y="6289675"/>
            <a:ext cx="854075" cy="479425"/>
          </a:xfrm>
          <a:prstGeom prst="rect">
            <a:avLst/>
          </a:prstGeom>
          <a:noFill/>
          <a:ln w="9525">
            <a:noFill/>
            <a:miter lim="800000"/>
            <a:headEnd/>
            <a:tailEnd/>
          </a:ln>
        </p:spPr>
      </p:pic>
      <p:sp>
        <p:nvSpPr>
          <p:cNvPr id="1030"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smtClean="0">
                <a:solidFill>
                  <a:srgbClr val="000000"/>
                </a:solidFill>
              </a:rPr>
              <a:t>ERCOT Confidential</a:t>
            </a:r>
            <a:endParaRPr lang="en-US" dirty="0">
              <a:solidFill>
                <a:srgbClr val="000000"/>
              </a:solidFill>
            </a:endParaRPr>
          </a:p>
        </p:txBody>
      </p:sp>
      <p:sp>
        <p:nvSpPr>
          <p:cNvPr id="23563" name="Line 11"/>
          <p:cNvSpPr>
            <a:spLocks noChangeShapeType="1"/>
          </p:cNvSpPr>
          <p:nvPr/>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en-US" dirty="0" smtClean="0">
                <a:solidFill>
                  <a:srgbClr val="000000"/>
                </a:solidFill>
              </a:rPr>
              <a:t>July 25, 2011</a:t>
            </a:r>
            <a:endParaRPr lang="en-US" dirty="0">
              <a:solidFill>
                <a:srgbClr val="000000"/>
              </a:solidFill>
            </a:endParaRPr>
          </a:p>
        </p:txBody>
      </p:sp>
      <p:sp>
        <p:nvSpPr>
          <p:cNvPr id="23564" name="Line 12"/>
          <p:cNvSpPr>
            <a:spLocks noChangeShapeType="1"/>
          </p:cNvSpPr>
          <p:nvPr/>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D2989BAF-C2AA-45EC-8156-C20218F5086D}"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2237329329"/>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hf sldNum="0" hdr="0"/>
  <p:txStyles>
    <p:titleStyle>
      <a:lvl1pPr algn="l" rtl="0" eaLnBrk="1" fontAlgn="base" hangingPunct="1">
        <a:spcBef>
          <a:spcPct val="0"/>
        </a:spcBef>
        <a:spcAft>
          <a:spcPct val="0"/>
        </a:spcAft>
        <a:defRPr sz="2000">
          <a:solidFill>
            <a:schemeClr val="tx1"/>
          </a:solidFill>
          <a:latin typeface="+mj-lt"/>
          <a:ea typeface="+mj-ea"/>
          <a:cs typeface="+mj-cs"/>
        </a:defRPr>
      </a:lvl1pPr>
      <a:lvl2pPr algn="l" rtl="0" eaLnBrk="1" fontAlgn="base" hangingPunct="1">
        <a:spcBef>
          <a:spcPct val="0"/>
        </a:spcBef>
        <a:spcAft>
          <a:spcPct val="0"/>
        </a:spcAft>
        <a:defRPr sz="2000">
          <a:solidFill>
            <a:schemeClr val="tx1"/>
          </a:solidFill>
          <a:latin typeface="Arial Black" pitchFamily="34" charset="0"/>
        </a:defRPr>
      </a:lvl2pPr>
      <a:lvl3pPr algn="l" rtl="0" eaLnBrk="1" fontAlgn="base" hangingPunct="1">
        <a:spcBef>
          <a:spcPct val="0"/>
        </a:spcBef>
        <a:spcAft>
          <a:spcPct val="0"/>
        </a:spcAft>
        <a:defRPr sz="2000">
          <a:solidFill>
            <a:schemeClr val="tx1"/>
          </a:solidFill>
          <a:latin typeface="Arial Black" pitchFamily="34" charset="0"/>
        </a:defRPr>
      </a:lvl3pPr>
      <a:lvl4pPr algn="l" rtl="0" eaLnBrk="1" fontAlgn="base" hangingPunct="1">
        <a:spcBef>
          <a:spcPct val="0"/>
        </a:spcBef>
        <a:spcAft>
          <a:spcPct val="0"/>
        </a:spcAft>
        <a:defRPr sz="2000">
          <a:solidFill>
            <a:schemeClr val="tx1"/>
          </a:solidFill>
          <a:latin typeface="Arial Black" pitchFamily="34" charset="0"/>
        </a:defRPr>
      </a:lvl4pPr>
      <a:lvl5pPr algn="l" rtl="0" eaLnBrk="1" fontAlgn="base" hangingPunct="1">
        <a:spcBef>
          <a:spcPct val="0"/>
        </a:spcBef>
        <a:spcAft>
          <a:spcPct val="0"/>
        </a:spcAft>
        <a:defRPr sz="2000">
          <a:solidFill>
            <a:schemeClr val="tx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EA109CD-0CE8-4E67-A0F2-82C2605B44D6}"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endParaRPr>
          </a:p>
        </p:txBody>
      </p:sp>
      <p:pic>
        <p:nvPicPr>
          <p:cNvPr id="1029" name="Picture 8" descr="logo_C"/>
          <p:cNvPicPr>
            <a:picLocks noChangeAspect="1" noChangeArrowheads="1"/>
          </p:cNvPicPr>
          <p:nvPr/>
        </p:nvPicPr>
        <p:blipFill>
          <a:blip r:embed="rId13" cstate="print"/>
          <a:srcRect/>
          <a:stretch>
            <a:fillRect/>
          </a:stretch>
        </p:blipFill>
        <p:spPr bwMode="auto">
          <a:xfrm>
            <a:off x="63500" y="6289675"/>
            <a:ext cx="854075" cy="479425"/>
          </a:xfrm>
          <a:prstGeom prst="rect">
            <a:avLst/>
          </a:prstGeom>
          <a:noFill/>
          <a:ln w="9525">
            <a:noFill/>
            <a:miter lim="800000"/>
            <a:headEnd/>
            <a:tailEnd/>
          </a:ln>
        </p:spPr>
      </p:pic>
      <p:sp>
        <p:nvSpPr>
          <p:cNvPr id="1030"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smtClean="0">
                <a:solidFill>
                  <a:srgbClr val="000000"/>
                </a:solidFill>
              </a:rPr>
              <a:t>ERCOT Confidential</a:t>
            </a:r>
            <a:endParaRPr lang="en-US" dirty="0">
              <a:solidFill>
                <a:srgbClr val="000000"/>
              </a:solidFill>
            </a:endParaRPr>
          </a:p>
        </p:txBody>
      </p:sp>
      <p:sp>
        <p:nvSpPr>
          <p:cNvPr id="23563" name="Line 11"/>
          <p:cNvSpPr>
            <a:spLocks noChangeShapeType="1"/>
          </p:cNvSpPr>
          <p:nvPr/>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en-US" dirty="0" smtClean="0">
                <a:solidFill>
                  <a:srgbClr val="000000"/>
                </a:solidFill>
              </a:rPr>
              <a:t>July 25, 2011</a:t>
            </a:r>
            <a:endParaRPr lang="en-US" dirty="0">
              <a:solidFill>
                <a:srgbClr val="000000"/>
              </a:solidFill>
            </a:endParaRPr>
          </a:p>
        </p:txBody>
      </p:sp>
      <p:sp>
        <p:nvSpPr>
          <p:cNvPr id="23564" name="Line 12"/>
          <p:cNvSpPr>
            <a:spLocks noChangeShapeType="1"/>
          </p:cNvSpPr>
          <p:nvPr/>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D2989BAF-C2AA-45EC-8156-C20218F5086D}"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3692518064"/>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hf sldNum="0" hdr="0"/>
  <p:txStyles>
    <p:titleStyle>
      <a:lvl1pPr algn="l" rtl="0" eaLnBrk="1" fontAlgn="base" hangingPunct="1">
        <a:spcBef>
          <a:spcPct val="0"/>
        </a:spcBef>
        <a:spcAft>
          <a:spcPct val="0"/>
        </a:spcAft>
        <a:defRPr sz="2000">
          <a:solidFill>
            <a:schemeClr val="tx1"/>
          </a:solidFill>
          <a:latin typeface="+mj-lt"/>
          <a:ea typeface="+mj-ea"/>
          <a:cs typeface="+mj-cs"/>
        </a:defRPr>
      </a:lvl1pPr>
      <a:lvl2pPr algn="l" rtl="0" eaLnBrk="1" fontAlgn="base" hangingPunct="1">
        <a:spcBef>
          <a:spcPct val="0"/>
        </a:spcBef>
        <a:spcAft>
          <a:spcPct val="0"/>
        </a:spcAft>
        <a:defRPr sz="2000">
          <a:solidFill>
            <a:schemeClr val="tx1"/>
          </a:solidFill>
          <a:latin typeface="Arial Black" pitchFamily="34" charset="0"/>
        </a:defRPr>
      </a:lvl2pPr>
      <a:lvl3pPr algn="l" rtl="0" eaLnBrk="1" fontAlgn="base" hangingPunct="1">
        <a:spcBef>
          <a:spcPct val="0"/>
        </a:spcBef>
        <a:spcAft>
          <a:spcPct val="0"/>
        </a:spcAft>
        <a:defRPr sz="2000">
          <a:solidFill>
            <a:schemeClr val="tx1"/>
          </a:solidFill>
          <a:latin typeface="Arial Black" pitchFamily="34" charset="0"/>
        </a:defRPr>
      </a:lvl3pPr>
      <a:lvl4pPr algn="l" rtl="0" eaLnBrk="1" fontAlgn="base" hangingPunct="1">
        <a:spcBef>
          <a:spcPct val="0"/>
        </a:spcBef>
        <a:spcAft>
          <a:spcPct val="0"/>
        </a:spcAft>
        <a:defRPr sz="2000">
          <a:solidFill>
            <a:schemeClr val="tx1"/>
          </a:solidFill>
          <a:latin typeface="Arial Black" pitchFamily="34" charset="0"/>
        </a:defRPr>
      </a:lvl4pPr>
      <a:lvl5pPr algn="l" rtl="0" eaLnBrk="1" fontAlgn="base" hangingPunct="1">
        <a:spcBef>
          <a:spcPct val="0"/>
        </a:spcBef>
        <a:spcAft>
          <a:spcPct val="0"/>
        </a:spcAft>
        <a:defRPr sz="2000">
          <a:solidFill>
            <a:schemeClr val="tx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EA109CD-0CE8-4E67-A0F2-82C2605B44D6}"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endParaRPr>
          </a:p>
        </p:txBody>
      </p:sp>
      <p:pic>
        <p:nvPicPr>
          <p:cNvPr id="1029" name="Picture 8" descr="logo_C"/>
          <p:cNvPicPr>
            <a:picLocks noChangeAspect="1" noChangeArrowheads="1"/>
          </p:cNvPicPr>
          <p:nvPr/>
        </p:nvPicPr>
        <p:blipFill>
          <a:blip r:embed="rId13" cstate="print"/>
          <a:srcRect/>
          <a:stretch>
            <a:fillRect/>
          </a:stretch>
        </p:blipFill>
        <p:spPr bwMode="auto">
          <a:xfrm>
            <a:off x="63500" y="6289675"/>
            <a:ext cx="854075" cy="479425"/>
          </a:xfrm>
          <a:prstGeom prst="rect">
            <a:avLst/>
          </a:prstGeom>
          <a:noFill/>
          <a:ln w="9525">
            <a:noFill/>
            <a:miter lim="800000"/>
            <a:headEnd/>
            <a:tailEnd/>
          </a:ln>
        </p:spPr>
      </p:pic>
      <p:sp>
        <p:nvSpPr>
          <p:cNvPr id="1030"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smtClean="0">
                <a:solidFill>
                  <a:srgbClr val="000000"/>
                </a:solidFill>
              </a:rPr>
              <a:t>ERCOT Confidential</a:t>
            </a:r>
            <a:endParaRPr lang="en-US" dirty="0">
              <a:solidFill>
                <a:srgbClr val="000000"/>
              </a:solidFill>
            </a:endParaRPr>
          </a:p>
        </p:txBody>
      </p:sp>
      <p:sp>
        <p:nvSpPr>
          <p:cNvPr id="23563" name="Line 11"/>
          <p:cNvSpPr>
            <a:spLocks noChangeShapeType="1"/>
          </p:cNvSpPr>
          <p:nvPr/>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en-US" dirty="0" smtClean="0">
                <a:solidFill>
                  <a:srgbClr val="000000"/>
                </a:solidFill>
              </a:rPr>
              <a:t>July 25, 2012</a:t>
            </a:r>
            <a:endParaRPr lang="en-US" dirty="0">
              <a:solidFill>
                <a:srgbClr val="000000"/>
              </a:solidFill>
            </a:endParaRPr>
          </a:p>
        </p:txBody>
      </p:sp>
      <p:sp>
        <p:nvSpPr>
          <p:cNvPr id="23564" name="Line 12"/>
          <p:cNvSpPr>
            <a:spLocks noChangeShapeType="1"/>
          </p:cNvSpPr>
          <p:nvPr/>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D2989BAF-C2AA-45EC-8156-C20218F5086D}"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2186786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sldNum="0" hdr="0"/>
  <p:txStyles>
    <p:titleStyle>
      <a:lvl1pPr algn="l" rtl="0" eaLnBrk="1" fontAlgn="base" hangingPunct="1">
        <a:spcBef>
          <a:spcPct val="0"/>
        </a:spcBef>
        <a:spcAft>
          <a:spcPct val="0"/>
        </a:spcAft>
        <a:defRPr sz="2000">
          <a:solidFill>
            <a:schemeClr val="tx1"/>
          </a:solidFill>
          <a:latin typeface="+mj-lt"/>
          <a:ea typeface="+mj-ea"/>
          <a:cs typeface="+mj-cs"/>
        </a:defRPr>
      </a:lvl1pPr>
      <a:lvl2pPr algn="l" rtl="0" eaLnBrk="1" fontAlgn="base" hangingPunct="1">
        <a:spcBef>
          <a:spcPct val="0"/>
        </a:spcBef>
        <a:spcAft>
          <a:spcPct val="0"/>
        </a:spcAft>
        <a:defRPr sz="2000">
          <a:solidFill>
            <a:schemeClr val="tx1"/>
          </a:solidFill>
          <a:latin typeface="Arial Black" pitchFamily="34" charset="0"/>
        </a:defRPr>
      </a:lvl2pPr>
      <a:lvl3pPr algn="l" rtl="0" eaLnBrk="1" fontAlgn="base" hangingPunct="1">
        <a:spcBef>
          <a:spcPct val="0"/>
        </a:spcBef>
        <a:spcAft>
          <a:spcPct val="0"/>
        </a:spcAft>
        <a:defRPr sz="2000">
          <a:solidFill>
            <a:schemeClr val="tx1"/>
          </a:solidFill>
          <a:latin typeface="Arial Black" pitchFamily="34" charset="0"/>
        </a:defRPr>
      </a:lvl3pPr>
      <a:lvl4pPr algn="l" rtl="0" eaLnBrk="1" fontAlgn="base" hangingPunct="1">
        <a:spcBef>
          <a:spcPct val="0"/>
        </a:spcBef>
        <a:spcAft>
          <a:spcPct val="0"/>
        </a:spcAft>
        <a:defRPr sz="2000">
          <a:solidFill>
            <a:schemeClr val="tx1"/>
          </a:solidFill>
          <a:latin typeface="Arial Black" pitchFamily="34" charset="0"/>
        </a:defRPr>
      </a:lvl4pPr>
      <a:lvl5pPr algn="l" rtl="0" eaLnBrk="1" fontAlgn="base" hangingPunct="1">
        <a:spcBef>
          <a:spcPct val="0"/>
        </a:spcBef>
        <a:spcAft>
          <a:spcPct val="0"/>
        </a:spcAft>
        <a:defRPr sz="2000">
          <a:solidFill>
            <a:schemeClr val="tx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EA109CD-0CE8-4E67-A0F2-82C2605B44D6}"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endParaRPr>
          </a:p>
        </p:txBody>
      </p:sp>
      <p:pic>
        <p:nvPicPr>
          <p:cNvPr id="1029" name="Picture 8" descr="logo_C"/>
          <p:cNvPicPr>
            <a:picLocks noChangeAspect="1" noChangeArrowheads="1"/>
          </p:cNvPicPr>
          <p:nvPr/>
        </p:nvPicPr>
        <p:blipFill>
          <a:blip r:embed="rId13" cstate="print"/>
          <a:srcRect/>
          <a:stretch>
            <a:fillRect/>
          </a:stretch>
        </p:blipFill>
        <p:spPr bwMode="auto">
          <a:xfrm>
            <a:off x="63500" y="6289675"/>
            <a:ext cx="854075" cy="479425"/>
          </a:xfrm>
          <a:prstGeom prst="rect">
            <a:avLst/>
          </a:prstGeom>
          <a:noFill/>
          <a:ln w="9525">
            <a:noFill/>
            <a:miter lim="800000"/>
            <a:headEnd/>
            <a:tailEnd/>
          </a:ln>
        </p:spPr>
      </p:pic>
      <p:sp>
        <p:nvSpPr>
          <p:cNvPr id="1030"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smtClean="0">
                <a:solidFill>
                  <a:srgbClr val="000000"/>
                </a:solidFill>
              </a:rPr>
              <a:t>ERCOT Confidential</a:t>
            </a:r>
            <a:endParaRPr lang="en-US" dirty="0">
              <a:solidFill>
                <a:srgbClr val="000000"/>
              </a:solidFill>
            </a:endParaRPr>
          </a:p>
        </p:txBody>
      </p:sp>
      <p:sp>
        <p:nvSpPr>
          <p:cNvPr id="23563" name="Line 11"/>
          <p:cNvSpPr>
            <a:spLocks noChangeShapeType="1"/>
          </p:cNvSpPr>
          <p:nvPr/>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en-US" dirty="0" smtClean="0">
                <a:solidFill>
                  <a:srgbClr val="000000"/>
                </a:solidFill>
              </a:rPr>
              <a:t>July 25, 2011</a:t>
            </a:r>
            <a:endParaRPr lang="en-US" dirty="0">
              <a:solidFill>
                <a:srgbClr val="000000"/>
              </a:solidFill>
            </a:endParaRPr>
          </a:p>
        </p:txBody>
      </p:sp>
      <p:sp>
        <p:nvSpPr>
          <p:cNvPr id="23564" name="Line 12"/>
          <p:cNvSpPr>
            <a:spLocks noChangeShapeType="1"/>
          </p:cNvSpPr>
          <p:nvPr/>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D2989BAF-C2AA-45EC-8156-C20218F5086D}"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1152161851"/>
      </p:ext>
    </p:extLst>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Lst>
  <p:hf sldNum="0" hdr="0"/>
  <p:txStyles>
    <p:titleStyle>
      <a:lvl1pPr algn="l" rtl="0" eaLnBrk="1" fontAlgn="base" hangingPunct="1">
        <a:spcBef>
          <a:spcPct val="0"/>
        </a:spcBef>
        <a:spcAft>
          <a:spcPct val="0"/>
        </a:spcAft>
        <a:defRPr sz="2000">
          <a:solidFill>
            <a:schemeClr val="tx1"/>
          </a:solidFill>
          <a:latin typeface="+mj-lt"/>
          <a:ea typeface="+mj-ea"/>
          <a:cs typeface="+mj-cs"/>
        </a:defRPr>
      </a:lvl1pPr>
      <a:lvl2pPr algn="l" rtl="0" eaLnBrk="1" fontAlgn="base" hangingPunct="1">
        <a:spcBef>
          <a:spcPct val="0"/>
        </a:spcBef>
        <a:spcAft>
          <a:spcPct val="0"/>
        </a:spcAft>
        <a:defRPr sz="2000">
          <a:solidFill>
            <a:schemeClr val="tx1"/>
          </a:solidFill>
          <a:latin typeface="Arial Black" pitchFamily="34" charset="0"/>
        </a:defRPr>
      </a:lvl2pPr>
      <a:lvl3pPr algn="l" rtl="0" eaLnBrk="1" fontAlgn="base" hangingPunct="1">
        <a:spcBef>
          <a:spcPct val="0"/>
        </a:spcBef>
        <a:spcAft>
          <a:spcPct val="0"/>
        </a:spcAft>
        <a:defRPr sz="2000">
          <a:solidFill>
            <a:schemeClr val="tx1"/>
          </a:solidFill>
          <a:latin typeface="Arial Black" pitchFamily="34" charset="0"/>
        </a:defRPr>
      </a:lvl3pPr>
      <a:lvl4pPr algn="l" rtl="0" eaLnBrk="1" fontAlgn="base" hangingPunct="1">
        <a:spcBef>
          <a:spcPct val="0"/>
        </a:spcBef>
        <a:spcAft>
          <a:spcPct val="0"/>
        </a:spcAft>
        <a:defRPr sz="2000">
          <a:solidFill>
            <a:schemeClr val="tx1"/>
          </a:solidFill>
          <a:latin typeface="Arial Black" pitchFamily="34" charset="0"/>
        </a:defRPr>
      </a:lvl4pPr>
      <a:lvl5pPr algn="l" rtl="0" eaLnBrk="1" fontAlgn="base" hangingPunct="1">
        <a:spcBef>
          <a:spcPct val="0"/>
        </a:spcBef>
        <a:spcAft>
          <a:spcPct val="0"/>
        </a:spcAft>
        <a:defRPr sz="2000">
          <a:solidFill>
            <a:schemeClr val="tx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168453"/>
            <a:ext cx="9144000" cy="721695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p:cNvPicPr>
          <p:nvPr/>
        </p:nvPicPr>
        <p:blipFill rotWithShape="1">
          <a:blip r:embed="rId4">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fld id="{6697DA93-5F38-44AB-92D3-5F2F7C011908}" type="datetime1">
              <a:rPr lang="en-US" smtClean="0">
                <a:solidFill>
                  <a:srgbClr val="000000"/>
                </a:solidFill>
              </a:rPr>
              <a:pPr fontAlgn="base">
                <a:spcBef>
                  <a:spcPct val="0"/>
                </a:spcBef>
                <a:spcAft>
                  <a:spcPct val="0"/>
                </a:spcAft>
                <a:defRPr/>
              </a:pPr>
              <a:t>8/3/2015</a:t>
            </a:fld>
            <a:endParaRPr lang="en-US" dirty="0">
              <a:solidFill>
                <a:srgbClr val="000000"/>
              </a:solidFill>
            </a:endParaRPr>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r>
              <a:rPr lang="en-US" dirty="0" smtClean="0">
                <a:solidFill>
                  <a:srgbClr val="000000"/>
                </a:solidFill>
              </a:rPr>
              <a:t>Meeting Title (optional)</a:t>
            </a:r>
            <a:endParaRPr lang="en-US" dirty="0">
              <a:solidFill>
                <a:srgbClr val="000000"/>
              </a:solidFill>
            </a:endParaRPr>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8785A088-F213-4D2B-872D-D8EBE2499ECA}"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3663339703"/>
      </p:ext>
    </p:extLst>
  </p:cSld>
  <p:clrMap bg1="lt1" tx1="dk1" bg2="lt2" tx2="dk2" accent1="accent1" accent2="accent2" accent3="accent3" accent4="accent4" accent5="accent5" accent6="accent6" hlink="hlink" folHlink="folHlink"/>
  <p:sldLayoutIdLst>
    <p:sldLayoutId id="2147483888" r:id="rId1"/>
    <p:sldLayoutId id="2147483889" r:id="rId2"/>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7625" y="0"/>
            <a:ext cx="923925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3" name="Picture 12"/>
          <p:cNvPicPr>
            <a:picLocks/>
          </p:cNvPicPr>
          <p:nvPr/>
        </p:nvPicPr>
        <p:blipFill rotWithShape="1">
          <a:blip r:embed="rId10">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pic>
        <p:nvPicPr>
          <p:cNvPr id="9" name="Picture 8" descr="ERCOT cmyk-01.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
        <p:nvSpPr>
          <p:cNvPr id="8" name="TextBox 7"/>
          <p:cNvSpPr txBox="1"/>
          <p:nvPr/>
        </p:nvSpPr>
        <p:spPr>
          <a:xfrm>
            <a:off x="1085849" y="6010274"/>
            <a:ext cx="6867526" cy="415498"/>
          </a:xfrm>
          <a:prstGeom prst="rect">
            <a:avLst/>
          </a:prstGeom>
          <a:noFill/>
        </p:spPr>
        <p:txBody>
          <a:bodyPr wrap="square" rtlCol="0">
            <a:spAutoFit/>
          </a:bodyPr>
          <a:lstStyle/>
          <a:p>
            <a:pPr algn="l"/>
            <a:r>
              <a:rPr lang="en-US" sz="1050" b="1" dirty="0" smtClean="0"/>
              <a:t>Meeting</a:t>
            </a:r>
            <a:r>
              <a:rPr lang="en-US" sz="1050" b="1" baseline="0" dirty="0" smtClean="0"/>
              <a:t> title field – To alter this text, go to: view </a:t>
            </a:r>
            <a:r>
              <a:rPr lang="en-US" sz="1050" b="1" baseline="0" dirty="0" smtClean="0">
                <a:sym typeface="Wingdings" pitchFamily="2" charset="2"/>
              </a:rPr>
              <a:t> slide master and edit the text box in the first slide</a:t>
            </a:r>
            <a:endParaRPr lang="en-US" sz="1050" b="1" dirty="0"/>
          </a:p>
          <a:p>
            <a:pPr algn="l"/>
            <a:fld id="{49486E62-95B4-4F6D-B8CE-32A4032D4A48}" type="datetimeFigureOut">
              <a:rPr lang="en-US" sz="1050" smtClean="0"/>
              <a:pPr algn="l"/>
              <a:t>8/3/2015</a:t>
            </a:fld>
            <a:endParaRPr lang="en-US" sz="1050" dirty="0"/>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337" y="-138112"/>
            <a:ext cx="9210675" cy="713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C3E05A-40A1-4094-9076-48210A4A312B}" type="slidenum">
              <a:rPr lang="en-US" kern="1200" smtClean="0">
                <a:solidFill>
                  <a:prstClr val="black">
                    <a:tint val="75000"/>
                  </a:prstClr>
                </a:solidFill>
              </a:rPr>
              <a:pPr/>
              <a:t>‹#›</a:t>
            </a:fld>
            <a:endParaRPr lang="en-US" kern="1200" dirty="0">
              <a:solidFill>
                <a:prstClr val="black">
                  <a:tint val="75000"/>
                </a:prstClr>
              </a:solidFill>
            </a:endParaRPr>
          </a:p>
        </p:txBody>
      </p:sp>
    </p:spTree>
    <p:extLst>
      <p:ext uri="{BB962C8B-B14F-4D97-AF65-F5344CB8AC3E}">
        <p14:creationId xmlns:p14="http://schemas.microsoft.com/office/powerpoint/2010/main" val="1090072048"/>
      </p:ext>
    </p:extLst>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EA109CD-0CE8-4E67-A0F2-82C2605B44D6}"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endParaRPr>
          </a:p>
        </p:txBody>
      </p:sp>
      <p:pic>
        <p:nvPicPr>
          <p:cNvPr id="1029" name="Picture 8" descr="logo_C"/>
          <p:cNvPicPr>
            <a:picLocks noChangeAspect="1" noChangeArrowheads="1"/>
          </p:cNvPicPr>
          <p:nvPr/>
        </p:nvPicPr>
        <p:blipFill>
          <a:blip r:embed="rId13" cstate="print"/>
          <a:srcRect/>
          <a:stretch>
            <a:fillRect/>
          </a:stretch>
        </p:blipFill>
        <p:spPr bwMode="auto">
          <a:xfrm>
            <a:off x="63500" y="6289675"/>
            <a:ext cx="854075" cy="479425"/>
          </a:xfrm>
          <a:prstGeom prst="rect">
            <a:avLst/>
          </a:prstGeom>
          <a:noFill/>
          <a:ln w="9525">
            <a:noFill/>
            <a:miter lim="800000"/>
            <a:headEnd/>
            <a:tailEnd/>
          </a:ln>
        </p:spPr>
      </p:pic>
      <p:sp>
        <p:nvSpPr>
          <p:cNvPr id="1030"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smtClean="0">
                <a:solidFill>
                  <a:srgbClr val="000000"/>
                </a:solidFill>
              </a:rPr>
              <a:t>ERCOT Confidential</a:t>
            </a:r>
            <a:endParaRPr lang="en-US" dirty="0">
              <a:solidFill>
                <a:srgbClr val="000000"/>
              </a:solidFill>
            </a:endParaRPr>
          </a:p>
        </p:txBody>
      </p:sp>
      <p:sp>
        <p:nvSpPr>
          <p:cNvPr id="23563" name="Line 11"/>
          <p:cNvSpPr>
            <a:spLocks noChangeShapeType="1"/>
          </p:cNvSpPr>
          <p:nvPr/>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en-US" dirty="0" smtClean="0">
                <a:solidFill>
                  <a:srgbClr val="000000"/>
                </a:solidFill>
              </a:rPr>
              <a:t>July 25, 2012</a:t>
            </a:r>
            <a:endParaRPr lang="en-US" dirty="0">
              <a:solidFill>
                <a:srgbClr val="000000"/>
              </a:solidFill>
            </a:endParaRPr>
          </a:p>
        </p:txBody>
      </p:sp>
      <p:sp>
        <p:nvSpPr>
          <p:cNvPr id="23564" name="Line 12"/>
          <p:cNvSpPr>
            <a:spLocks noChangeShapeType="1"/>
          </p:cNvSpPr>
          <p:nvPr/>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D2989BAF-C2AA-45EC-8156-C20218F5086D}"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3335305193"/>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sldNum="0" hdr="0"/>
  <p:txStyles>
    <p:titleStyle>
      <a:lvl1pPr algn="l" rtl="0" eaLnBrk="1" fontAlgn="base" hangingPunct="1">
        <a:spcBef>
          <a:spcPct val="0"/>
        </a:spcBef>
        <a:spcAft>
          <a:spcPct val="0"/>
        </a:spcAft>
        <a:defRPr sz="2000">
          <a:solidFill>
            <a:schemeClr val="tx1"/>
          </a:solidFill>
          <a:latin typeface="+mj-lt"/>
          <a:ea typeface="+mj-ea"/>
          <a:cs typeface="+mj-cs"/>
        </a:defRPr>
      </a:lvl1pPr>
      <a:lvl2pPr algn="l" rtl="0" eaLnBrk="1" fontAlgn="base" hangingPunct="1">
        <a:spcBef>
          <a:spcPct val="0"/>
        </a:spcBef>
        <a:spcAft>
          <a:spcPct val="0"/>
        </a:spcAft>
        <a:defRPr sz="2000">
          <a:solidFill>
            <a:schemeClr val="tx1"/>
          </a:solidFill>
          <a:latin typeface="Arial Black" pitchFamily="34" charset="0"/>
        </a:defRPr>
      </a:lvl2pPr>
      <a:lvl3pPr algn="l" rtl="0" eaLnBrk="1" fontAlgn="base" hangingPunct="1">
        <a:spcBef>
          <a:spcPct val="0"/>
        </a:spcBef>
        <a:spcAft>
          <a:spcPct val="0"/>
        </a:spcAft>
        <a:defRPr sz="2000">
          <a:solidFill>
            <a:schemeClr val="tx1"/>
          </a:solidFill>
          <a:latin typeface="Arial Black" pitchFamily="34" charset="0"/>
        </a:defRPr>
      </a:lvl3pPr>
      <a:lvl4pPr algn="l" rtl="0" eaLnBrk="1" fontAlgn="base" hangingPunct="1">
        <a:spcBef>
          <a:spcPct val="0"/>
        </a:spcBef>
        <a:spcAft>
          <a:spcPct val="0"/>
        </a:spcAft>
        <a:defRPr sz="2000">
          <a:solidFill>
            <a:schemeClr val="tx1"/>
          </a:solidFill>
          <a:latin typeface="Arial Black" pitchFamily="34" charset="0"/>
        </a:defRPr>
      </a:lvl4pPr>
      <a:lvl5pPr algn="l" rtl="0" eaLnBrk="1" fontAlgn="base" hangingPunct="1">
        <a:spcBef>
          <a:spcPct val="0"/>
        </a:spcBef>
        <a:spcAft>
          <a:spcPct val="0"/>
        </a:spcAft>
        <a:defRPr sz="2000">
          <a:solidFill>
            <a:schemeClr val="tx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EA109CD-0CE8-4E67-A0F2-82C2605B44D6}"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endParaRPr>
          </a:p>
        </p:txBody>
      </p:sp>
      <p:pic>
        <p:nvPicPr>
          <p:cNvPr id="1029" name="Picture 8" descr="logo_C"/>
          <p:cNvPicPr>
            <a:picLocks noChangeAspect="1" noChangeArrowheads="1"/>
          </p:cNvPicPr>
          <p:nvPr/>
        </p:nvPicPr>
        <p:blipFill>
          <a:blip r:embed="rId13" cstate="print"/>
          <a:srcRect/>
          <a:stretch>
            <a:fillRect/>
          </a:stretch>
        </p:blipFill>
        <p:spPr bwMode="auto">
          <a:xfrm>
            <a:off x="63500" y="6289675"/>
            <a:ext cx="854075" cy="479425"/>
          </a:xfrm>
          <a:prstGeom prst="rect">
            <a:avLst/>
          </a:prstGeom>
          <a:noFill/>
          <a:ln w="9525">
            <a:noFill/>
            <a:miter lim="800000"/>
            <a:headEnd/>
            <a:tailEnd/>
          </a:ln>
        </p:spPr>
      </p:pic>
      <p:sp>
        <p:nvSpPr>
          <p:cNvPr id="1030"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smtClean="0">
                <a:solidFill>
                  <a:srgbClr val="000000"/>
                </a:solidFill>
              </a:rPr>
              <a:t>ERCOT Confidential</a:t>
            </a:r>
            <a:endParaRPr lang="en-US" dirty="0">
              <a:solidFill>
                <a:srgbClr val="000000"/>
              </a:solidFill>
            </a:endParaRPr>
          </a:p>
        </p:txBody>
      </p:sp>
      <p:sp>
        <p:nvSpPr>
          <p:cNvPr id="23563" name="Line 11"/>
          <p:cNvSpPr>
            <a:spLocks noChangeShapeType="1"/>
          </p:cNvSpPr>
          <p:nvPr/>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en-US" dirty="0" smtClean="0">
                <a:solidFill>
                  <a:srgbClr val="000000"/>
                </a:solidFill>
              </a:rPr>
              <a:t>July 25, 2012</a:t>
            </a:r>
            <a:endParaRPr lang="en-US" dirty="0">
              <a:solidFill>
                <a:srgbClr val="000000"/>
              </a:solidFill>
            </a:endParaRPr>
          </a:p>
        </p:txBody>
      </p:sp>
      <p:sp>
        <p:nvSpPr>
          <p:cNvPr id="23564" name="Line 12"/>
          <p:cNvSpPr>
            <a:spLocks noChangeShapeType="1"/>
          </p:cNvSpPr>
          <p:nvPr/>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D2989BAF-C2AA-45EC-8156-C20218F5086D}"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2216029872"/>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sldNum="0" hdr="0"/>
  <p:txStyles>
    <p:titleStyle>
      <a:lvl1pPr algn="l" rtl="0" eaLnBrk="1" fontAlgn="base" hangingPunct="1">
        <a:spcBef>
          <a:spcPct val="0"/>
        </a:spcBef>
        <a:spcAft>
          <a:spcPct val="0"/>
        </a:spcAft>
        <a:defRPr sz="2000">
          <a:solidFill>
            <a:schemeClr val="tx1"/>
          </a:solidFill>
          <a:latin typeface="+mj-lt"/>
          <a:ea typeface="+mj-ea"/>
          <a:cs typeface="+mj-cs"/>
        </a:defRPr>
      </a:lvl1pPr>
      <a:lvl2pPr algn="l" rtl="0" eaLnBrk="1" fontAlgn="base" hangingPunct="1">
        <a:spcBef>
          <a:spcPct val="0"/>
        </a:spcBef>
        <a:spcAft>
          <a:spcPct val="0"/>
        </a:spcAft>
        <a:defRPr sz="2000">
          <a:solidFill>
            <a:schemeClr val="tx1"/>
          </a:solidFill>
          <a:latin typeface="Arial Black" pitchFamily="34" charset="0"/>
        </a:defRPr>
      </a:lvl2pPr>
      <a:lvl3pPr algn="l" rtl="0" eaLnBrk="1" fontAlgn="base" hangingPunct="1">
        <a:spcBef>
          <a:spcPct val="0"/>
        </a:spcBef>
        <a:spcAft>
          <a:spcPct val="0"/>
        </a:spcAft>
        <a:defRPr sz="2000">
          <a:solidFill>
            <a:schemeClr val="tx1"/>
          </a:solidFill>
          <a:latin typeface="Arial Black" pitchFamily="34" charset="0"/>
        </a:defRPr>
      </a:lvl3pPr>
      <a:lvl4pPr algn="l" rtl="0" eaLnBrk="1" fontAlgn="base" hangingPunct="1">
        <a:spcBef>
          <a:spcPct val="0"/>
        </a:spcBef>
        <a:spcAft>
          <a:spcPct val="0"/>
        </a:spcAft>
        <a:defRPr sz="2000">
          <a:solidFill>
            <a:schemeClr val="tx1"/>
          </a:solidFill>
          <a:latin typeface="Arial Black" pitchFamily="34" charset="0"/>
        </a:defRPr>
      </a:lvl4pPr>
      <a:lvl5pPr algn="l" rtl="0" eaLnBrk="1" fontAlgn="base" hangingPunct="1">
        <a:spcBef>
          <a:spcPct val="0"/>
        </a:spcBef>
        <a:spcAft>
          <a:spcPct val="0"/>
        </a:spcAft>
        <a:defRPr sz="2000">
          <a:solidFill>
            <a:schemeClr val="tx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EA109CD-0CE8-4E67-A0F2-82C2605B44D6}"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endParaRPr>
          </a:p>
        </p:txBody>
      </p:sp>
      <p:pic>
        <p:nvPicPr>
          <p:cNvPr id="1029" name="Picture 8" descr="logo_C"/>
          <p:cNvPicPr>
            <a:picLocks noChangeAspect="1" noChangeArrowheads="1"/>
          </p:cNvPicPr>
          <p:nvPr/>
        </p:nvPicPr>
        <p:blipFill>
          <a:blip r:embed="rId13" cstate="print"/>
          <a:srcRect/>
          <a:stretch>
            <a:fillRect/>
          </a:stretch>
        </p:blipFill>
        <p:spPr bwMode="auto">
          <a:xfrm>
            <a:off x="63500" y="6289675"/>
            <a:ext cx="854075" cy="479425"/>
          </a:xfrm>
          <a:prstGeom prst="rect">
            <a:avLst/>
          </a:prstGeom>
          <a:noFill/>
          <a:ln w="9525">
            <a:noFill/>
            <a:miter lim="800000"/>
            <a:headEnd/>
            <a:tailEnd/>
          </a:ln>
        </p:spPr>
      </p:pic>
      <p:sp>
        <p:nvSpPr>
          <p:cNvPr id="1030"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smtClean="0">
                <a:solidFill>
                  <a:srgbClr val="000000"/>
                </a:solidFill>
              </a:rPr>
              <a:t>ERCOT Confidential</a:t>
            </a:r>
            <a:endParaRPr lang="en-US" dirty="0">
              <a:solidFill>
                <a:srgbClr val="000000"/>
              </a:solidFill>
            </a:endParaRPr>
          </a:p>
        </p:txBody>
      </p:sp>
      <p:sp>
        <p:nvSpPr>
          <p:cNvPr id="23563" name="Line 11"/>
          <p:cNvSpPr>
            <a:spLocks noChangeShapeType="1"/>
          </p:cNvSpPr>
          <p:nvPr/>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en-US" dirty="0" smtClean="0">
                <a:solidFill>
                  <a:srgbClr val="000000"/>
                </a:solidFill>
              </a:rPr>
              <a:t>July 25, 2012</a:t>
            </a:r>
            <a:endParaRPr lang="en-US" dirty="0">
              <a:solidFill>
                <a:srgbClr val="000000"/>
              </a:solidFill>
            </a:endParaRPr>
          </a:p>
        </p:txBody>
      </p:sp>
      <p:sp>
        <p:nvSpPr>
          <p:cNvPr id="23564" name="Line 12"/>
          <p:cNvSpPr>
            <a:spLocks noChangeShapeType="1"/>
          </p:cNvSpPr>
          <p:nvPr/>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D2989BAF-C2AA-45EC-8156-C20218F5086D}"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2382134029"/>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hf sldNum="0" hdr="0"/>
  <p:txStyles>
    <p:titleStyle>
      <a:lvl1pPr algn="l" rtl="0" eaLnBrk="1" fontAlgn="base" hangingPunct="1">
        <a:spcBef>
          <a:spcPct val="0"/>
        </a:spcBef>
        <a:spcAft>
          <a:spcPct val="0"/>
        </a:spcAft>
        <a:defRPr sz="2000">
          <a:solidFill>
            <a:schemeClr val="tx1"/>
          </a:solidFill>
          <a:latin typeface="+mj-lt"/>
          <a:ea typeface="+mj-ea"/>
          <a:cs typeface="+mj-cs"/>
        </a:defRPr>
      </a:lvl1pPr>
      <a:lvl2pPr algn="l" rtl="0" eaLnBrk="1" fontAlgn="base" hangingPunct="1">
        <a:spcBef>
          <a:spcPct val="0"/>
        </a:spcBef>
        <a:spcAft>
          <a:spcPct val="0"/>
        </a:spcAft>
        <a:defRPr sz="2000">
          <a:solidFill>
            <a:schemeClr val="tx1"/>
          </a:solidFill>
          <a:latin typeface="Arial Black" pitchFamily="34" charset="0"/>
        </a:defRPr>
      </a:lvl2pPr>
      <a:lvl3pPr algn="l" rtl="0" eaLnBrk="1" fontAlgn="base" hangingPunct="1">
        <a:spcBef>
          <a:spcPct val="0"/>
        </a:spcBef>
        <a:spcAft>
          <a:spcPct val="0"/>
        </a:spcAft>
        <a:defRPr sz="2000">
          <a:solidFill>
            <a:schemeClr val="tx1"/>
          </a:solidFill>
          <a:latin typeface="Arial Black" pitchFamily="34" charset="0"/>
        </a:defRPr>
      </a:lvl3pPr>
      <a:lvl4pPr algn="l" rtl="0" eaLnBrk="1" fontAlgn="base" hangingPunct="1">
        <a:spcBef>
          <a:spcPct val="0"/>
        </a:spcBef>
        <a:spcAft>
          <a:spcPct val="0"/>
        </a:spcAft>
        <a:defRPr sz="2000">
          <a:solidFill>
            <a:schemeClr val="tx1"/>
          </a:solidFill>
          <a:latin typeface="Arial Black" pitchFamily="34" charset="0"/>
        </a:defRPr>
      </a:lvl4pPr>
      <a:lvl5pPr algn="l" rtl="0" eaLnBrk="1" fontAlgn="base" hangingPunct="1">
        <a:spcBef>
          <a:spcPct val="0"/>
        </a:spcBef>
        <a:spcAft>
          <a:spcPct val="0"/>
        </a:spcAft>
        <a:defRPr sz="2000">
          <a:solidFill>
            <a:schemeClr val="tx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EA109CD-0CE8-4E67-A0F2-82C2605B44D6}"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endParaRPr>
          </a:p>
        </p:txBody>
      </p:sp>
      <p:pic>
        <p:nvPicPr>
          <p:cNvPr id="1029" name="Picture 8" descr="logo_C"/>
          <p:cNvPicPr>
            <a:picLocks noChangeAspect="1" noChangeArrowheads="1"/>
          </p:cNvPicPr>
          <p:nvPr/>
        </p:nvPicPr>
        <p:blipFill>
          <a:blip r:embed="rId13" cstate="print"/>
          <a:srcRect/>
          <a:stretch>
            <a:fillRect/>
          </a:stretch>
        </p:blipFill>
        <p:spPr bwMode="auto">
          <a:xfrm>
            <a:off x="63500" y="6289675"/>
            <a:ext cx="854075" cy="479425"/>
          </a:xfrm>
          <a:prstGeom prst="rect">
            <a:avLst/>
          </a:prstGeom>
          <a:noFill/>
          <a:ln w="9525">
            <a:noFill/>
            <a:miter lim="800000"/>
            <a:headEnd/>
            <a:tailEnd/>
          </a:ln>
        </p:spPr>
      </p:pic>
      <p:sp>
        <p:nvSpPr>
          <p:cNvPr id="1030"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smtClean="0">
                <a:solidFill>
                  <a:srgbClr val="000000"/>
                </a:solidFill>
              </a:rPr>
              <a:t>ERCOT Confidential</a:t>
            </a:r>
            <a:endParaRPr lang="en-US" dirty="0">
              <a:solidFill>
                <a:srgbClr val="000000"/>
              </a:solidFill>
            </a:endParaRPr>
          </a:p>
        </p:txBody>
      </p:sp>
      <p:sp>
        <p:nvSpPr>
          <p:cNvPr id="23563" name="Line 11"/>
          <p:cNvSpPr>
            <a:spLocks noChangeShapeType="1"/>
          </p:cNvSpPr>
          <p:nvPr/>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en-US" dirty="0" smtClean="0">
                <a:solidFill>
                  <a:srgbClr val="000000"/>
                </a:solidFill>
              </a:rPr>
              <a:t>July 25, 2011</a:t>
            </a:r>
            <a:endParaRPr lang="en-US" dirty="0">
              <a:solidFill>
                <a:srgbClr val="000000"/>
              </a:solidFill>
            </a:endParaRPr>
          </a:p>
        </p:txBody>
      </p:sp>
      <p:sp>
        <p:nvSpPr>
          <p:cNvPr id="23564" name="Line 12"/>
          <p:cNvSpPr>
            <a:spLocks noChangeShapeType="1"/>
          </p:cNvSpPr>
          <p:nvPr/>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D2989BAF-C2AA-45EC-8156-C20218F5086D}"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4094976652"/>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hf sldNum="0" hdr="0"/>
  <p:txStyles>
    <p:titleStyle>
      <a:lvl1pPr algn="l" rtl="0" eaLnBrk="1" fontAlgn="base" hangingPunct="1">
        <a:spcBef>
          <a:spcPct val="0"/>
        </a:spcBef>
        <a:spcAft>
          <a:spcPct val="0"/>
        </a:spcAft>
        <a:defRPr sz="2000">
          <a:solidFill>
            <a:schemeClr val="tx1"/>
          </a:solidFill>
          <a:latin typeface="+mj-lt"/>
          <a:ea typeface="+mj-ea"/>
          <a:cs typeface="+mj-cs"/>
        </a:defRPr>
      </a:lvl1pPr>
      <a:lvl2pPr algn="l" rtl="0" eaLnBrk="1" fontAlgn="base" hangingPunct="1">
        <a:spcBef>
          <a:spcPct val="0"/>
        </a:spcBef>
        <a:spcAft>
          <a:spcPct val="0"/>
        </a:spcAft>
        <a:defRPr sz="2000">
          <a:solidFill>
            <a:schemeClr val="tx1"/>
          </a:solidFill>
          <a:latin typeface="Arial Black" pitchFamily="34" charset="0"/>
        </a:defRPr>
      </a:lvl2pPr>
      <a:lvl3pPr algn="l" rtl="0" eaLnBrk="1" fontAlgn="base" hangingPunct="1">
        <a:spcBef>
          <a:spcPct val="0"/>
        </a:spcBef>
        <a:spcAft>
          <a:spcPct val="0"/>
        </a:spcAft>
        <a:defRPr sz="2000">
          <a:solidFill>
            <a:schemeClr val="tx1"/>
          </a:solidFill>
          <a:latin typeface="Arial Black" pitchFamily="34" charset="0"/>
        </a:defRPr>
      </a:lvl3pPr>
      <a:lvl4pPr algn="l" rtl="0" eaLnBrk="1" fontAlgn="base" hangingPunct="1">
        <a:spcBef>
          <a:spcPct val="0"/>
        </a:spcBef>
        <a:spcAft>
          <a:spcPct val="0"/>
        </a:spcAft>
        <a:defRPr sz="2000">
          <a:solidFill>
            <a:schemeClr val="tx1"/>
          </a:solidFill>
          <a:latin typeface="Arial Black" pitchFamily="34" charset="0"/>
        </a:defRPr>
      </a:lvl4pPr>
      <a:lvl5pPr algn="l" rtl="0" eaLnBrk="1" fontAlgn="base" hangingPunct="1">
        <a:spcBef>
          <a:spcPct val="0"/>
        </a:spcBef>
        <a:spcAft>
          <a:spcPct val="0"/>
        </a:spcAft>
        <a:defRPr sz="2000">
          <a:solidFill>
            <a:schemeClr val="tx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EA109CD-0CE8-4E67-A0F2-82C2605B44D6}"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endParaRPr>
          </a:p>
        </p:txBody>
      </p:sp>
      <p:pic>
        <p:nvPicPr>
          <p:cNvPr id="1029" name="Picture 8" descr="logo_C"/>
          <p:cNvPicPr>
            <a:picLocks noChangeAspect="1" noChangeArrowheads="1"/>
          </p:cNvPicPr>
          <p:nvPr/>
        </p:nvPicPr>
        <p:blipFill>
          <a:blip r:embed="rId13" cstate="print"/>
          <a:srcRect/>
          <a:stretch>
            <a:fillRect/>
          </a:stretch>
        </p:blipFill>
        <p:spPr bwMode="auto">
          <a:xfrm>
            <a:off x="63500" y="6289675"/>
            <a:ext cx="854075" cy="479425"/>
          </a:xfrm>
          <a:prstGeom prst="rect">
            <a:avLst/>
          </a:prstGeom>
          <a:noFill/>
          <a:ln w="9525">
            <a:noFill/>
            <a:miter lim="800000"/>
            <a:headEnd/>
            <a:tailEnd/>
          </a:ln>
        </p:spPr>
      </p:pic>
      <p:sp>
        <p:nvSpPr>
          <p:cNvPr id="1030"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smtClean="0">
                <a:solidFill>
                  <a:srgbClr val="000000"/>
                </a:solidFill>
              </a:rPr>
              <a:t>ERCOT Confidential</a:t>
            </a:r>
            <a:endParaRPr lang="en-US" dirty="0">
              <a:solidFill>
                <a:srgbClr val="000000"/>
              </a:solidFill>
            </a:endParaRPr>
          </a:p>
        </p:txBody>
      </p:sp>
      <p:sp>
        <p:nvSpPr>
          <p:cNvPr id="23563" name="Line 11"/>
          <p:cNvSpPr>
            <a:spLocks noChangeShapeType="1"/>
          </p:cNvSpPr>
          <p:nvPr/>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en-US" dirty="0" smtClean="0">
                <a:solidFill>
                  <a:srgbClr val="000000"/>
                </a:solidFill>
              </a:rPr>
              <a:t>July 25, 2011</a:t>
            </a:r>
            <a:endParaRPr lang="en-US" dirty="0">
              <a:solidFill>
                <a:srgbClr val="000000"/>
              </a:solidFill>
            </a:endParaRPr>
          </a:p>
        </p:txBody>
      </p:sp>
      <p:sp>
        <p:nvSpPr>
          <p:cNvPr id="23564" name="Line 12"/>
          <p:cNvSpPr>
            <a:spLocks noChangeShapeType="1"/>
          </p:cNvSpPr>
          <p:nvPr/>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D2989BAF-C2AA-45EC-8156-C20218F5086D}"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2237329329"/>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hf sldNum="0" hdr="0"/>
  <p:txStyles>
    <p:titleStyle>
      <a:lvl1pPr algn="l" rtl="0" eaLnBrk="1" fontAlgn="base" hangingPunct="1">
        <a:spcBef>
          <a:spcPct val="0"/>
        </a:spcBef>
        <a:spcAft>
          <a:spcPct val="0"/>
        </a:spcAft>
        <a:defRPr sz="2000">
          <a:solidFill>
            <a:schemeClr val="tx1"/>
          </a:solidFill>
          <a:latin typeface="+mj-lt"/>
          <a:ea typeface="+mj-ea"/>
          <a:cs typeface="+mj-cs"/>
        </a:defRPr>
      </a:lvl1pPr>
      <a:lvl2pPr algn="l" rtl="0" eaLnBrk="1" fontAlgn="base" hangingPunct="1">
        <a:spcBef>
          <a:spcPct val="0"/>
        </a:spcBef>
        <a:spcAft>
          <a:spcPct val="0"/>
        </a:spcAft>
        <a:defRPr sz="2000">
          <a:solidFill>
            <a:schemeClr val="tx1"/>
          </a:solidFill>
          <a:latin typeface="Arial Black" pitchFamily="34" charset="0"/>
        </a:defRPr>
      </a:lvl2pPr>
      <a:lvl3pPr algn="l" rtl="0" eaLnBrk="1" fontAlgn="base" hangingPunct="1">
        <a:spcBef>
          <a:spcPct val="0"/>
        </a:spcBef>
        <a:spcAft>
          <a:spcPct val="0"/>
        </a:spcAft>
        <a:defRPr sz="2000">
          <a:solidFill>
            <a:schemeClr val="tx1"/>
          </a:solidFill>
          <a:latin typeface="Arial Black" pitchFamily="34" charset="0"/>
        </a:defRPr>
      </a:lvl3pPr>
      <a:lvl4pPr algn="l" rtl="0" eaLnBrk="1" fontAlgn="base" hangingPunct="1">
        <a:spcBef>
          <a:spcPct val="0"/>
        </a:spcBef>
        <a:spcAft>
          <a:spcPct val="0"/>
        </a:spcAft>
        <a:defRPr sz="2000">
          <a:solidFill>
            <a:schemeClr val="tx1"/>
          </a:solidFill>
          <a:latin typeface="Arial Black" pitchFamily="34" charset="0"/>
        </a:defRPr>
      </a:lvl4pPr>
      <a:lvl5pPr algn="l" rtl="0" eaLnBrk="1" fontAlgn="base" hangingPunct="1">
        <a:spcBef>
          <a:spcPct val="0"/>
        </a:spcBef>
        <a:spcAft>
          <a:spcPct val="0"/>
        </a:spcAft>
        <a:defRPr sz="2000">
          <a:solidFill>
            <a:schemeClr val="tx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EA109CD-0CE8-4E67-A0F2-82C2605B44D6}"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endParaRPr>
          </a:p>
        </p:txBody>
      </p:sp>
      <p:pic>
        <p:nvPicPr>
          <p:cNvPr id="1029" name="Picture 8" descr="logo_C"/>
          <p:cNvPicPr>
            <a:picLocks noChangeAspect="1" noChangeArrowheads="1"/>
          </p:cNvPicPr>
          <p:nvPr/>
        </p:nvPicPr>
        <p:blipFill>
          <a:blip r:embed="rId13" cstate="print"/>
          <a:srcRect/>
          <a:stretch>
            <a:fillRect/>
          </a:stretch>
        </p:blipFill>
        <p:spPr bwMode="auto">
          <a:xfrm>
            <a:off x="63500" y="6289675"/>
            <a:ext cx="854075" cy="479425"/>
          </a:xfrm>
          <a:prstGeom prst="rect">
            <a:avLst/>
          </a:prstGeom>
          <a:noFill/>
          <a:ln w="9525">
            <a:noFill/>
            <a:miter lim="800000"/>
            <a:headEnd/>
            <a:tailEnd/>
          </a:ln>
        </p:spPr>
      </p:pic>
      <p:sp>
        <p:nvSpPr>
          <p:cNvPr id="1030"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smtClean="0">
                <a:solidFill>
                  <a:srgbClr val="000000"/>
                </a:solidFill>
              </a:rPr>
              <a:t>ERCOT Confidential</a:t>
            </a:r>
            <a:endParaRPr lang="en-US" dirty="0">
              <a:solidFill>
                <a:srgbClr val="000000"/>
              </a:solidFill>
            </a:endParaRPr>
          </a:p>
        </p:txBody>
      </p:sp>
      <p:sp>
        <p:nvSpPr>
          <p:cNvPr id="23563" name="Line 11"/>
          <p:cNvSpPr>
            <a:spLocks noChangeShapeType="1"/>
          </p:cNvSpPr>
          <p:nvPr/>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en-US" dirty="0" smtClean="0">
                <a:solidFill>
                  <a:srgbClr val="000000"/>
                </a:solidFill>
              </a:rPr>
              <a:t>July 25, 2011</a:t>
            </a:r>
            <a:endParaRPr lang="en-US" dirty="0">
              <a:solidFill>
                <a:srgbClr val="000000"/>
              </a:solidFill>
            </a:endParaRPr>
          </a:p>
        </p:txBody>
      </p:sp>
      <p:sp>
        <p:nvSpPr>
          <p:cNvPr id="23564" name="Line 12"/>
          <p:cNvSpPr>
            <a:spLocks noChangeShapeType="1"/>
          </p:cNvSpPr>
          <p:nvPr/>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D2989BAF-C2AA-45EC-8156-C20218F5086D}"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3692518064"/>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hf sldNum="0" hdr="0"/>
  <p:txStyles>
    <p:titleStyle>
      <a:lvl1pPr algn="l" rtl="0" eaLnBrk="1" fontAlgn="base" hangingPunct="1">
        <a:spcBef>
          <a:spcPct val="0"/>
        </a:spcBef>
        <a:spcAft>
          <a:spcPct val="0"/>
        </a:spcAft>
        <a:defRPr sz="2000">
          <a:solidFill>
            <a:schemeClr val="tx1"/>
          </a:solidFill>
          <a:latin typeface="+mj-lt"/>
          <a:ea typeface="+mj-ea"/>
          <a:cs typeface="+mj-cs"/>
        </a:defRPr>
      </a:lvl1pPr>
      <a:lvl2pPr algn="l" rtl="0" eaLnBrk="1" fontAlgn="base" hangingPunct="1">
        <a:spcBef>
          <a:spcPct val="0"/>
        </a:spcBef>
        <a:spcAft>
          <a:spcPct val="0"/>
        </a:spcAft>
        <a:defRPr sz="2000">
          <a:solidFill>
            <a:schemeClr val="tx1"/>
          </a:solidFill>
          <a:latin typeface="Arial Black" pitchFamily="34" charset="0"/>
        </a:defRPr>
      </a:lvl2pPr>
      <a:lvl3pPr algn="l" rtl="0" eaLnBrk="1" fontAlgn="base" hangingPunct="1">
        <a:spcBef>
          <a:spcPct val="0"/>
        </a:spcBef>
        <a:spcAft>
          <a:spcPct val="0"/>
        </a:spcAft>
        <a:defRPr sz="2000">
          <a:solidFill>
            <a:schemeClr val="tx1"/>
          </a:solidFill>
          <a:latin typeface="Arial Black" pitchFamily="34" charset="0"/>
        </a:defRPr>
      </a:lvl3pPr>
      <a:lvl4pPr algn="l" rtl="0" eaLnBrk="1" fontAlgn="base" hangingPunct="1">
        <a:spcBef>
          <a:spcPct val="0"/>
        </a:spcBef>
        <a:spcAft>
          <a:spcPct val="0"/>
        </a:spcAft>
        <a:defRPr sz="2000">
          <a:solidFill>
            <a:schemeClr val="tx1"/>
          </a:solidFill>
          <a:latin typeface="Arial Black" pitchFamily="34" charset="0"/>
        </a:defRPr>
      </a:lvl4pPr>
      <a:lvl5pPr algn="l" rtl="0" eaLnBrk="1" fontAlgn="base" hangingPunct="1">
        <a:spcBef>
          <a:spcPct val="0"/>
        </a:spcBef>
        <a:spcAft>
          <a:spcPct val="0"/>
        </a:spcAft>
        <a:defRPr sz="2000">
          <a:solidFill>
            <a:schemeClr val="tx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EA109CD-0CE8-4E67-A0F2-82C2605B44D6}"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endParaRPr>
          </a:p>
        </p:txBody>
      </p:sp>
      <p:pic>
        <p:nvPicPr>
          <p:cNvPr id="1029" name="Picture 8" descr="logo_C"/>
          <p:cNvPicPr>
            <a:picLocks noChangeAspect="1" noChangeArrowheads="1"/>
          </p:cNvPicPr>
          <p:nvPr/>
        </p:nvPicPr>
        <p:blipFill>
          <a:blip r:embed="rId13" cstate="print"/>
          <a:srcRect/>
          <a:stretch>
            <a:fillRect/>
          </a:stretch>
        </p:blipFill>
        <p:spPr bwMode="auto">
          <a:xfrm>
            <a:off x="63500" y="6289675"/>
            <a:ext cx="854075" cy="479425"/>
          </a:xfrm>
          <a:prstGeom prst="rect">
            <a:avLst/>
          </a:prstGeom>
          <a:noFill/>
          <a:ln w="9525">
            <a:noFill/>
            <a:miter lim="800000"/>
            <a:headEnd/>
            <a:tailEnd/>
          </a:ln>
        </p:spPr>
      </p:pic>
      <p:sp>
        <p:nvSpPr>
          <p:cNvPr id="1030"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smtClean="0">
                <a:solidFill>
                  <a:srgbClr val="000000"/>
                </a:solidFill>
              </a:rPr>
              <a:t>ERCOT Confidential</a:t>
            </a:r>
            <a:endParaRPr lang="en-US" dirty="0">
              <a:solidFill>
                <a:srgbClr val="000000"/>
              </a:solidFill>
            </a:endParaRPr>
          </a:p>
        </p:txBody>
      </p:sp>
      <p:sp>
        <p:nvSpPr>
          <p:cNvPr id="23563" name="Line 11"/>
          <p:cNvSpPr>
            <a:spLocks noChangeShapeType="1"/>
          </p:cNvSpPr>
          <p:nvPr/>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en-US" dirty="0" smtClean="0">
                <a:solidFill>
                  <a:srgbClr val="000000"/>
                </a:solidFill>
              </a:rPr>
              <a:t>July 25, 2011</a:t>
            </a:r>
            <a:endParaRPr lang="en-US" dirty="0">
              <a:solidFill>
                <a:srgbClr val="000000"/>
              </a:solidFill>
            </a:endParaRPr>
          </a:p>
        </p:txBody>
      </p:sp>
      <p:sp>
        <p:nvSpPr>
          <p:cNvPr id="23564" name="Line 12"/>
          <p:cNvSpPr>
            <a:spLocks noChangeShapeType="1"/>
          </p:cNvSpPr>
          <p:nvPr/>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D2989BAF-C2AA-45EC-8156-C20218F5086D}"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1152161851"/>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hf sldNum="0" hdr="0"/>
  <p:txStyles>
    <p:titleStyle>
      <a:lvl1pPr algn="l" rtl="0" eaLnBrk="1" fontAlgn="base" hangingPunct="1">
        <a:spcBef>
          <a:spcPct val="0"/>
        </a:spcBef>
        <a:spcAft>
          <a:spcPct val="0"/>
        </a:spcAft>
        <a:defRPr sz="2000">
          <a:solidFill>
            <a:schemeClr val="tx1"/>
          </a:solidFill>
          <a:latin typeface="+mj-lt"/>
          <a:ea typeface="+mj-ea"/>
          <a:cs typeface="+mj-cs"/>
        </a:defRPr>
      </a:lvl1pPr>
      <a:lvl2pPr algn="l" rtl="0" eaLnBrk="1" fontAlgn="base" hangingPunct="1">
        <a:spcBef>
          <a:spcPct val="0"/>
        </a:spcBef>
        <a:spcAft>
          <a:spcPct val="0"/>
        </a:spcAft>
        <a:defRPr sz="2000">
          <a:solidFill>
            <a:schemeClr val="tx1"/>
          </a:solidFill>
          <a:latin typeface="Arial Black" pitchFamily="34" charset="0"/>
        </a:defRPr>
      </a:lvl2pPr>
      <a:lvl3pPr algn="l" rtl="0" eaLnBrk="1" fontAlgn="base" hangingPunct="1">
        <a:spcBef>
          <a:spcPct val="0"/>
        </a:spcBef>
        <a:spcAft>
          <a:spcPct val="0"/>
        </a:spcAft>
        <a:defRPr sz="2000">
          <a:solidFill>
            <a:schemeClr val="tx1"/>
          </a:solidFill>
          <a:latin typeface="Arial Black" pitchFamily="34" charset="0"/>
        </a:defRPr>
      </a:lvl3pPr>
      <a:lvl4pPr algn="l" rtl="0" eaLnBrk="1" fontAlgn="base" hangingPunct="1">
        <a:spcBef>
          <a:spcPct val="0"/>
        </a:spcBef>
        <a:spcAft>
          <a:spcPct val="0"/>
        </a:spcAft>
        <a:defRPr sz="2000">
          <a:solidFill>
            <a:schemeClr val="tx1"/>
          </a:solidFill>
          <a:latin typeface="Arial Black" pitchFamily="34" charset="0"/>
        </a:defRPr>
      </a:lvl4pPr>
      <a:lvl5pPr algn="l" rtl="0" eaLnBrk="1" fontAlgn="base" hangingPunct="1">
        <a:spcBef>
          <a:spcPct val="0"/>
        </a:spcBef>
        <a:spcAft>
          <a:spcPct val="0"/>
        </a:spcAft>
        <a:defRPr sz="2000">
          <a:solidFill>
            <a:schemeClr val="tx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4.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24.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603250" y="1498064"/>
            <a:ext cx="7727950" cy="3800316"/>
            <a:chOff x="603250" y="546100"/>
            <a:chExt cx="7727950" cy="3800316"/>
          </a:xfrm>
        </p:grpSpPr>
        <p:pic>
          <p:nvPicPr>
            <p:cNvPr id="9" name="Picture 8" descr="ERCOT cmyk-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250" y="546100"/>
              <a:ext cx="2457704" cy="1041400"/>
            </a:xfrm>
            <a:prstGeom prst="rect">
              <a:avLst/>
            </a:prstGeom>
          </p:spPr>
        </p:pic>
        <p:sp>
          <p:nvSpPr>
            <p:cNvPr id="10" name="TextBox 9"/>
            <p:cNvSpPr txBox="1"/>
            <p:nvPr/>
          </p:nvSpPr>
          <p:spPr>
            <a:xfrm>
              <a:off x="787400" y="2130425"/>
              <a:ext cx="7543800" cy="2215991"/>
            </a:xfrm>
            <a:prstGeom prst="rect">
              <a:avLst/>
            </a:prstGeom>
            <a:noFill/>
          </p:spPr>
          <p:txBody>
            <a:bodyPr wrap="square" rtlCol="0">
              <a:spAutoFit/>
            </a:bodyPr>
            <a:lstStyle/>
            <a:p>
              <a:r>
                <a:rPr lang="en-US" sz="3200" kern="1200" dirty="0" smtClean="0">
                  <a:solidFill>
                    <a:schemeClr val="tx1"/>
                  </a:solidFill>
                  <a:latin typeface="+mj-lt"/>
                  <a:ea typeface="+mj-ea"/>
                  <a:cs typeface="+mj-cs"/>
                </a:rPr>
                <a:t>Create Valley Weather Zone</a:t>
              </a:r>
            </a:p>
            <a:p>
              <a:r>
                <a:rPr lang="en-US" sz="2000" kern="1200" dirty="0" smtClean="0">
                  <a:solidFill>
                    <a:schemeClr val="tx1"/>
                  </a:solidFill>
                  <a:latin typeface="+mj-lt"/>
                  <a:ea typeface="+mj-ea"/>
                  <a:cs typeface="+mj-cs"/>
                </a:rPr>
                <a:t>Project Concept</a:t>
              </a:r>
            </a:p>
            <a:p>
              <a:endParaRPr lang="en-US" sz="2800" kern="1200" dirty="0">
                <a:solidFill>
                  <a:schemeClr val="tx1"/>
                </a:solidFill>
                <a:latin typeface="+mj-lt"/>
                <a:ea typeface="+mj-ea"/>
                <a:cs typeface="+mj-cs"/>
              </a:endParaRPr>
            </a:p>
            <a:p>
              <a:r>
                <a:rPr lang="en-US" sz="1600" kern="1200" dirty="0" smtClean="0">
                  <a:solidFill>
                    <a:schemeClr val="tx1"/>
                  </a:solidFill>
                  <a:latin typeface="+mj-lt"/>
                  <a:ea typeface="+mj-ea"/>
                  <a:cs typeface="+mj-cs"/>
                </a:rPr>
                <a:t>9 July, 2015</a:t>
              </a:r>
              <a:endParaRPr lang="en-US" sz="1600" kern="1200" dirty="0">
                <a:solidFill>
                  <a:schemeClr val="tx1"/>
                </a:solidFill>
                <a:latin typeface="+mj-lt"/>
                <a:ea typeface="+mj-ea"/>
                <a:cs typeface="+mj-cs"/>
              </a:endParaRPr>
            </a:p>
            <a:p>
              <a:endParaRPr lang="en-US" b="1" dirty="0" smtClean="0"/>
            </a:p>
            <a:p>
              <a:endParaRPr lang="en-US" dirty="0" smtClean="0"/>
            </a:p>
            <a:p>
              <a:r>
                <a:rPr lang="en-US" dirty="0" smtClean="0"/>
                <a:t> </a:t>
              </a:r>
            </a:p>
          </p:txBody>
        </p:sp>
        <p:cxnSp>
          <p:nvCxnSpPr>
            <p:cNvPr id="13" name="Straight Connector 12"/>
            <p:cNvCxnSpPr/>
            <p:nvPr/>
          </p:nvCxnSpPr>
          <p:spPr>
            <a:xfrm flipV="1">
              <a:off x="787400" y="1852613"/>
              <a:ext cx="6286500" cy="1270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8924876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Concept</a:t>
            </a:r>
            <a:endParaRPr lang="en-US" dirty="0"/>
          </a:p>
        </p:txBody>
      </p:sp>
      <p:sp>
        <p:nvSpPr>
          <p:cNvPr id="3" name="Content Placeholder 2"/>
          <p:cNvSpPr>
            <a:spLocks noGrp="1"/>
          </p:cNvSpPr>
          <p:nvPr>
            <p:ph idx="1"/>
          </p:nvPr>
        </p:nvSpPr>
        <p:spPr>
          <a:xfrm>
            <a:off x="379664" y="828675"/>
            <a:ext cx="8229600" cy="5267325"/>
          </a:xfrm>
        </p:spPr>
        <p:txBody>
          <a:bodyPr>
            <a:normAutofit/>
          </a:bodyPr>
          <a:lstStyle/>
          <a:p>
            <a:r>
              <a:rPr lang="en-US" sz="2200" b="1" dirty="0" smtClean="0"/>
              <a:t>Background</a:t>
            </a:r>
          </a:p>
          <a:p>
            <a:pPr lvl="1"/>
            <a:r>
              <a:rPr lang="en-US" sz="1700" dirty="0" smtClean="0"/>
              <a:t>This project intends to create a new Weather Zone that will contain the Valley area which is currently in the South Weather Zone. We believe that it is necessary to have greater visibility for the Valley in order to better monitor this area’s characteristics.</a:t>
            </a:r>
          </a:p>
          <a:p>
            <a:pPr lvl="2"/>
            <a:endParaRPr lang="en-US" sz="1500" dirty="0" smtClean="0"/>
          </a:p>
          <a:p>
            <a:endParaRPr lang="en-US" sz="2200" b="1" dirty="0" smtClean="0"/>
          </a:p>
          <a:p>
            <a:pPr marL="457200" lvl="1" indent="0">
              <a:buNone/>
            </a:pPr>
            <a:endParaRPr lang="en-US" sz="1500" dirty="0" smtClean="0"/>
          </a:p>
          <a:p>
            <a:r>
              <a:rPr lang="en-US" sz="2200" b="1" dirty="0" smtClean="0"/>
              <a:t>Benefits</a:t>
            </a:r>
            <a:endParaRPr lang="en-US" sz="2200" b="1" dirty="0"/>
          </a:p>
          <a:p>
            <a:pPr lvl="1"/>
            <a:r>
              <a:rPr lang="en-US" sz="1700" dirty="0" smtClean="0"/>
              <a:t>Creating a separate Weather Zone for the Valley will provide improved monitoring and analysis for the area.</a:t>
            </a:r>
            <a:endParaRPr lang="en-US" sz="1500" dirty="0"/>
          </a:p>
          <a:p>
            <a:pPr lvl="1"/>
            <a:endParaRPr lang="en-US" sz="1700" dirty="0"/>
          </a:p>
        </p:txBody>
      </p:sp>
    </p:spTree>
    <p:extLst>
      <p:ext uri="{BB962C8B-B14F-4D97-AF65-F5344CB8AC3E}">
        <p14:creationId xmlns:p14="http://schemas.microsoft.com/office/powerpoint/2010/main" val="2658836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Concept</a:t>
            </a:r>
            <a:endParaRPr lang="en-US" dirty="0"/>
          </a:p>
        </p:txBody>
      </p:sp>
      <p:sp>
        <p:nvSpPr>
          <p:cNvPr id="3" name="Content Placeholder 2"/>
          <p:cNvSpPr>
            <a:spLocks noGrp="1"/>
          </p:cNvSpPr>
          <p:nvPr>
            <p:ph idx="1"/>
          </p:nvPr>
        </p:nvSpPr>
        <p:spPr/>
        <p:txBody>
          <a:bodyPr>
            <a:normAutofit/>
          </a:bodyPr>
          <a:lstStyle/>
          <a:p>
            <a:r>
              <a:rPr lang="en-US" sz="2200" b="1" dirty="0" smtClean="0"/>
              <a:t>Assumptions and Constraints</a:t>
            </a:r>
          </a:p>
          <a:p>
            <a:pPr lvl="1">
              <a:lnSpc>
                <a:spcPct val="90000"/>
              </a:lnSpc>
            </a:pPr>
            <a:r>
              <a:rPr lang="en-US" sz="1600" dirty="0"/>
              <a:t>Protocol Section 18.2.5 requires that ERCOT work with the appropriate TAC subcommittee in the identification of Weather Zones; this needs to be initiated</a:t>
            </a:r>
            <a:r>
              <a:rPr lang="en-US" sz="1600" dirty="0" smtClean="0"/>
              <a:t>.</a:t>
            </a:r>
          </a:p>
          <a:p>
            <a:pPr lvl="1">
              <a:lnSpc>
                <a:spcPct val="90000"/>
              </a:lnSpc>
            </a:pPr>
            <a:endParaRPr lang="en-US" sz="1600" dirty="0"/>
          </a:p>
          <a:p>
            <a:pPr lvl="1">
              <a:lnSpc>
                <a:spcPct val="90000"/>
              </a:lnSpc>
            </a:pPr>
            <a:r>
              <a:rPr lang="en-US" sz="1600" dirty="0"/>
              <a:t>This change will impact multiple systems and processes:</a:t>
            </a:r>
          </a:p>
          <a:p>
            <a:pPr lvl="2">
              <a:lnSpc>
                <a:spcPct val="90000"/>
              </a:lnSpc>
            </a:pPr>
            <a:r>
              <a:rPr lang="en-US" sz="1600" dirty="0"/>
              <a:t>LFC</a:t>
            </a:r>
          </a:p>
          <a:p>
            <a:pPr lvl="2">
              <a:lnSpc>
                <a:spcPct val="90000"/>
              </a:lnSpc>
            </a:pPr>
            <a:r>
              <a:rPr lang="en-US" sz="1600" dirty="0"/>
              <a:t>STNET</a:t>
            </a:r>
          </a:p>
          <a:p>
            <a:pPr lvl="2">
              <a:lnSpc>
                <a:spcPct val="90000"/>
              </a:lnSpc>
            </a:pPr>
            <a:r>
              <a:rPr lang="en-US" sz="1600" dirty="0"/>
              <a:t>CIM Importer</a:t>
            </a:r>
          </a:p>
          <a:p>
            <a:pPr lvl="2">
              <a:lnSpc>
                <a:spcPct val="90000"/>
              </a:lnSpc>
            </a:pPr>
            <a:r>
              <a:rPr lang="en-US" sz="1600" dirty="0"/>
              <a:t>State Estimator</a:t>
            </a:r>
          </a:p>
          <a:p>
            <a:pPr lvl="2">
              <a:lnSpc>
                <a:spcPct val="90000"/>
              </a:lnSpc>
            </a:pPr>
            <a:r>
              <a:rPr lang="en-US" sz="1600" dirty="0"/>
              <a:t>Short-term load forecast</a:t>
            </a:r>
          </a:p>
          <a:p>
            <a:pPr lvl="2">
              <a:lnSpc>
                <a:spcPct val="90000"/>
              </a:lnSpc>
            </a:pPr>
            <a:r>
              <a:rPr lang="en-US" sz="1600" dirty="0"/>
              <a:t>MTLF</a:t>
            </a:r>
          </a:p>
          <a:p>
            <a:pPr lvl="2">
              <a:lnSpc>
                <a:spcPct val="90000"/>
              </a:lnSpc>
            </a:pPr>
            <a:endParaRPr lang="en-US" sz="1400" dirty="0"/>
          </a:p>
          <a:p>
            <a:pPr lvl="1"/>
            <a:endParaRPr lang="en-US" sz="1500" dirty="0"/>
          </a:p>
          <a:p>
            <a:pPr marL="0" indent="0">
              <a:buNone/>
            </a:pPr>
            <a:r>
              <a:rPr lang="en-US" sz="1600" dirty="0" smtClean="0"/>
              <a:t> </a:t>
            </a:r>
            <a:endParaRPr lang="en-US" sz="1600" dirty="0"/>
          </a:p>
        </p:txBody>
      </p:sp>
    </p:spTree>
    <p:extLst>
      <p:ext uri="{BB962C8B-B14F-4D97-AF65-F5344CB8AC3E}">
        <p14:creationId xmlns:p14="http://schemas.microsoft.com/office/powerpoint/2010/main" val="20795790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Mapping of Texas Counties to ERCOT Weather Zones</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685800"/>
            <a:ext cx="7239000" cy="518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7920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Weather Stations and Station Weights by Zone</a:t>
            </a:r>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533400" y="990600"/>
            <a:ext cx="8229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5349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Edited ERCOT">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9_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2.xml><?xml version="1.0" encoding="utf-8"?>
<a:theme xmlns:a="http://schemas.openxmlformats.org/drawingml/2006/main" name="Office Theme">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3.xml><?xml version="1.0" encoding="utf-8"?>
<a:theme xmlns:a="http://schemas.openxmlformats.org/drawingml/2006/main" name="10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2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13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14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15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16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17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1.xml><?xml version="1.0" encoding="utf-8"?>
<a:theme xmlns:a="http://schemas.openxmlformats.org/drawingml/2006/main" name="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2.xml><?xml version="1.0" encoding="utf-8"?>
<a:theme xmlns:a="http://schemas.openxmlformats.org/drawingml/2006/main" name="1_Office Theme">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3.xml><?xml version="1.0" encoding="utf-8"?>
<a:theme xmlns:a="http://schemas.openxmlformats.org/drawingml/2006/main" name="18_Custom Design">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6A071EF7FCDB547B6CC099716FF27F4" ma:contentTypeVersion="0" ma:contentTypeDescription="Create a new document." ma:contentTypeScope="" ma:versionID="67bfaa8d8ce50d7f3b693355dc948925">
  <xsd:schema xmlns:xsd="http://www.w3.org/2001/XMLSchema" xmlns:xs="http://www.w3.org/2001/XMLSchema" xmlns:p="http://schemas.microsoft.com/office/2006/metadata/properties" xmlns:ns2="db64cb27-6b28-4b9c-8349-fb9d75ca0197" targetNamespace="http://schemas.microsoft.com/office/2006/metadata/properties" ma:root="true" ma:fieldsID="16cc9dac5aec1c299b141208433e8eb4" ns2:_="">
    <xsd:import namespace="db64cb27-6b28-4b9c-8349-fb9d75ca0197"/>
    <xsd:element name="properties">
      <xsd:complexType>
        <xsd:sequence>
          <xsd:element name="documentManagement">
            <xsd:complexType>
              <xsd:all>
                <xsd:element ref="ns2:Information_x0020_Classifi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64cb27-6b28-4b9c-8349-fb9d75ca0197" elementFormDefault="qualified">
    <xsd:import namespace="http://schemas.microsoft.com/office/2006/documentManagement/types"/>
    <xsd:import namespace="http://schemas.microsoft.com/office/infopath/2007/PartnerControls"/>
    <xsd:element name="Information_x0020_Classification" ma:index="8" nillable="true" ma:displayName="Information Classification" ma:default="ERCOT Limited"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db64cb27-6b28-4b9c-8349-fb9d75ca0197">ERCOT Limited</Information_x0020_Classification>
  </documentManagement>
</p:properties>
</file>

<file path=customXml/itemProps1.xml><?xml version="1.0" encoding="utf-8"?>
<ds:datastoreItem xmlns:ds="http://schemas.openxmlformats.org/officeDocument/2006/customXml" ds:itemID="{7710E61B-5625-40E7-B8D6-E1ACD65CC856}">
  <ds:schemaRefs>
    <ds:schemaRef ds:uri="http://schemas.microsoft.com/sharepoint/v3/contenttype/forms"/>
  </ds:schemaRefs>
</ds:datastoreItem>
</file>

<file path=customXml/itemProps2.xml><?xml version="1.0" encoding="utf-8"?>
<ds:datastoreItem xmlns:ds="http://schemas.openxmlformats.org/officeDocument/2006/customXml" ds:itemID="{4658444B-5836-4266-93EA-0545683321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64cb27-6b28-4b9c-8349-fb9d75ca01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8911895-6E71-4529-8B53-77B70F09CB71}">
  <ds:schemaRefs>
    <ds:schemaRef ds:uri="http://purl.org/dc/dcmitype/"/>
    <ds:schemaRef ds:uri="http://schemas.openxmlformats.org/package/2006/metadata/core-properties"/>
    <ds:schemaRef ds:uri="http://purl.org/dc/elements/1.1/"/>
    <ds:schemaRef ds:uri="http://schemas.microsoft.com/office/2006/metadata/properties"/>
    <ds:schemaRef ds:uri="http://schemas.microsoft.com/office/2006/documentManagement/types"/>
    <ds:schemaRef ds:uri="http://purl.org/dc/terms/"/>
    <ds:schemaRef ds:uri="http://www.w3.org/XML/1998/namespace"/>
    <ds:schemaRef ds:uri="http://schemas.microsoft.com/office/infopath/2007/PartnerControls"/>
    <ds:schemaRef ds:uri="db64cb27-6b28-4b9c-8349-fb9d75ca0197"/>
  </ds:schemaRefs>
</ds:datastoreItem>
</file>

<file path=docProps/app.xml><?xml version="1.0" encoding="utf-8"?>
<Properties xmlns="http://schemas.openxmlformats.org/officeDocument/2006/extended-properties" xmlns:vt="http://schemas.openxmlformats.org/officeDocument/2006/docPropsVTypes">
  <Template>Theme1</Template>
  <TotalTime>4698</TotalTime>
  <Words>147</Words>
  <Application>Microsoft Office PowerPoint</Application>
  <PresentationFormat>On-screen Show (4:3)</PresentationFormat>
  <Paragraphs>34</Paragraphs>
  <Slides>5</Slides>
  <Notes>3</Notes>
  <HiddenSlides>0</HiddenSlides>
  <MMClips>0</MMClips>
  <ScaleCrop>false</ScaleCrop>
  <HeadingPairs>
    <vt:vector size="4" baseType="variant">
      <vt:variant>
        <vt:lpstr>Theme</vt:lpstr>
      </vt:variant>
      <vt:variant>
        <vt:i4>23</vt:i4>
      </vt:variant>
      <vt:variant>
        <vt:lpstr>Slide Titles</vt:lpstr>
      </vt:variant>
      <vt:variant>
        <vt:i4>5</vt:i4>
      </vt:variant>
    </vt:vector>
  </HeadingPairs>
  <TitlesOfParts>
    <vt:vector size="28" baseType="lpstr">
      <vt:lpstr>Theme1</vt:lpstr>
      <vt:lpstr>1_Custom Design</vt:lpstr>
      <vt:lpstr>2_Custom Design</vt:lpstr>
      <vt:lpstr>3_Custom Design</vt:lpstr>
      <vt:lpstr>4_Custom Design</vt:lpstr>
      <vt:lpstr>5_Custom Design</vt:lpstr>
      <vt:lpstr>6_Custom Design</vt:lpstr>
      <vt:lpstr>7_Custom Design</vt:lpstr>
      <vt:lpstr>8_Custom Design</vt:lpstr>
      <vt:lpstr>Edited ERCOT</vt:lpstr>
      <vt:lpstr>9_Custom Design</vt:lpstr>
      <vt:lpstr>Office Theme</vt:lpstr>
      <vt:lpstr>10_Custom Design</vt:lpstr>
      <vt:lpstr>11_Custom Design</vt:lpstr>
      <vt:lpstr>12_Custom Design</vt:lpstr>
      <vt:lpstr>13_Custom Design</vt:lpstr>
      <vt:lpstr>14_Custom Design</vt:lpstr>
      <vt:lpstr>15_Custom Design</vt:lpstr>
      <vt:lpstr>16_Custom Design</vt:lpstr>
      <vt:lpstr>17_Custom Design</vt:lpstr>
      <vt:lpstr>Custom Design</vt:lpstr>
      <vt:lpstr>1_Office Theme</vt:lpstr>
      <vt:lpstr>18_Custom Design</vt:lpstr>
      <vt:lpstr>PowerPoint Presentation</vt:lpstr>
      <vt:lpstr>Project Concept</vt:lpstr>
      <vt:lpstr>Project Concept</vt:lpstr>
      <vt:lpstr>Mapping of Texas Counties to ERCOT Weather Zones</vt:lpstr>
      <vt:lpstr>Weather Stations and Station Weights by Zone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Intrusion Prevention Technology Brief</dc:title>
  <dc:creator>Breed, Ryan</dc:creator>
  <cp:lastModifiedBy>Wiegand, Sheri</cp:lastModifiedBy>
  <cp:revision>140</cp:revision>
  <cp:lastPrinted>2013-02-06T19:48:02Z</cp:lastPrinted>
  <dcterms:modified xsi:type="dcterms:W3CDTF">2015-08-03T18:49:22Z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0x010100A6A071EF7FCDB547B6CC099716FF27F4</vt:lpwstr>
  </property>
</Properties>
</file>