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1.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12.xml" ContentType="application/vnd.openxmlformats-officedocument.theme+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3.xml" ContentType="application/vnd.openxmlformats-officedocument.theme+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theme/theme14.xml" ContentType="application/vnd.openxmlformats-officedocument.theme+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theme/theme15.xml" ContentType="application/vnd.openxmlformats-officedocument.theme+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theme/theme16.xml" ContentType="application/vnd.openxmlformats-officedocument.theme+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theme/theme17.xml" ContentType="application/vnd.openxmlformats-officedocument.theme+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theme/theme18.xml" ContentType="application/vnd.openxmlformats-officedocument.theme+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theme/theme19.xml" ContentType="application/vnd.openxmlformats-officedocument.theme+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theme/theme20.xml" ContentType="application/vnd.openxmlformats-officedocument.theme+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theme/theme21.xml" ContentType="application/vnd.openxmlformats-officedocument.theme+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theme/theme22.xml" ContentType="application/vnd.openxmlformats-officedocument.theme+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 id="2147483668" r:id="rId5"/>
    <p:sldMasterId id="2147483680" r:id="rId6"/>
    <p:sldMasterId id="2147483692" r:id="rId7"/>
    <p:sldMasterId id="2147483704" r:id="rId8"/>
    <p:sldMasterId id="2147483716" r:id="rId9"/>
    <p:sldMasterId id="2147483728" r:id="rId10"/>
    <p:sldMasterId id="2147483740" r:id="rId11"/>
    <p:sldMasterId id="2147483752" r:id="rId12"/>
    <p:sldMasterId id="2147483764" r:id="rId13"/>
    <p:sldMasterId id="2147483777" r:id="rId14"/>
    <p:sldMasterId id="2147483782" r:id="rId15"/>
    <p:sldMasterId id="2147483791" r:id="rId16"/>
    <p:sldMasterId id="2147483803" r:id="rId17"/>
    <p:sldMasterId id="2147483815" r:id="rId18"/>
    <p:sldMasterId id="2147483827" r:id="rId19"/>
    <p:sldMasterId id="2147483839" r:id="rId20"/>
    <p:sldMasterId id="2147483851" r:id="rId21"/>
    <p:sldMasterId id="2147483863" r:id="rId22"/>
    <p:sldMasterId id="2147483875" r:id="rId23"/>
    <p:sldMasterId id="2147483887" r:id="rId24"/>
    <p:sldMasterId id="2147483893" r:id="rId25"/>
    <p:sldMasterId id="2147483902" r:id="rId26"/>
  </p:sldMasterIdLst>
  <p:notesMasterIdLst>
    <p:notesMasterId r:id="rId32"/>
  </p:notesMasterIdLst>
  <p:handoutMasterIdLst>
    <p:handoutMasterId r:id="rId33"/>
  </p:handoutMasterIdLst>
  <p:sldIdLst>
    <p:sldId id="272" r:id="rId27"/>
    <p:sldId id="280" r:id="rId28"/>
    <p:sldId id="281" r:id="rId29"/>
    <p:sldId id="283" r:id="rId30"/>
    <p:sldId id="282" r:id="rId31"/>
  </p:sldIdLst>
  <p:sldSz cx="9144000" cy="6858000" type="screen4x3"/>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4660"/>
  </p:normalViewPr>
  <p:slideViewPr>
    <p:cSldViewPr>
      <p:cViewPr>
        <p:scale>
          <a:sx n="71" d="100"/>
          <a:sy n="71" d="100"/>
        </p:scale>
        <p:origin x="-72" y="-312"/>
      </p:cViewPr>
      <p:guideLst>
        <p:guide orient="horz" pos="2160"/>
        <p:guide pos="2880"/>
      </p:guideLst>
    </p:cSldViewPr>
  </p:slideViewPr>
  <p:notesTextViewPr>
    <p:cViewPr>
      <p:scale>
        <a:sx n="100" d="100"/>
        <a:sy n="100" d="100"/>
      </p:scale>
      <p:origin x="0" y="0"/>
    </p:cViewPr>
  </p:notesTextViewPr>
  <p:notesViewPr>
    <p:cSldViewPr>
      <p:cViewPr varScale="1">
        <p:scale>
          <a:sx n="96" d="100"/>
          <a:sy n="96" d="100"/>
        </p:scale>
        <p:origin x="-356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Master" Target="slideMasters/slideMaster23.xml"/><Relationship Id="rId3" Type="http://schemas.openxmlformats.org/officeDocument/2006/relationships/customXml" Target="../customXml/item3.xml"/><Relationship Id="rId21" Type="http://schemas.openxmlformats.org/officeDocument/2006/relationships/slideMaster" Target="slideMasters/slideMaster18.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Master" Target="slideMasters/slideMaster22.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Master" Target="slideMasters/slideMaster17.xml"/><Relationship Id="rId29" Type="http://schemas.openxmlformats.org/officeDocument/2006/relationships/slide" Target="slides/slide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Master" Target="slideMasters/slideMaster21.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Master" Target="slideMasters/slideMaster20.xml"/><Relationship Id="rId28" Type="http://schemas.openxmlformats.org/officeDocument/2006/relationships/slide" Target="slides/slide2.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Master" Target="slideMasters/slideMaster19.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046116F-8692-400A-ABCC-F232EC388586}" type="datetimeFigureOut">
              <a:rPr lang="en-US" smtClean="0"/>
              <a:t>8/3/2015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2A0AE07-FA52-4E17-848C-D2E148B402C8}" type="slidenum">
              <a:rPr lang="en-US" smtClean="0"/>
              <a:t>‹#›</a:t>
            </a:fld>
            <a:endParaRPr lang="en-US" dirty="0"/>
          </a:p>
        </p:txBody>
      </p:sp>
    </p:spTree>
    <p:extLst>
      <p:ext uri="{BB962C8B-B14F-4D97-AF65-F5344CB8AC3E}">
        <p14:creationId xmlns:p14="http://schemas.microsoft.com/office/powerpoint/2010/main" val="2823328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01041" y="4415790"/>
            <a:ext cx="5608319" cy="4183380"/>
          </a:xfrm>
          <a:prstGeom prst="rect">
            <a:avLst/>
          </a:prstGeom>
        </p:spPr>
        <p:txBody>
          <a:bodyPr lIns="93162" tIns="93162" rIns="93162" bIns="93162"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93923064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E41B3D22-F502-4A52-A06E-717BD3D70E2C}" type="slidenum">
              <a:rPr lang="en-US" smtClean="0"/>
              <a:t>1</a:t>
            </a:fld>
            <a:endParaRPr lang="en-US" dirty="0"/>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a:xfrm>
            <a:off x="3970339" y="8829823"/>
            <a:ext cx="3038475" cy="464980"/>
          </a:xfrm>
          <a:prstGeom prst="rect">
            <a:avLst/>
          </a:prstGeom>
        </p:spPr>
        <p:txBody>
          <a:bodyPr/>
          <a:lstStyle/>
          <a:p>
            <a:fld id="{3388094E-DBE6-43F5-8EF5-211EE349157C}" type="slidenum">
              <a:rPr lang="en-US" smtClean="0">
                <a:solidFill>
                  <a:prstClr val="black"/>
                </a:solidFill>
                <a:latin typeface="Calibri"/>
              </a:rPr>
              <a:pPr/>
              <a:t>2</a:t>
            </a:fld>
            <a:endParaRPr lang="en-US" dirty="0">
              <a:solidFill>
                <a:prstClr val="black"/>
              </a:solidFill>
              <a:latin typeface="Calibri"/>
            </a:endParaRPr>
          </a:p>
        </p:txBody>
      </p:sp>
    </p:spTree>
    <p:extLst>
      <p:ext uri="{BB962C8B-B14F-4D97-AF65-F5344CB8AC3E}">
        <p14:creationId xmlns:p14="http://schemas.microsoft.com/office/powerpoint/2010/main" val="992804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a:xfrm>
            <a:off x="3970339" y="8829823"/>
            <a:ext cx="3038475" cy="464980"/>
          </a:xfrm>
          <a:prstGeom prst="rect">
            <a:avLst/>
          </a:prstGeom>
        </p:spPr>
        <p:txBody>
          <a:bodyPr/>
          <a:lstStyle/>
          <a:p>
            <a:fld id="{3388094E-DBE6-43F5-8EF5-211EE349157C}" type="slidenum">
              <a:rPr lang="en-US" smtClean="0">
                <a:solidFill>
                  <a:prstClr val="black"/>
                </a:solidFill>
                <a:latin typeface="Calibri"/>
              </a:rPr>
              <a:pPr/>
              <a:t>3</a:t>
            </a:fld>
            <a:endParaRPr lang="en-US" dirty="0">
              <a:solidFill>
                <a:prstClr val="black"/>
              </a:solidFill>
              <a:latin typeface="Calibri"/>
            </a:endParaRPr>
          </a:p>
        </p:txBody>
      </p:sp>
    </p:spTree>
    <p:extLst>
      <p:ext uri="{BB962C8B-B14F-4D97-AF65-F5344CB8AC3E}">
        <p14:creationId xmlns:p14="http://schemas.microsoft.com/office/powerpoint/2010/main" val="9928047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5.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6.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8.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9.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0.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1143000"/>
            <a:ext cx="9144000" cy="5715000"/>
          </a:xfrm>
          <a:prstGeom prst="rect">
            <a:avLst/>
          </a:prstGeom>
          <a:solidFill>
            <a:srgbClr val="5469A2"/>
          </a:solidFill>
          <a:ln w="9525">
            <a:noFill/>
            <a:miter lim="800000"/>
            <a:headEnd/>
            <a:tailEnd/>
          </a:ln>
        </p:spPr>
        <p:txBody>
          <a:bodyPr wrap="none" anchor="ctr"/>
          <a:lstStyle/>
          <a:p>
            <a:pPr fontAlgn="base">
              <a:spcBef>
                <a:spcPct val="0"/>
              </a:spcBef>
              <a:spcAft>
                <a:spcPct val="0"/>
              </a:spcAft>
              <a:defRPr/>
            </a:pPr>
            <a:endParaRPr lang="en-US" dirty="0">
              <a:solidFill>
                <a:srgbClr val="000000"/>
              </a:solidFill>
            </a:endParaRPr>
          </a:p>
        </p:txBody>
      </p:sp>
      <p:sp>
        <p:nvSpPr>
          <p:cNvPr id="6" name="Line 14"/>
          <p:cNvSpPr>
            <a:spLocks noChangeShapeType="1"/>
          </p:cNvSpPr>
          <p:nvPr/>
        </p:nvSpPr>
        <p:spPr bwMode="auto">
          <a:xfrm>
            <a:off x="0" y="1143000"/>
            <a:ext cx="9144000" cy="0"/>
          </a:xfrm>
          <a:prstGeom prst="line">
            <a:avLst/>
          </a:prstGeom>
          <a:noFill/>
          <a:ln w="57150">
            <a:solidFill>
              <a:schemeClr val="hlink"/>
            </a:solidFill>
            <a:round/>
            <a:headEnd/>
            <a:tailEnd/>
          </a:ln>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smtClean="0"/>
              <a:t>Click to edit Master title style</a:t>
            </a:r>
            <a:endParaRPr lang="en-US"/>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fld id="{9C973AC5-5132-4101-86DF-8B70F59A878C}" type="datetime1">
              <a:rPr lang="en-US">
                <a:solidFill>
                  <a:srgbClr val="FFFFFF"/>
                </a:solidFill>
              </a:rPr>
              <a:pPr>
                <a:defRPr/>
              </a:pPr>
              <a:t>8/3/2015</a:t>
            </a:fld>
            <a:endParaRPr lang="en-US" dirty="0">
              <a:solidFill>
                <a:srgbClr val="FFFFFF"/>
              </a:solidFill>
            </a:endParaRP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a:solidFill>
                  <a:srgbClr val="FFFFFF"/>
                </a:solidFill>
              </a:rPr>
              <a:t>Meeting Title (optional)</a:t>
            </a:r>
          </a:p>
        </p:txBody>
      </p:sp>
    </p:spTree>
    <p:extLst>
      <p:ext uri="{BB962C8B-B14F-4D97-AF65-F5344CB8AC3E}">
        <p14:creationId xmlns:p14="http://schemas.microsoft.com/office/powerpoint/2010/main" val="317103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9334947-5447-485A-8E43-25A7A6E6AFBE}"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823C91B1-8874-43BC-84D2-5DFC17C5FB7A}"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394507841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28593420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Rectangle 4"/>
          <p:cNvSpPr>
            <a:spLocks noChangeArrowheads="1"/>
          </p:cNvSpPr>
          <p:nvPr/>
        </p:nvSpPr>
        <p:spPr bwMode="auto">
          <a:xfrm>
            <a:off x="0" y="1143000"/>
            <a:ext cx="9144000" cy="5715000"/>
          </a:xfrm>
          <a:prstGeom prst="rect">
            <a:avLst/>
          </a:prstGeom>
          <a:solidFill>
            <a:srgbClr val="5469A2"/>
          </a:solidFill>
          <a:ln w="9525">
            <a:noFill/>
            <a:miter lim="800000"/>
            <a:headEnd/>
            <a:tailEnd/>
          </a:ln>
          <a:effectLst/>
        </p:spPr>
        <p:txBody>
          <a:bodyPr wrap="none" anchor="ctr"/>
          <a:lstStyle/>
          <a:p>
            <a:pPr>
              <a:defRPr/>
            </a:pPr>
            <a:endParaRPr lang="en-US" dirty="0"/>
          </a:p>
        </p:txBody>
      </p:sp>
      <p:sp>
        <p:nvSpPr>
          <p:cNvPr id="6" name="Line 14"/>
          <p:cNvSpPr>
            <a:spLocks noChangeShapeType="1"/>
          </p:cNvSpPr>
          <p:nvPr/>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smtClean="0"/>
              <a:t>Click to edit Master title style</a:t>
            </a:r>
            <a:endParaRPr lang="en-US"/>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fld id="{9C973AC5-5132-4101-86DF-8B70F59A878C}" type="datetime1">
              <a:rPr lang="en-US" smtClean="0">
                <a:solidFill>
                  <a:srgbClr val="FFFFFF"/>
                </a:solidFill>
              </a:rPr>
              <a:pPr>
                <a:defRPr/>
              </a:pPr>
              <a:t>8/3/2015</a:t>
            </a:fld>
            <a:endParaRPr lang="en-US" dirty="0">
              <a:solidFill>
                <a:srgbClr val="FFFFFF"/>
              </a:solidFill>
            </a:endParaRP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smtClean="0">
                <a:solidFill>
                  <a:srgbClr val="FFFFFF"/>
                </a:solidFill>
              </a:rPr>
              <a:t>Meeting Title (optional)</a:t>
            </a:r>
            <a:endParaRPr lang="en-US" dirty="0">
              <a:solidFill>
                <a:srgbClr val="FFFFFF"/>
              </a:solidFil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61B63AE-96A8-42EE-8D21-7FE40A1E0851}"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62F501DF-F5CE-4C4A-A182-4193CF7D385A}"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E316900-ED7C-4159-8136-928570EB02A2}"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7C09DD62-92BA-44E0-9484-8FDA0B414768}"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1E1EE18-C046-43AE-AF17-D800C7303F6D}" type="slidenum">
              <a:rPr lang="en-US" smtClean="0">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7" name="Rectangle 4"/>
          <p:cNvSpPr>
            <a:spLocks noGrp="1" noChangeArrowheads="1"/>
          </p:cNvSpPr>
          <p:nvPr>
            <p:ph type="dt" sz="half" idx="12"/>
          </p:nvPr>
        </p:nvSpPr>
        <p:spPr>
          <a:ln/>
        </p:spPr>
        <p:txBody>
          <a:bodyPr/>
          <a:lstStyle>
            <a:lvl1pPr>
              <a:defRPr/>
            </a:lvl1pPr>
          </a:lstStyle>
          <a:p>
            <a:pPr>
              <a:defRPr/>
            </a:pPr>
            <a:fld id="{7C25D69D-AA0F-40FD-A346-0A7E19D80C3F}"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42CADFE5-1B45-4205-9A33-9BCF709FB59E}" type="slidenum">
              <a:rPr lang="en-US" smtClean="0">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9" name="Rectangle 4"/>
          <p:cNvSpPr>
            <a:spLocks noGrp="1" noChangeArrowheads="1"/>
          </p:cNvSpPr>
          <p:nvPr>
            <p:ph type="dt" sz="half" idx="12"/>
          </p:nvPr>
        </p:nvSpPr>
        <p:spPr>
          <a:ln/>
        </p:spPr>
        <p:txBody>
          <a:bodyPr/>
          <a:lstStyle>
            <a:lvl1pPr>
              <a:defRPr/>
            </a:lvl1pPr>
          </a:lstStyle>
          <a:p>
            <a:pPr>
              <a:defRPr/>
            </a:pPr>
            <a:fld id="{D5B9B514-925B-443A-A32E-0AA3E5C109BF}"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E37609A-CE91-405F-A5DC-7C827C3AF136}" type="slidenum">
              <a:rPr lang="en-US" smtClean="0">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5" name="Rectangle 4"/>
          <p:cNvSpPr>
            <a:spLocks noGrp="1" noChangeArrowheads="1"/>
          </p:cNvSpPr>
          <p:nvPr>
            <p:ph type="dt" sz="half" idx="12"/>
          </p:nvPr>
        </p:nvSpPr>
        <p:spPr>
          <a:ln/>
        </p:spPr>
        <p:txBody>
          <a:bodyPr/>
          <a:lstStyle>
            <a:lvl1pPr>
              <a:defRPr/>
            </a:lvl1pPr>
          </a:lstStyle>
          <a:p>
            <a:pPr>
              <a:defRPr/>
            </a:pPr>
            <a:fld id="{4ED08458-A69B-4CF6-B546-25944F901610}"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2721310-B2C6-4C91-907B-F0ED47A4E33E}" type="slidenum">
              <a:rPr lang="en-US" smtClean="0">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4" name="Rectangle 4"/>
          <p:cNvSpPr>
            <a:spLocks noGrp="1" noChangeArrowheads="1"/>
          </p:cNvSpPr>
          <p:nvPr>
            <p:ph type="dt" sz="half" idx="12"/>
          </p:nvPr>
        </p:nvSpPr>
        <p:spPr>
          <a:ln/>
        </p:spPr>
        <p:txBody>
          <a:bodyPr/>
          <a:lstStyle>
            <a:lvl1pPr>
              <a:defRPr/>
            </a:lvl1pPr>
          </a:lstStyle>
          <a:p>
            <a:pPr>
              <a:defRPr/>
            </a:pPr>
            <a:fld id="{6ADD49CA-EFA5-4E15-A1FD-01D99244C309}"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142B598-93FD-4C8B-B997-FAB5F233A1BF}" type="slidenum">
              <a:rPr lang="en-US" smtClean="0">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7" name="Rectangle 4"/>
          <p:cNvSpPr>
            <a:spLocks noGrp="1" noChangeArrowheads="1"/>
          </p:cNvSpPr>
          <p:nvPr>
            <p:ph type="dt" sz="half" idx="12"/>
          </p:nvPr>
        </p:nvSpPr>
        <p:spPr>
          <a:ln/>
        </p:spPr>
        <p:txBody>
          <a:bodyPr/>
          <a:lstStyle>
            <a:lvl1pPr>
              <a:defRPr/>
            </a:lvl1pPr>
          </a:lstStyle>
          <a:p>
            <a:pPr>
              <a:defRPr/>
            </a:pPr>
            <a:fld id="{FF369140-E281-41A6-9E66-C1799F899A3D}"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DF248AC-E0C7-45B7-8DEC-677BB46BD9B9}" type="slidenum">
              <a:rPr lang="en-US" smtClean="0">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7" name="Rectangle 4"/>
          <p:cNvSpPr>
            <a:spLocks noGrp="1" noChangeArrowheads="1"/>
          </p:cNvSpPr>
          <p:nvPr>
            <p:ph type="dt" sz="half" idx="12"/>
          </p:nvPr>
        </p:nvSpPr>
        <p:spPr>
          <a:ln/>
        </p:spPr>
        <p:txBody>
          <a:bodyPr/>
          <a:lstStyle>
            <a:lvl1pPr>
              <a:defRPr/>
            </a:lvl1pPr>
          </a:lstStyle>
          <a:p>
            <a:pPr>
              <a:defRPr/>
            </a:pPr>
            <a:fld id="{ED258A3C-9BF8-4918-A5C5-BF2D4BD17045}"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2C0CF46-B4CC-42D3-AD9C-8A17380FFF2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11477C3D-6FB3-4306-A827-A977E53DF72D}"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357473293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9334947-5447-485A-8E43-25A7A6E6AFBE}"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823C91B1-8874-43BC-84D2-5DFC17C5FB7A}"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2C0CF46-B4CC-42D3-AD9C-8A17380FFF29}"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11477C3D-6FB3-4306-A827-A977E53DF72D}" type="datetime1">
              <a:rPr lang="en-US" smtClean="0">
                <a:solidFill>
                  <a:srgbClr val="000000"/>
                </a:solidFill>
              </a:rPr>
              <a:pPr>
                <a:defRPr/>
              </a:pPr>
              <a:t>8/3/2015</a:t>
            </a:fld>
            <a:endParaRPr lang="en-US" dirty="0">
              <a:solidFill>
                <a:srgbClr val="000000"/>
              </a:solidFill>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smtClean="0"/>
              <a:t>Meeting Title (optional)</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hf sldNum="0" hdr="0"/>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smtClean="0"/>
              <a:t>Meeting Title (optional)</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hf sldNum="0" hdr="0"/>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Rectangle 4"/>
          <p:cNvSpPr>
            <a:spLocks noChangeArrowheads="1"/>
          </p:cNvSpPr>
          <p:nvPr userDrawn="1"/>
        </p:nvSpPr>
        <p:spPr bwMode="auto">
          <a:xfrm>
            <a:off x="0" y="1143000"/>
            <a:ext cx="9144000" cy="5715000"/>
          </a:xfrm>
          <a:prstGeom prst="rect">
            <a:avLst/>
          </a:prstGeom>
          <a:solidFill>
            <a:srgbClr val="5469A2"/>
          </a:solidFill>
          <a:ln w="9525">
            <a:noFill/>
            <a:miter lim="800000"/>
            <a:headEnd/>
            <a:tailEnd/>
          </a:ln>
          <a:effectLst/>
        </p:spPr>
        <p:txBody>
          <a:bodyPr wrap="none" anchor="ctr"/>
          <a:lstStyle/>
          <a:p>
            <a:pPr>
              <a:defRPr/>
            </a:pPr>
            <a:endParaRPr lang="en-US" dirty="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a:prstGeom prst="rect">
            <a:avLst/>
          </a:prstGeom>
        </p:spPr>
        <p:txBody>
          <a:bodyPr/>
          <a:lstStyle>
            <a:lvl1pPr marL="0" indent="0">
              <a:buFontTx/>
              <a:buNone/>
              <a:defRPr b="0">
                <a:solidFill>
                  <a:schemeClr val="bg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a:prstGeom prst="rect">
            <a:avLst/>
          </a:prstGeom>
        </p:spPr>
        <p:txBody>
          <a:bodyPr/>
          <a:lstStyle>
            <a:lvl1pPr>
              <a:defRPr sz="2800"/>
            </a:lvl1pPr>
          </a:lstStyle>
          <a:p>
            <a:r>
              <a:rPr lang="en-US" smtClean="0"/>
              <a:t>Click to edit Master title style</a:t>
            </a:r>
            <a:endParaRPr lang="en-US"/>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dirty="0"/>
              <a:t>Date</a:t>
            </a: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a:t>Meeting Title (optional)</a:t>
            </a: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066800"/>
            <a:ext cx="8229600" cy="4724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solidFill>
                  <a:schemeClr val="tx1"/>
                </a:solidFill>
              </a:defRPr>
            </a:lvl1pPr>
          </a:lstStyle>
          <a:p>
            <a:pPr>
              <a:defRPr/>
            </a:pPr>
            <a:fld id="{47C5CAA7-8F5B-4C0F-BA87-41354A05D169}" type="slidenum">
              <a:rPr lang="en-US" smtClean="0"/>
              <a:pPr>
                <a:defRPr/>
              </a:pPr>
              <a:t>‹#›</a:t>
            </a:fld>
            <a:endParaRPr lang="en-US" dirty="0"/>
          </a:p>
        </p:txBody>
      </p:sp>
      <p:sp>
        <p:nvSpPr>
          <p:cNvPr id="5" name="Rectangle 5"/>
          <p:cNvSpPr>
            <a:spLocks noGrp="1" noChangeArrowheads="1"/>
          </p:cNvSpPr>
          <p:nvPr>
            <p:ph type="ftr" sz="quarter" idx="11"/>
          </p:nvPr>
        </p:nvSpPr>
        <p:spPr>
          <a:ln/>
        </p:spPr>
        <p:txBody>
          <a:bodyPr/>
          <a:lstStyle>
            <a:lvl1pPr>
              <a:defRPr sz="1400">
                <a:solidFill>
                  <a:schemeClr val="tx1"/>
                </a:solidFill>
              </a:defRPr>
            </a:lvl1pPr>
          </a:lstStyle>
          <a:p>
            <a:pPr>
              <a:defRPr/>
            </a:pPr>
            <a:r>
              <a:rPr lang="en-US" dirty="0" smtClean="0"/>
              <a:t>Executive Review</a:t>
            </a:r>
            <a:endParaRPr lang="en-US" dirty="0"/>
          </a:p>
        </p:txBody>
      </p:sp>
      <p:sp>
        <p:nvSpPr>
          <p:cNvPr id="6" name="Rectangle 4"/>
          <p:cNvSpPr>
            <a:spLocks noGrp="1" noChangeArrowheads="1"/>
          </p:cNvSpPr>
          <p:nvPr>
            <p:ph type="dt" sz="half" idx="12"/>
          </p:nvPr>
        </p:nvSpPr>
        <p:spPr>
          <a:ln/>
        </p:spPr>
        <p:txBody>
          <a:bodyPr/>
          <a:lstStyle>
            <a:lvl1pPr>
              <a:defRPr>
                <a:solidFill>
                  <a:schemeClr val="tx1"/>
                </a:solidFill>
              </a:defRPr>
            </a:lvl1pPr>
          </a:lstStyle>
          <a:p>
            <a:pPr algn="r">
              <a:defRPr/>
            </a:pPr>
            <a:r>
              <a:rPr lang="en-US" dirty="0" smtClean="0"/>
              <a:t>May 1, 2013</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3400" y="5976937"/>
            <a:ext cx="817563"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728351486"/>
      </p:ext>
    </p:extLst>
  </p:cSld>
  <p:clrMapOvr>
    <a:masterClrMapping/>
  </p:clrMapOvr>
  <p:timing>
    <p:tnLst>
      <p:par>
        <p:cTn id="1" dur="indefinite" restart="never" nodeType="tmRoot"/>
      </p:par>
    </p:tnLst>
  </p:timing>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1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94287254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986855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0948334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5962628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4377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94287254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011277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4800960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28130037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9996019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76240017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21143396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67781707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673714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741970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016906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986855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44619880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2883679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186649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561533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91169977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065972070"/>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44397796"/>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341766505"/>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0464247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14495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0948334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0178164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274583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18241594"/>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6061675"/>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17608141"/>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78044327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6891771"/>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2473213"/>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035773965"/>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15907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59626284"/>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728600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32543548"/>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8810544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613186914"/>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27860200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0452221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17317409"/>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12164857"/>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66400028"/>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4079588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4377348"/>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401861979"/>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0452661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021251295"/>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121938985"/>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4274734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799324293"/>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55850805"/>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36945814"/>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6415481"/>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1653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0112772"/>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811584684"/>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658301459"/>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64466414"/>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084182705"/>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23621695"/>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921464790"/>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701496798"/>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76314476"/>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584733497"/>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34557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48009607"/>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93747095"/>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804896325"/>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4232898271"/>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6769133"/>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16105246"/>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80303929"/>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83046"/>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66045536"/>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46849855"/>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96220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61B63AE-96A8-42EE-8D21-7FE40A1E0851}"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62F501DF-F5CE-4C4A-A182-4193CF7D385A}"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6829800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281300372"/>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84951194"/>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93978658"/>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92692925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702893367"/>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83483223"/>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31157294"/>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485703268"/>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04130"/>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527783556"/>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162909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99960191"/>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92897449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289903946"/>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285934207"/>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214.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728351486"/>
      </p:ext>
    </p:extLst>
  </p:cSld>
  <p:clrMapOvr>
    <a:masterClrMapping/>
  </p:clrMapOvr>
  <p:timing>
    <p:tnLst>
      <p:par>
        <p:cTn id="1" dur="indefinite" restart="never" nodeType="tmRoot"/>
      </p:par>
    </p:tnLst>
  </p:timing>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2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2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762400177"/>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2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22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3" name="Slide Number Placeholder 6"/>
          <p:cNvSpPr txBox="1">
            <a:spLocks/>
          </p:cNvSpPr>
          <p:nvPr userDrawn="1"/>
        </p:nvSpPr>
        <p:spPr>
          <a:xfrm>
            <a:off x="6705600" y="6039537"/>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pic>
        <p:nvPicPr>
          <p:cNvPr id="5" name="Picture 4"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20841882"/>
      </p:ext>
    </p:extLst>
  </p:cSld>
  <p:clrMapOvr>
    <a:masterClrMapping/>
  </p:clrMapOvr>
  <p:timing>
    <p:tnLst>
      <p:par>
        <p:cTn id="1" dur="indefinite" restart="never" nodeType="tmRoot"/>
      </p:par>
    </p:tnLst>
  </p:timing>
</p:sldLayout>
</file>

<file path=ppt/slideLayouts/slideLayout22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pic>
        <p:nvPicPr>
          <p:cNvPr id="10" name="Picture 9"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2970689176"/>
      </p:ext>
    </p:extLst>
  </p:cSld>
  <p:clrMapOvr>
    <a:masterClrMapping/>
  </p:clrMapOvr>
  <p:timing>
    <p:tnLst>
      <p:par>
        <p:cTn id="1" dur="indefinite" restart="never" nodeType="tmRoot"/>
      </p:par>
    </p:tnLst>
  </p:timing>
</p:sldLayout>
</file>

<file path=ppt/slideLayouts/slideLayout22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kern="1200" dirty="0">
              <a:solidFill>
                <a:prstClr val="black">
                  <a:tint val="75000"/>
                </a:prstClr>
              </a:solidFill>
            </a:endParaRPr>
          </a:p>
        </p:txBody>
      </p:sp>
      <p:pic>
        <p:nvPicPr>
          <p:cNvPr id="11" name="Picture 10"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12" name="Footer Placeholder 4"/>
          <p:cNvSpPr txBox="1">
            <a:spLocks/>
          </p:cNvSpPr>
          <p:nvPr userDrawn="1"/>
        </p:nvSpPr>
        <p:spPr>
          <a:xfrm>
            <a:off x="3124200" y="6122194"/>
            <a:ext cx="2895600" cy="19981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spTree>
    <p:extLst>
      <p:ext uri="{BB962C8B-B14F-4D97-AF65-F5344CB8AC3E}">
        <p14:creationId xmlns:p14="http://schemas.microsoft.com/office/powerpoint/2010/main" val="3271877926"/>
      </p:ext>
    </p:extLst>
  </p:cSld>
  <p:clrMapOvr>
    <a:masterClrMapping/>
  </p:clrMapOvr>
  <p:timing>
    <p:tnLst>
      <p:par>
        <p:cTn id="1" dur="indefinite" restart="never" nodeType="tmRoot"/>
      </p:par>
    </p:tnLst>
  </p:timing>
</p:sldLayout>
</file>

<file path=ppt/slideLayouts/slideLayout22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kern="1200" dirty="0">
              <a:solidFill>
                <a:prstClr val="black">
                  <a:tint val="75000"/>
                </a:prstClr>
              </a:solidFill>
            </a:endParaRPr>
          </a:p>
        </p:txBody>
      </p:sp>
      <p:sp>
        <p:nvSpPr>
          <p:cNvPr id="10" name="TextBox 9"/>
          <p:cNvSpPr txBox="1"/>
          <p:nvPr userDrawn="1"/>
        </p:nvSpPr>
        <p:spPr>
          <a:xfrm>
            <a:off x="1085850" y="6010275"/>
            <a:ext cx="6867527" cy="415498"/>
          </a:xfrm>
          <a:prstGeom prst="rect">
            <a:avLst/>
          </a:prstGeom>
          <a:noFill/>
        </p:spPr>
        <p:txBody>
          <a:bodyPr wrap="square" rtlCol="0">
            <a:spAutoFit/>
          </a:bodyPr>
          <a:lstStyle/>
          <a:p>
            <a:r>
              <a:rPr lang="en-US" sz="1050" b="1" kern="1200" dirty="0" smtClean="0">
                <a:solidFill>
                  <a:prstClr val="black"/>
                </a:solidFill>
              </a:rPr>
              <a:t>IT Deep Dive II</a:t>
            </a:r>
          </a:p>
          <a:p>
            <a:r>
              <a:rPr lang="en-US" sz="1050" kern="1200" dirty="0" smtClean="0">
                <a:solidFill>
                  <a:prstClr val="black"/>
                </a:solidFill>
              </a:rPr>
              <a:t>April 2014</a:t>
            </a:r>
            <a:endParaRPr lang="en-US" sz="1050" kern="1200" dirty="0">
              <a:solidFill>
                <a:prstClr val="black"/>
              </a:solidFill>
            </a:endParaRPr>
          </a:p>
        </p:txBody>
      </p:sp>
      <p:pic>
        <p:nvPicPr>
          <p:cNvPr id="13" name="Picture 12"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14" name="Footer Placeholder 4"/>
          <p:cNvSpPr txBox="1">
            <a:spLocks/>
          </p:cNvSpPr>
          <p:nvPr userDrawn="1"/>
        </p:nvSpPr>
        <p:spPr>
          <a:xfrm>
            <a:off x="3124200" y="6122194"/>
            <a:ext cx="2895600" cy="19981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solidFill>
              </a:rPr>
              <a:t>ERCOT RESTRICTED</a:t>
            </a:r>
            <a:endParaRPr lang="en-US" dirty="0">
              <a:solidFill>
                <a:prstClr val="black"/>
              </a:solidFill>
            </a:endParaRPr>
          </a:p>
        </p:txBody>
      </p:sp>
    </p:spTree>
    <p:extLst>
      <p:ext uri="{BB962C8B-B14F-4D97-AF65-F5344CB8AC3E}">
        <p14:creationId xmlns:p14="http://schemas.microsoft.com/office/powerpoint/2010/main" val="222503943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2114339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6778170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67371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74197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0169067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446198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2883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E316900-ED7C-4159-8136-928570EB02A2}"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7C09DD62-92BA-44E0-9484-8FDA0B414768}"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27886738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18664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56153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9116997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065972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443977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341766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046424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144952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017816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274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1E1EE18-C046-43AE-AF17-D800C7303F6D}"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fld id="{7C25D69D-AA0F-40FD-A346-0A7E19D80C3F}"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32903033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182415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60616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176081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7804432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68917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24732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0357739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1590770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72860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32543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42CADFE5-1B45-4205-9A33-9BCF709FB59E}"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9" name="Rectangle 4"/>
          <p:cNvSpPr>
            <a:spLocks noGrp="1" noChangeArrowheads="1"/>
          </p:cNvSpPr>
          <p:nvPr>
            <p:ph type="dt" sz="half" idx="12"/>
          </p:nvPr>
        </p:nvSpPr>
        <p:spPr>
          <a:ln/>
        </p:spPr>
        <p:txBody>
          <a:bodyPr/>
          <a:lstStyle>
            <a:lvl1pPr>
              <a:defRPr/>
            </a:lvl1pPr>
          </a:lstStyle>
          <a:p>
            <a:pPr>
              <a:defRPr/>
            </a:pPr>
            <a:fld id="{D5B9B514-925B-443A-A32E-0AA3E5C109BF}"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231758115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881054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613186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2786020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045222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1731740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121648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6640002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407958825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40186197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0452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E37609A-CE91-405F-A5DC-7C827C3AF136}"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5" name="Rectangle 4"/>
          <p:cNvSpPr>
            <a:spLocks noGrp="1" noChangeArrowheads="1"/>
          </p:cNvSpPr>
          <p:nvPr>
            <p:ph type="dt" sz="half" idx="12"/>
          </p:nvPr>
        </p:nvSpPr>
        <p:spPr>
          <a:ln/>
        </p:spPr>
        <p:txBody>
          <a:bodyPr/>
          <a:lstStyle>
            <a:lvl1pPr>
              <a:defRPr/>
            </a:lvl1pPr>
          </a:lstStyle>
          <a:p>
            <a:pPr>
              <a:defRPr/>
            </a:pPr>
            <a:fld id="{4ED08458-A69B-4CF6-B546-25944F901610}"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87176707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02125129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1219389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4274734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79932429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558508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3694581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641548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16534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8115846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65830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2721310-B2C6-4C91-907B-F0ED47A4E33E}"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4" name="Rectangle 4"/>
          <p:cNvSpPr>
            <a:spLocks noGrp="1" noChangeArrowheads="1"/>
          </p:cNvSpPr>
          <p:nvPr>
            <p:ph type="dt" sz="half" idx="12"/>
          </p:nvPr>
        </p:nvSpPr>
        <p:spPr>
          <a:ln/>
        </p:spPr>
        <p:txBody>
          <a:bodyPr/>
          <a:lstStyle>
            <a:lvl1pPr>
              <a:defRPr/>
            </a:lvl1pPr>
          </a:lstStyle>
          <a:p>
            <a:pPr>
              <a:defRPr/>
            </a:pPr>
            <a:fld id="{6ADD49CA-EFA5-4E15-A1FD-01D99244C309}"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315053977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644664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08418270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2362169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92146479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70149679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7631447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58473349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3455709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9374709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804896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142B598-93FD-4C8B-B997-FAB5F233A1BF}"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fld id="{FF369140-E281-41A6-9E66-C1799F899A3D}"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382724241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423289827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676913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1610524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8030392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8304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6604553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4684985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9622015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8495119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9397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DF248AC-E0C7-45B7-8DEC-677BB46BD9B9}"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fld id="{ED258A3C-9BF8-4918-A5C5-BF2D4BD17045}" type="datetime1">
              <a:rPr lang="en-US">
                <a:solidFill>
                  <a:srgbClr val="000000"/>
                </a:solidFill>
              </a:rPr>
              <a:pPr>
                <a:defRPr/>
              </a:pPr>
              <a:t>8/3/2015</a:t>
            </a:fld>
            <a:endParaRPr lang="en-US" dirty="0">
              <a:solidFill>
                <a:srgbClr val="000000"/>
              </a:solidFill>
            </a:endParaRPr>
          </a:p>
        </p:txBody>
      </p:sp>
    </p:spTree>
    <p:extLst>
      <p:ext uri="{BB962C8B-B14F-4D97-AF65-F5344CB8AC3E}">
        <p14:creationId xmlns:p14="http://schemas.microsoft.com/office/powerpoint/2010/main" val="380579005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92692925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70289336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834832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3115729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48570326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0413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52778355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1629090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92897449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28990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theme" Target="../theme/theme10.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slideLayout" Target="../slideLayouts/slideLayout112.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 Id="rId14" Type="http://schemas.openxmlformats.org/officeDocument/2006/relationships/image" Target="../media/image1.png"/></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115.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image" Target="../media/image3.png"/><Relationship Id="rId5" Type="http://schemas.openxmlformats.org/officeDocument/2006/relationships/theme" Target="../theme/theme11.xml"/><Relationship Id="rId4" Type="http://schemas.openxmlformats.org/officeDocument/2006/relationships/slideLayout" Target="../slideLayouts/slideLayout116.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4.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image" Target="../media/image5.png"/><Relationship Id="rId5" Type="http://schemas.openxmlformats.org/officeDocument/2006/relationships/slideLayout" Target="../slideLayouts/slideLayout121.xml"/><Relationship Id="rId10" Type="http://schemas.openxmlformats.org/officeDocument/2006/relationships/image" Target="../media/image3.png"/><Relationship Id="rId4" Type="http://schemas.openxmlformats.org/officeDocument/2006/relationships/slideLayout" Target="../slideLayouts/slideLayout120.xml"/><Relationship Id="rId9"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32.xml"/><Relationship Id="rId13" Type="http://schemas.openxmlformats.org/officeDocument/2006/relationships/image" Target="../media/image1.png"/><Relationship Id="rId3" Type="http://schemas.openxmlformats.org/officeDocument/2006/relationships/slideLayout" Target="../slideLayouts/slideLayout127.xml"/><Relationship Id="rId7" Type="http://schemas.openxmlformats.org/officeDocument/2006/relationships/slideLayout" Target="../slideLayouts/slideLayout131.xml"/><Relationship Id="rId12" Type="http://schemas.openxmlformats.org/officeDocument/2006/relationships/theme" Target="../theme/theme13.xml"/><Relationship Id="rId2" Type="http://schemas.openxmlformats.org/officeDocument/2006/relationships/slideLayout" Target="../slideLayouts/slideLayout126.xml"/><Relationship Id="rId1" Type="http://schemas.openxmlformats.org/officeDocument/2006/relationships/slideLayout" Target="../slideLayouts/slideLayout125.xml"/><Relationship Id="rId6" Type="http://schemas.openxmlformats.org/officeDocument/2006/relationships/slideLayout" Target="../slideLayouts/slideLayout130.xml"/><Relationship Id="rId11" Type="http://schemas.openxmlformats.org/officeDocument/2006/relationships/slideLayout" Target="../slideLayouts/slideLayout135.xml"/><Relationship Id="rId5" Type="http://schemas.openxmlformats.org/officeDocument/2006/relationships/slideLayout" Target="../slideLayouts/slideLayout129.xml"/><Relationship Id="rId10" Type="http://schemas.openxmlformats.org/officeDocument/2006/relationships/slideLayout" Target="../slideLayouts/slideLayout134.xml"/><Relationship Id="rId4" Type="http://schemas.openxmlformats.org/officeDocument/2006/relationships/slideLayout" Target="../slideLayouts/slideLayout128.xml"/><Relationship Id="rId9" Type="http://schemas.openxmlformats.org/officeDocument/2006/relationships/slideLayout" Target="../slideLayouts/slideLayout13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43.xml"/><Relationship Id="rId13" Type="http://schemas.openxmlformats.org/officeDocument/2006/relationships/image" Target="../media/image1.png"/><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theme" Target="../theme/theme14.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54.xml"/><Relationship Id="rId13" Type="http://schemas.openxmlformats.org/officeDocument/2006/relationships/image" Target="../media/image1.png"/><Relationship Id="rId3" Type="http://schemas.openxmlformats.org/officeDocument/2006/relationships/slideLayout" Target="../slideLayouts/slideLayout149.xml"/><Relationship Id="rId7" Type="http://schemas.openxmlformats.org/officeDocument/2006/relationships/slideLayout" Target="../slideLayouts/slideLayout153.xml"/><Relationship Id="rId12" Type="http://schemas.openxmlformats.org/officeDocument/2006/relationships/theme" Target="../theme/theme15.xml"/><Relationship Id="rId2" Type="http://schemas.openxmlformats.org/officeDocument/2006/relationships/slideLayout" Target="../slideLayouts/slideLayout148.xml"/><Relationship Id="rId1" Type="http://schemas.openxmlformats.org/officeDocument/2006/relationships/slideLayout" Target="../slideLayouts/slideLayout147.xml"/><Relationship Id="rId6" Type="http://schemas.openxmlformats.org/officeDocument/2006/relationships/slideLayout" Target="../slideLayouts/slideLayout152.xml"/><Relationship Id="rId11" Type="http://schemas.openxmlformats.org/officeDocument/2006/relationships/slideLayout" Target="../slideLayouts/slideLayout157.xml"/><Relationship Id="rId5" Type="http://schemas.openxmlformats.org/officeDocument/2006/relationships/slideLayout" Target="../slideLayouts/slideLayout151.xml"/><Relationship Id="rId10" Type="http://schemas.openxmlformats.org/officeDocument/2006/relationships/slideLayout" Target="../slideLayouts/slideLayout156.xml"/><Relationship Id="rId4" Type="http://schemas.openxmlformats.org/officeDocument/2006/relationships/slideLayout" Target="../slideLayouts/slideLayout150.xml"/><Relationship Id="rId9" Type="http://schemas.openxmlformats.org/officeDocument/2006/relationships/slideLayout" Target="../slideLayouts/slideLayout155.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65.xml"/><Relationship Id="rId13" Type="http://schemas.openxmlformats.org/officeDocument/2006/relationships/image" Target="../media/image1.png"/><Relationship Id="rId3" Type="http://schemas.openxmlformats.org/officeDocument/2006/relationships/slideLayout" Target="../slideLayouts/slideLayout160.xml"/><Relationship Id="rId7" Type="http://schemas.openxmlformats.org/officeDocument/2006/relationships/slideLayout" Target="../slideLayouts/slideLayout164.xml"/><Relationship Id="rId12" Type="http://schemas.openxmlformats.org/officeDocument/2006/relationships/theme" Target="../theme/theme16.xml"/><Relationship Id="rId2" Type="http://schemas.openxmlformats.org/officeDocument/2006/relationships/slideLayout" Target="../slideLayouts/slideLayout159.xml"/><Relationship Id="rId1" Type="http://schemas.openxmlformats.org/officeDocument/2006/relationships/slideLayout" Target="../slideLayouts/slideLayout158.xml"/><Relationship Id="rId6" Type="http://schemas.openxmlformats.org/officeDocument/2006/relationships/slideLayout" Target="../slideLayouts/slideLayout163.xml"/><Relationship Id="rId11" Type="http://schemas.openxmlformats.org/officeDocument/2006/relationships/slideLayout" Target="../slideLayouts/slideLayout168.xml"/><Relationship Id="rId5" Type="http://schemas.openxmlformats.org/officeDocument/2006/relationships/slideLayout" Target="../slideLayouts/slideLayout162.xml"/><Relationship Id="rId10" Type="http://schemas.openxmlformats.org/officeDocument/2006/relationships/slideLayout" Target="../slideLayouts/slideLayout167.xml"/><Relationship Id="rId4" Type="http://schemas.openxmlformats.org/officeDocument/2006/relationships/slideLayout" Target="../slideLayouts/slideLayout161.xml"/><Relationship Id="rId9" Type="http://schemas.openxmlformats.org/officeDocument/2006/relationships/slideLayout" Target="../slideLayouts/slideLayout166.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76.xml"/><Relationship Id="rId13" Type="http://schemas.openxmlformats.org/officeDocument/2006/relationships/image" Target="../media/image1.png"/><Relationship Id="rId3" Type="http://schemas.openxmlformats.org/officeDocument/2006/relationships/slideLayout" Target="../slideLayouts/slideLayout171.xml"/><Relationship Id="rId7" Type="http://schemas.openxmlformats.org/officeDocument/2006/relationships/slideLayout" Target="../slideLayouts/slideLayout175.xml"/><Relationship Id="rId12" Type="http://schemas.openxmlformats.org/officeDocument/2006/relationships/theme" Target="../theme/theme17.xml"/><Relationship Id="rId2" Type="http://schemas.openxmlformats.org/officeDocument/2006/relationships/slideLayout" Target="../slideLayouts/slideLayout170.xml"/><Relationship Id="rId1" Type="http://schemas.openxmlformats.org/officeDocument/2006/relationships/slideLayout" Target="../slideLayouts/slideLayout169.xml"/><Relationship Id="rId6" Type="http://schemas.openxmlformats.org/officeDocument/2006/relationships/slideLayout" Target="../slideLayouts/slideLayout174.xml"/><Relationship Id="rId11" Type="http://schemas.openxmlformats.org/officeDocument/2006/relationships/slideLayout" Target="../slideLayouts/slideLayout179.xml"/><Relationship Id="rId5" Type="http://schemas.openxmlformats.org/officeDocument/2006/relationships/slideLayout" Target="../slideLayouts/slideLayout173.xml"/><Relationship Id="rId10" Type="http://schemas.openxmlformats.org/officeDocument/2006/relationships/slideLayout" Target="../slideLayouts/slideLayout178.xml"/><Relationship Id="rId4" Type="http://schemas.openxmlformats.org/officeDocument/2006/relationships/slideLayout" Target="../slideLayouts/slideLayout172.xml"/><Relationship Id="rId9" Type="http://schemas.openxmlformats.org/officeDocument/2006/relationships/slideLayout" Target="../slideLayouts/slideLayout177.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87.xml"/><Relationship Id="rId13" Type="http://schemas.openxmlformats.org/officeDocument/2006/relationships/image" Target="../media/image1.png"/><Relationship Id="rId3" Type="http://schemas.openxmlformats.org/officeDocument/2006/relationships/slideLayout" Target="../slideLayouts/slideLayout182.xml"/><Relationship Id="rId7" Type="http://schemas.openxmlformats.org/officeDocument/2006/relationships/slideLayout" Target="../slideLayouts/slideLayout186.xml"/><Relationship Id="rId12" Type="http://schemas.openxmlformats.org/officeDocument/2006/relationships/theme" Target="../theme/theme18.xml"/><Relationship Id="rId2" Type="http://schemas.openxmlformats.org/officeDocument/2006/relationships/slideLayout" Target="../slideLayouts/slideLayout181.xml"/><Relationship Id="rId1" Type="http://schemas.openxmlformats.org/officeDocument/2006/relationships/slideLayout" Target="../slideLayouts/slideLayout180.xml"/><Relationship Id="rId6" Type="http://schemas.openxmlformats.org/officeDocument/2006/relationships/slideLayout" Target="../slideLayouts/slideLayout185.xml"/><Relationship Id="rId11" Type="http://schemas.openxmlformats.org/officeDocument/2006/relationships/slideLayout" Target="../slideLayouts/slideLayout190.xml"/><Relationship Id="rId5" Type="http://schemas.openxmlformats.org/officeDocument/2006/relationships/slideLayout" Target="../slideLayouts/slideLayout184.xml"/><Relationship Id="rId10" Type="http://schemas.openxmlformats.org/officeDocument/2006/relationships/slideLayout" Target="../slideLayouts/slideLayout189.xml"/><Relationship Id="rId4" Type="http://schemas.openxmlformats.org/officeDocument/2006/relationships/slideLayout" Target="../slideLayouts/slideLayout183.xml"/><Relationship Id="rId9" Type="http://schemas.openxmlformats.org/officeDocument/2006/relationships/slideLayout" Target="../slideLayouts/slideLayout188.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198.xml"/><Relationship Id="rId13" Type="http://schemas.openxmlformats.org/officeDocument/2006/relationships/image" Target="../media/image1.png"/><Relationship Id="rId3" Type="http://schemas.openxmlformats.org/officeDocument/2006/relationships/slideLayout" Target="../slideLayouts/slideLayout193.xml"/><Relationship Id="rId7" Type="http://schemas.openxmlformats.org/officeDocument/2006/relationships/slideLayout" Target="../slideLayouts/slideLayout197.xml"/><Relationship Id="rId12" Type="http://schemas.openxmlformats.org/officeDocument/2006/relationships/theme" Target="../theme/theme19.xml"/><Relationship Id="rId2" Type="http://schemas.openxmlformats.org/officeDocument/2006/relationships/slideLayout" Target="../slideLayouts/slideLayout192.xml"/><Relationship Id="rId1" Type="http://schemas.openxmlformats.org/officeDocument/2006/relationships/slideLayout" Target="../slideLayouts/slideLayout191.xml"/><Relationship Id="rId6" Type="http://schemas.openxmlformats.org/officeDocument/2006/relationships/slideLayout" Target="../slideLayouts/slideLayout196.xml"/><Relationship Id="rId11" Type="http://schemas.openxmlformats.org/officeDocument/2006/relationships/slideLayout" Target="../slideLayouts/slideLayout201.xml"/><Relationship Id="rId5" Type="http://schemas.openxmlformats.org/officeDocument/2006/relationships/slideLayout" Target="../slideLayouts/slideLayout195.xml"/><Relationship Id="rId10" Type="http://schemas.openxmlformats.org/officeDocument/2006/relationships/slideLayout" Target="../slideLayouts/slideLayout200.xml"/><Relationship Id="rId4" Type="http://schemas.openxmlformats.org/officeDocument/2006/relationships/slideLayout" Target="../slideLayouts/slideLayout194.xml"/><Relationship Id="rId9" Type="http://schemas.openxmlformats.org/officeDocument/2006/relationships/slideLayout" Target="../slideLayouts/slideLayout19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09.xml"/><Relationship Id="rId13" Type="http://schemas.openxmlformats.org/officeDocument/2006/relationships/image" Target="../media/image1.png"/><Relationship Id="rId3" Type="http://schemas.openxmlformats.org/officeDocument/2006/relationships/slideLayout" Target="../slideLayouts/slideLayout204.xml"/><Relationship Id="rId7" Type="http://schemas.openxmlformats.org/officeDocument/2006/relationships/slideLayout" Target="../slideLayouts/slideLayout208.xml"/><Relationship Id="rId12" Type="http://schemas.openxmlformats.org/officeDocument/2006/relationships/theme" Target="../theme/theme20.xml"/><Relationship Id="rId2" Type="http://schemas.openxmlformats.org/officeDocument/2006/relationships/slideLayout" Target="../slideLayouts/slideLayout203.xml"/><Relationship Id="rId1" Type="http://schemas.openxmlformats.org/officeDocument/2006/relationships/slideLayout" Target="../slideLayouts/slideLayout202.xml"/><Relationship Id="rId6" Type="http://schemas.openxmlformats.org/officeDocument/2006/relationships/slideLayout" Target="../slideLayouts/slideLayout207.xml"/><Relationship Id="rId11" Type="http://schemas.openxmlformats.org/officeDocument/2006/relationships/slideLayout" Target="../slideLayouts/slideLayout212.xml"/><Relationship Id="rId5" Type="http://schemas.openxmlformats.org/officeDocument/2006/relationships/slideLayout" Target="../slideLayouts/slideLayout206.xml"/><Relationship Id="rId10" Type="http://schemas.openxmlformats.org/officeDocument/2006/relationships/slideLayout" Target="../slideLayouts/slideLayout211.xml"/><Relationship Id="rId4" Type="http://schemas.openxmlformats.org/officeDocument/2006/relationships/slideLayout" Target="../slideLayouts/slideLayout205.xml"/><Relationship Id="rId9" Type="http://schemas.openxmlformats.org/officeDocument/2006/relationships/slideLayout" Target="../slideLayouts/slideLayout210.xml"/></Relationships>
</file>

<file path=ppt/slideMasters/_rels/slideMaster21.xml.rels><?xml version="1.0" encoding="UTF-8" standalone="yes"?>
<Relationships xmlns="http://schemas.openxmlformats.org/package/2006/relationships"><Relationship Id="rId3" Type="http://schemas.openxmlformats.org/officeDocument/2006/relationships/theme" Target="../theme/theme21.xml"/><Relationship Id="rId2" Type="http://schemas.openxmlformats.org/officeDocument/2006/relationships/slideLayout" Target="../slideLayouts/slideLayout214.xml"/><Relationship Id="rId1" Type="http://schemas.openxmlformats.org/officeDocument/2006/relationships/slideLayout" Target="../slideLayouts/slideLayout213.xml"/><Relationship Id="rId4" Type="http://schemas.openxmlformats.org/officeDocument/2006/relationships/image" Target="../media/image3.png"/></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22.xml"/><Relationship Id="rId3" Type="http://schemas.openxmlformats.org/officeDocument/2006/relationships/slideLayout" Target="../slideLayouts/slideLayout217.xml"/><Relationship Id="rId7" Type="http://schemas.openxmlformats.org/officeDocument/2006/relationships/slideLayout" Target="../slideLayouts/slideLayout221.xml"/><Relationship Id="rId2" Type="http://schemas.openxmlformats.org/officeDocument/2006/relationships/slideLayout" Target="../slideLayouts/slideLayout216.xml"/><Relationship Id="rId1" Type="http://schemas.openxmlformats.org/officeDocument/2006/relationships/slideLayout" Target="../slideLayouts/slideLayout215.xml"/><Relationship Id="rId6" Type="http://schemas.openxmlformats.org/officeDocument/2006/relationships/slideLayout" Target="../slideLayouts/slideLayout220.xml"/><Relationship Id="rId11" Type="http://schemas.openxmlformats.org/officeDocument/2006/relationships/image" Target="../media/image6.png"/><Relationship Id="rId5" Type="http://schemas.openxmlformats.org/officeDocument/2006/relationships/slideLayout" Target="../slideLayouts/slideLayout219.xml"/><Relationship Id="rId10" Type="http://schemas.openxmlformats.org/officeDocument/2006/relationships/image" Target="../media/image3.png"/><Relationship Id="rId4" Type="http://schemas.openxmlformats.org/officeDocument/2006/relationships/slideLayout" Target="../slideLayouts/slideLayout218.xml"/><Relationship Id="rId9" Type="http://schemas.openxmlformats.org/officeDocument/2006/relationships/theme" Target="../theme/theme22.xml"/></Relationships>
</file>

<file path=ppt/slideMasters/_rels/slideMaster23.xml.rels><?xml version="1.0" encoding="UTF-8" standalone="yes"?>
<Relationships xmlns="http://schemas.openxmlformats.org/package/2006/relationships"><Relationship Id="rId3" Type="http://schemas.openxmlformats.org/officeDocument/2006/relationships/slideLayout" Target="../slideLayouts/slideLayout225.xml"/><Relationship Id="rId2" Type="http://schemas.openxmlformats.org/officeDocument/2006/relationships/slideLayout" Target="../slideLayouts/slideLayout224.xml"/><Relationship Id="rId1" Type="http://schemas.openxmlformats.org/officeDocument/2006/relationships/slideLayout" Target="../slideLayouts/slideLayout223.xml"/><Relationship Id="rId6" Type="http://schemas.openxmlformats.org/officeDocument/2006/relationships/image" Target="../media/image7.png"/><Relationship Id="rId5" Type="http://schemas.openxmlformats.org/officeDocument/2006/relationships/theme" Target="../theme/theme23.xml"/><Relationship Id="rId4" Type="http://schemas.openxmlformats.org/officeDocument/2006/relationships/slideLayout" Target="../slideLayouts/slideLayout2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1.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image" Target="../media/image1.png"/><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image" Target="../media/image1.png"/><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785A088-F213-4D2B-872D-D8EBE2499ECA}"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w="9525">
            <a:noFill/>
            <a:miter lim="800000"/>
            <a:headEnd/>
            <a:tailEnd/>
          </a:ln>
        </p:spPr>
        <p:txBody>
          <a:bodyPr wrap="none" anchor="ctr"/>
          <a:lstStyle/>
          <a:p>
            <a:pPr fontAlgn="base">
              <a:spcBef>
                <a:spcPct val="0"/>
              </a:spcBef>
              <a:spcAft>
                <a:spcPct val="0"/>
              </a:spcAft>
              <a:defRPr/>
            </a:pPr>
            <a:endParaRPr lang="en-US" dirty="0">
              <a:solidFill>
                <a:srgbClr val="000000"/>
              </a:solidFill>
            </a:endParaRPr>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a:solidFill>
                  <a:srgbClr val="000000"/>
                </a:solidFill>
              </a:rPr>
              <a:t>Meeting Title (optional)</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fld id="{6697DA93-5F38-44AB-92D3-5F2F7C011908}" type="datetime1">
              <a:rPr lang="en-US">
                <a:solidFill>
                  <a:srgbClr val="000000"/>
                </a:solidFill>
              </a:rPr>
              <a:pPr fontAlgn="base">
                <a:spcBef>
                  <a:spcPct val="0"/>
                </a:spcBef>
                <a:spcAft>
                  <a:spcPct val="0"/>
                </a:spcAft>
                <a:defRPr/>
              </a:pPr>
              <a:t>8/3/2015</a:t>
            </a:fld>
            <a:endParaRPr lang="en-US" dirty="0">
              <a:solidFill>
                <a:srgbClr val="000000"/>
              </a:solidFill>
            </a:endParaRPr>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p:spPr>
        <p:txBody>
          <a:bodyPr/>
          <a:lstStyle/>
          <a:p>
            <a:pPr fontAlgn="base">
              <a:spcBef>
                <a:spcPct val="0"/>
              </a:spcBef>
              <a:spcAft>
                <a:spcPct val="0"/>
              </a:spcAft>
              <a:defRPr/>
            </a:pPr>
            <a:endParaRPr lang="en-US" dirty="0">
              <a:solidFill>
                <a:srgbClr val="000000"/>
              </a:solidFill>
            </a:endParaRPr>
          </a:p>
        </p:txBody>
      </p:sp>
      <p:sp>
        <p:nvSpPr>
          <p:cNvPr id="1036" name="Rectangle 13"/>
          <p:cNvSpPr>
            <a:spLocks noChangeArrowheads="1"/>
          </p:cNvSpPr>
          <p:nvPr/>
        </p:nvSpPr>
        <p:spPr bwMode="auto">
          <a:xfrm>
            <a:off x="3429000" y="6477000"/>
            <a:ext cx="2514600" cy="457200"/>
          </a:xfrm>
          <a:prstGeom prst="rect">
            <a:avLst/>
          </a:prstGeom>
          <a:noFill/>
          <a:ln w="9525">
            <a:noFill/>
            <a:miter lim="800000"/>
            <a:headEnd/>
            <a:tailEnd/>
          </a:ln>
        </p:spPr>
        <p:txBody>
          <a:bodyPr/>
          <a:lstStyle/>
          <a:p>
            <a:pPr algn="ctr" fontAlgn="base">
              <a:spcBef>
                <a:spcPct val="0"/>
              </a:spcBef>
              <a:spcAft>
                <a:spcPct val="0"/>
              </a:spcAft>
              <a:defRPr/>
            </a:pPr>
            <a:fld id="{15278A1B-33D9-4266-80CE-5896F27C943A}"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1224833574"/>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l" rtl="0" eaLnBrk="1" fontAlgn="base" hangingPunct="1">
        <a:spcBef>
          <a:spcPct val="0"/>
        </a:spcBef>
        <a:spcAft>
          <a:spcPct val="0"/>
        </a:spcAft>
        <a:defRPr sz="2000">
          <a:solidFill>
            <a:schemeClr val="bg1"/>
          </a:solidFill>
          <a:latin typeface="+mj-lt"/>
          <a:ea typeface="+mj-ea"/>
          <a:cs typeface="+mj-cs"/>
        </a:defRPr>
      </a:lvl1pPr>
      <a:lvl2pPr algn="l" rtl="0" eaLnBrk="1" fontAlgn="base" hangingPunct="1">
        <a:spcBef>
          <a:spcPct val="0"/>
        </a:spcBef>
        <a:spcAft>
          <a:spcPct val="0"/>
        </a:spcAft>
        <a:defRPr sz="2000">
          <a:solidFill>
            <a:schemeClr val="bg1"/>
          </a:solidFill>
          <a:latin typeface="Arial Black" pitchFamily="34" charset="0"/>
        </a:defRPr>
      </a:lvl2pPr>
      <a:lvl3pPr algn="l" rtl="0" eaLnBrk="1" fontAlgn="base" hangingPunct="1">
        <a:spcBef>
          <a:spcPct val="0"/>
        </a:spcBef>
        <a:spcAft>
          <a:spcPct val="0"/>
        </a:spcAft>
        <a:defRPr sz="2000">
          <a:solidFill>
            <a:schemeClr val="bg1"/>
          </a:solidFill>
          <a:latin typeface="Arial Black" pitchFamily="34" charset="0"/>
        </a:defRPr>
      </a:lvl3pPr>
      <a:lvl4pPr algn="l" rtl="0" eaLnBrk="1" fontAlgn="base" hangingPunct="1">
        <a:spcBef>
          <a:spcPct val="0"/>
        </a:spcBef>
        <a:spcAft>
          <a:spcPct val="0"/>
        </a:spcAft>
        <a:defRPr sz="2000">
          <a:solidFill>
            <a:schemeClr val="bg1"/>
          </a:solidFill>
          <a:latin typeface="Arial Black" pitchFamily="34" charset="0"/>
        </a:defRPr>
      </a:lvl4pPr>
      <a:lvl5pPr algn="l" rtl="0" eaLnBrk="1" fontAlgn="base" hangingPunct="1">
        <a:spcBef>
          <a:spcPct val="0"/>
        </a:spcBef>
        <a:spcAft>
          <a:spcPct val="0"/>
        </a:spcAft>
        <a:defRPr sz="2000">
          <a:solidFill>
            <a:schemeClr val="bg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785A088-F213-4D2B-872D-D8EBE2499ECA}"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pic>
        <p:nvPicPr>
          <p:cNvPr id="1029" name="Picture 8" descr="logo_C"/>
          <p:cNvPicPr>
            <a:picLocks noChangeAspect="1" noChangeArrowheads="1"/>
          </p:cNvPicPr>
          <p:nvPr/>
        </p:nvPicPr>
        <p:blipFill>
          <a:blip r:embed="rId14" cstate="print"/>
          <a:srcRect/>
          <a:stretch>
            <a:fillRect/>
          </a:stretch>
        </p:blipFill>
        <p:spPr bwMode="auto">
          <a:xfrm>
            <a:off x="63500" y="6289675"/>
            <a:ext cx="854075" cy="479425"/>
          </a:xfrm>
          <a:prstGeom prst="rect">
            <a:avLst/>
          </a:prstGeom>
          <a:noFill/>
          <a:ln w="9525">
            <a:noFill/>
            <a:miter lim="800000"/>
            <a:headEnd/>
            <a:tailEnd/>
          </a:ln>
        </p:spPr>
      </p:pic>
      <p:sp>
        <p:nvSpPr>
          <p:cNvPr id="23561" name="Rectangle 9"/>
          <p:cNvSpPr>
            <a:spLocks noChangeArrowheads="1"/>
          </p:cNvSpPr>
          <p:nvPr/>
        </p:nvSpPr>
        <p:spPr bwMode="auto">
          <a:xfrm>
            <a:off x="0" y="0"/>
            <a:ext cx="9144000" cy="685800"/>
          </a:xfrm>
          <a:prstGeom prst="rect">
            <a:avLst/>
          </a:prstGeom>
          <a:solidFill>
            <a:srgbClr val="5469A2"/>
          </a:solidFill>
          <a:ln w="9525">
            <a:noFill/>
            <a:miter lim="800000"/>
            <a:headEnd/>
            <a:tailEnd/>
          </a:ln>
          <a:effectLst/>
        </p:spPr>
        <p:txBody>
          <a:bodyPr wrap="none" anchor="ctr"/>
          <a:lstStyle/>
          <a:p>
            <a:pPr>
              <a:defRPr/>
            </a:pPr>
            <a:endParaRPr lang="en-US" dirty="0"/>
          </a:p>
        </p:txBody>
      </p:sp>
      <p:sp>
        <p:nvSpPr>
          <p:cNvPr id="1031"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fld id="{6697DA93-5F38-44AB-92D3-5F2F7C011908}" type="datetime1">
              <a:rPr lang="en-US" smtClean="0">
                <a:solidFill>
                  <a:srgbClr val="000000"/>
                </a:solidFill>
              </a:rPr>
              <a:pPr fontAlgn="base">
                <a:spcBef>
                  <a:spcPct val="0"/>
                </a:spcBef>
                <a:spcAft>
                  <a:spcPct val="0"/>
                </a:spcAft>
                <a:defRPr/>
              </a:pPr>
              <a:t>8/3/2015</a:t>
            </a:fld>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4F5AEC10-F581-4E95-90A3-4903317C71A9}" type="slidenum">
              <a:rPr lang="en-US" sz="1200"/>
              <a:pPr algn="ctr">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txStyles>
    <p:titleStyle>
      <a:lvl1pPr algn="l" rtl="0" eaLnBrk="1" fontAlgn="base" hangingPunct="1">
        <a:spcBef>
          <a:spcPct val="0"/>
        </a:spcBef>
        <a:spcAft>
          <a:spcPct val="0"/>
        </a:spcAft>
        <a:defRPr sz="2000">
          <a:solidFill>
            <a:schemeClr val="bg1"/>
          </a:solidFill>
          <a:latin typeface="+mj-lt"/>
          <a:ea typeface="+mj-ea"/>
          <a:cs typeface="+mj-cs"/>
        </a:defRPr>
      </a:lvl1pPr>
      <a:lvl2pPr algn="l" rtl="0" eaLnBrk="1" fontAlgn="base" hangingPunct="1">
        <a:spcBef>
          <a:spcPct val="0"/>
        </a:spcBef>
        <a:spcAft>
          <a:spcPct val="0"/>
        </a:spcAft>
        <a:defRPr sz="2000">
          <a:solidFill>
            <a:schemeClr val="bg1"/>
          </a:solidFill>
          <a:latin typeface="Arial Black" pitchFamily="34" charset="0"/>
        </a:defRPr>
      </a:lvl2pPr>
      <a:lvl3pPr algn="l" rtl="0" eaLnBrk="1" fontAlgn="base" hangingPunct="1">
        <a:spcBef>
          <a:spcPct val="0"/>
        </a:spcBef>
        <a:spcAft>
          <a:spcPct val="0"/>
        </a:spcAft>
        <a:defRPr sz="2000">
          <a:solidFill>
            <a:schemeClr val="bg1"/>
          </a:solidFill>
          <a:latin typeface="Arial Black" pitchFamily="34" charset="0"/>
        </a:defRPr>
      </a:lvl3pPr>
      <a:lvl4pPr algn="l" rtl="0" eaLnBrk="1" fontAlgn="base" hangingPunct="1">
        <a:spcBef>
          <a:spcPct val="0"/>
        </a:spcBef>
        <a:spcAft>
          <a:spcPct val="0"/>
        </a:spcAft>
        <a:defRPr sz="2000">
          <a:solidFill>
            <a:schemeClr val="bg1"/>
          </a:solidFill>
          <a:latin typeface="Arial Black" pitchFamily="34" charset="0"/>
        </a:defRPr>
      </a:lvl4pPr>
      <a:lvl5pPr algn="l" rtl="0" eaLnBrk="1" fontAlgn="base" hangingPunct="1">
        <a:spcBef>
          <a:spcPct val="0"/>
        </a:spcBef>
        <a:spcAft>
          <a:spcPct val="0"/>
        </a:spcAft>
        <a:defRPr sz="2000">
          <a:solidFill>
            <a:schemeClr val="bg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Date</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smtClean="0"/>
              <a:t>Meeting Title (optional)</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CDBD508-699C-4873-B7FC-FCD1C2118ACC}" type="slidenum">
              <a:rPr lang="en-US" smtClean="0"/>
              <a:pPr>
                <a:defRPr/>
              </a:pPr>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Lst>
  <p:timing>
    <p:tnLst>
      <p:par>
        <p:cTn id="1" dur="indefinite" restart="never" nodeType="tmRoot"/>
      </p:par>
    </p:tnLst>
  </p:timing>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10">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pPr algn="l"/>
            <a:r>
              <a:rPr lang="en-US" sz="1050" b="1" dirty="0" smtClean="0"/>
              <a:t>Meeting</a:t>
            </a:r>
            <a:r>
              <a:rPr lang="en-US" sz="1050" b="1" baseline="0" dirty="0" smtClean="0"/>
              <a:t> title field – To alter this text, go to: view </a:t>
            </a:r>
            <a:r>
              <a:rPr lang="en-US" sz="1050" b="1" baseline="0" dirty="0" smtClean="0">
                <a:sym typeface="Wingdings" pitchFamily="2" charset="2"/>
              </a:rPr>
              <a:t> slide master and edit the text box in the first slide</a:t>
            </a:r>
            <a:endParaRPr lang="en-US" sz="1050" b="1" dirty="0"/>
          </a:p>
          <a:p>
            <a:pPr algn="l"/>
            <a:fld id="{49486E62-95B4-4F6D-B8CE-32A4032D4A48}" type="datetimeFigureOut">
              <a:rPr lang="en-US" sz="1050" smtClean="0"/>
              <a:pPr algn="l"/>
              <a:t>8/3/2015</a:t>
            </a:fld>
            <a:endParaRPr lang="en-US" sz="1050"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1867869"/>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33530519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16029872"/>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38213402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4094976652"/>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37329329"/>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692518064"/>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18678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1152161851"/>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6697DA93-5F38-44AB-92D3-5F2F7C011908}" type="datetime1">
              <a:rPr lang="en-US" smtClean="0">
                <a:solidFill>
                  <a:srgbClr val="000000"/>
                </a:solidFill>
              </a:rPr>
              <a:pPr fontAlgn="base">
                <a:spcBef>
                  <a:spcPct val="0"/>
                </a:spcBef>
                <a:spcAft>
                  <a:spcPct val="0"/>
                </a:spcAft>
                <a:defRPr/>
              </a:pPr>
              <a:t>8/3/2015</a:t>
            </a:fld>
            <a:endParaRPr lang="en-US" dirty="0">
              <a:solidFill>
                <a:srgbClr val="000000"/>
              </a:solidFill>
            </a:endParaRPr>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8785A088-F213-4D2B-872D-D8EBE2499ECA}"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83888" r:id="rId1"/>
    <p:sldLayoutId id="2147483889"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10">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pPr algn="l"/>
            <a:r>
              <a:rPr lang="en-US" sz="1050" b="1" dirty="0" smtClean="0"/>
              <a:t>Meeting</a:t>
            </a:r>
            <a:r>
              <a:rPr lang="en-US" sz="1050" b="1" baseline="0" dirty="0" smtClean="0"/>
              <a:t> title field – To alter this text, go to: view </a:t>
            </a:r>
            <a:r>
              <a:rPr lang="en-US" sz="1050" b="1" baseline="0" dirty="0" smtClean="0">
                <a:sym typeface="Wingdings" pitchFamily="2" charset="2"/>
              </a:rPr>
              <a:t> slide master and edit the text box in the first slide</a:t>
            </a:r>
            <a:endParaRPr lang="en-US" sz="1050" b="1" dirty="0"/>
          </a:p>
          <a:p>
            <a:pPr algn="l"/>
            <a:fld id="{49486E62-95B4-4F6D-B8CE-32A4032D4A48}" type="datetimeFigureOut">
              <a:rPr lang="en-US" sz="1050" smtClean="0"/>
              <a:pPr algn="l"/>
              <a:t>8/3/2015</a:t>
            </a:fld>
            <a:endParaRPr lang="en-US" sz="1050"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3E05A-40A1-4094-9076-48210A4A312B}" type="slidenum">
              <a:rPr lang="en-US" kern="1200" smtClean="0">
                <a:solidFill>
                  <a:prstClr val="black">
                    <a:tint val="75000"/>
                  </a:prstClr>
                </a:solidFill>
              </a:rPr>
              <a:pPr/>
              <a:t>‹#›</a:t>
            </a:fld>
            <a:endParaRPr lang="en-US" kern="1200" dirty="0">
              <a:solidFill>
                <a:prstClr val="black">
                  <a:tint val="75000"/>
                </a:prstClr>
              </a:solidFill>
            </a:endParaRPr>
          </a:p>
        </p:txBody>
      </p:sp>
    </p:spTree>
    <p:extLst>
      <p:ext uri="{BB962C8B-B14F-4D97-AF65-F5344CB8AC3E}">
        <p14:creationId xmlns:p14="http://schemas.microsoft.com/office/powerpoint/2010/main" val="1090072048"/>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33530519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1602987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38213402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409497665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3732932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692518064"/>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1152161851"/>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24.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3800316"/>
            <a:chOff x="603250" y="546100"/>
            <a:chExt cx="7727950" cy="3800316"/>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215991"/>
            </a:xfrm>
            <a:prstGeom prst="rect">
              <a:avLst/>
            </a:prstGeom>
            <a:noFill/>
          </p:spPr>
          <p:txBody>
            <a:bodyPr wrap="square" rtlCol="0">
              <a:spAutoFit/>
            </a:bodyPr>
            <a:lstStyle/>
            <a:p>
              <a:r>
                <a:rPr lang="en-US" sz="3200" kern="1200" dirty="0" smtClean="0">
                  <a:solidFill>
                    <a:schemeClr val="tx1"/>
                  </a:solidFill>
                  <a:latin typeface="+mj-lt"/>
                  <a:ea typeface="+mj-ea"/>
                  <a:cs typeface="+mj-cs"/>
                </a:rPr>
                <a:t>Create Valley Weather Zone</a:t>
              </a:r>
            </a:p>
            <a:p>
              <a:r>
                <a:rPr lang="en-US" sz="2000" kern="1200" dirty="0" smtClean="0">
                  <a:solidFill>
                    <a:schemeClr val="tx1"/>
                  </a:solidFill>
                  <a:latin typeface="+mj-lt"/>
                  <a:ea typeface="+mj-ea"/>
                  <a:cs typeface="+mj-cs"/>
                </a:rPr>
                <a:t>Project Concept</a:t>
              </a:r>
            </a:p>
            <a:p>
              <a:endParaRPr lang="en-US" sz="2800" kern="1200" dirty="0">
                <a:solidFill>
                  <a:schemeClr val="tx1"/>
                </a:solidFill>
                <a:latin typeface="+mj-lt"/>
                <a:ea typeface="+mj-ea"/>
                <a:cs typeface="+mj-cs"/>
              </a:endParaRPr>
            </a:p>
            <a:p>
              <a:r>
                <a:rPr lang="en-US" sz="1600" kern="1200" dirty="0" smtClean="0">
                  <a:solidFill>
                    <a:schemeClr val="tx1"/>
                  </a:solidFill>
                  <a:latin typeface="+mj-lt"/>
                  <a:ea typeface="+mj-ea"/>
                  <a:cs typeface="+mj-cs"/>
                </a:rPr>
                <a:t>9 July, 2015</a:t>
              </a:r>
              <a:endParaRPr lang="en-US" sz="1600" kern="1200" dirty="0">
                <a:solidFill>
                  <a:schemeClr val="tx1"/>
                </a:solidFill>
                <a:latin typeface="+mj-lt"/>
                <a:ea typeface="+mj-ea"/>
                <a:cs typeface="+mj-cs"/>
              </a:endParaRPr>
            </a:p>
            <a:p>
              <a:endParaRPr lang="en-US" b="1" dirty="0" smtClean="0"/>
            </a:p>
            <a:p>
              <a:endParaRPr lang="en-US" dirty="0" smtClean="0"/>
            </a:p>
            <a:p>
              <a:r>
                <a:rPr lang="en-US" dirty="0" smtClean="0"/>
                <a:t> </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92487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Concept</a:t>
            </a:r>
            <a:endParaRPr lang="en-US" dirty="0"/>
          </a:p>
        </p:txBody>
      </p:sp>
      <p:sp>
        <p:nvSpPr>
          <p:cNvPr id="3" name="Content Placeholder 2"/>
          <p:cNvSpPr>
            <a:spLocks noGrp="1"/>
          </p:cNvSpPr>
          <p:nvPr>
            <p:ph idx="1"/>
          </p:nvPr>
        </p:nvSpPr>
        <p:spPr>
          <a:xfrm>
            <a:off x="379664" y="828675"/>
            <a:ext cx="8229600" cy="5267325"/>
          </a:xfrm>
        </p:spPr>
        <p:txBody>
          <a:bodyPr>
            <a:normAutofit/>
          </a:bodyPr>
          <a:lstStyle/>
          <a:p>
            <a:r>
              <a:rPr lang="en-US" sz="2200" b="1" dirty="0" smtClean="0"/>
              <a:t>Background</a:t>
            </a:r>
          </a:p>
          <a:p>
            <a:pPr lvl="1"/>
            <a:r>
              <a:rPr lang="en-US" sz="1700" dirty="0" smtClean="0"/>
              <a:t>This project intends to create a new Weather Zone that will contain the Valley area which is currently in the South Weather Zone. We believe that it is necessary to have greater visibility for the Valley in order to better monitor this area’s characteristics.</a:t>
            </a:r>
          </a:p>
          <a:p>
            <a:pPr lvl="2"/>
            <a:endParaRPr lang="en-US" sz="1500" dirty="0" smtClean="0"/>
          </a:p>
          <a:p>
            <a:endParaRPr lang="en-US" sz="2200" b="1" dirty="0" smtClean="0"/>
          </a:p>
          <a:p>
            <a:pPr marL="457200" lvl="1" indent="0">
              <a:buNone/>
            </a:pPr>
            <a:endParaRPr lang="en-US" sz="1500" dirty="0" smtClean="0"/>
          </a:p>
          <a:p>
            <a:r>
              <a:rPr lang="en-US" sz="2200" b="1" dirty="0" smtClean="0"/>
              <a:t>Benefits</a:t>
            </a:r>
            <a:endParaRPr lang="en-US" sz="2200" b="1" dirty="0"/>
          </a:p>
          <a:p>
            <a:pPr lvl="1"/>
            <a:r>
              <a:rPr lang="en-US" sz="1700" dirty="0" smtClean="0"/>
              <a:t>Creating a separate Weather Zone for the Valley will provide improved monitoring and analysis for the area.</a:t>
            </a:r>
            <a:endParaRPr lang="en-US" sz="1500" dirty="0"/>
          </a:p>
          <a:p>
            <a:pPr lvl="1"/>
            <a:endParaRPr lang="en-US" sz="1700" dirty="0"/>
          </a:p>
        </p:txBody>
      </p:sp>
    </p:spTree>
    <p:extLst>
      <p:ext uri="{BB962C8B-B14F-4D97-AF65-F5344CB8AC3E}">
        <p14:creationId xmlns:p14="http://schemas.microsoft.com/office/powerpoint/2010/main" val="2658836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Concept</a:t>
            </a:r>
            <a:endParaRPr lang="en-US" dirty="0"/>
          </a:p>
        </p:txBody>
      </p:sp>
      <p:sp>
        <p:nvSpPr>
          <p:cNvPr id="3" name="Content Placeholder 2"/>
          <p:cNvSpPr>
            <a:spLocks noGrp="1"/>
          </p:cNvSpPr>
          <p:nvPr>
            <p:ph idx="1"/>
          </p:nvPr>
        </p:nvSpPr>
        <p:spPr/>
        <p:txBody>
          <a:bodyPr>
            <a:normAutofit/>
          </a:bodyPr>
          <a:lstStyle/>
          <a:p>
            <a:r>
              <a:rPr lang="en-US" sz="2200" b="1" dirty="0" smtClean="0"/>
              <a:t>Assumptions and Constraints</a:t>
            </a:r>
          </a:p>
          <a:p>
            <a:pPr lvl="1">
              <a:lnSpc>
                <a:spcPct val="90000"/>
              </a:lnSpc>
            </a:pPr>
            <a:r>
              <a:rPr lang="en-US" sz="1600" dirty="0"/>
              <a:t>Protocol Section 18.2.5 requires that ERCOT work with the appropriate TAC subcommittee in the identification of Weather Zones; this needs to be initiated</a:t>
            </a:r>
            <a:r>
              <a:rPr lang="en-US" sz="1600" dirty="0" smtClean="0"/>
              <a:t>.</a:t>
            </a:r>
          </a:p>
          <a:p>
            <a:pPr lvl="1">
              <a:lnSpc>
                <a:spcPct val="90000"/>
              </a:lnSpc>
            </a:pPr>
            <a:endParaRPr lang="en-US" sz="1600" dirty="0"/>
          </a:p>
          <a:p>
            <a:pPr lvl="1">
              <a:lnSpc>
                <a:spcPct val="90000"/>
              </a:lnSpc>
            </a:pPr>
            <a:r>
              <a:rPr lang="en-US" sz="1600" dirty="0"/>
              <a:t>This change will impact multiple systems and processes:</a:t>
            </a:r>
          </a:p>
          <a:p>
            <a:pPr lvl="2">
              <a:lnSpc>
                <a:spcPct val="90000"/>
              </a:lnSpc>
            </a:pPr>
            <a:r>
              <a:rPr lang="en-US" sz="1600" dirty="0"/>
              <a:t>LFC</a:t>
            </a:r>
          </a:p>
          <a:p>
            <a:pPr lvl="2">
              <a:lnSpc>
                <a:spcPct val="90000"/>
              </a:lnSpc>
            </a:pPr>
            <a:r>
              <a:rPr lang="en-US" sz="1600" dirty="0"/>
              <a:t>STNET</a:t>
            </a:r>
          </a:p>
          <a:p>
            <a:pPr lvl="2">
              <a:lnSpc>
                <a:spcPct val="90000"/>
              </a:lnSpc>
            </a:pPr>
            <a:r>
              <a:rPr lang="en-US" sz="1600" dirty="0"/>
              <a:t>CIM Importer</a:t>
            </a:r>
          </a:p>
          <a:p>
            <a:pPr lvl="2">
              <a:lnSpc>
                <a:spcPct val="90000"/>
              </a:lnSpc>
            </a:pPr>
            <a:r>
              <a:rPr lang="en-US" sz="1600" dirty="0"/>
              <a:t>State Estimator</a:t>
            </a:r>
          </a:p>
          <a:p>
            <a:pPr lvl="2">
              <a:lnSpc>
                <a:spcPct val="90000"/>
              </a:lnSpc>
            </a:pPr>
            <a:r>
              <a:rPr lang="en-US" sz="1600" dirty="0"/>
              <a:t>Short-term load forecast</a:t>
            </a:r>
          </a:p>
          <a:p>
            <a:pPr lvl="2">
              <a:lnSpc>
                <a:spcPct val="90000"/>
              </a:lnSpc>
            </a:pPr>
            <a:r>
              <a:rPr lang="en-US" sz="1600" dirty="0"/>
              <a:t>MTLF</a:t>
            </a:r>
          </a:p>
          <a:p>
            <a:pPr lvl="2">
              <a:lnSpc>
                <a:spcPct val="90000"/>
              </a:lnSpc>
            </a:pPr>
            <a:endParaRPr lang="en-US" sz="1400" dirty="0"/>
          </a:p>
          <a:p>
            <a:pPr lvl="1"/>
            <a:endParaRPr lang="en-US" sz="1500" dirty="0"/>
          </a:p>
          <a:p>
            <a:pPr marL="0" indent="0">
              <a:buNone/>
            </a:pPr>
            <a:r>
              <a:rPr lang="en-US" sz="1600" dirty="0" smtClean="0"/>
              <a:t> </a:t>
            </a:r>
            <a:endParaRPr lang="en-US" sz="1600" dirty="0"/>
          </a:p>
        </p:txBody>
      </p:sp>
    </p:spTree>
    <p:extLst>
      <p:ext uri="{BB962C8B-B14F-4D97-AF65-F5344CB8AC3E}">
        <p14:creationId xmlns:p14="http://schemas.microsoft.com/office/powerpoint/2010/main" val="207957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Mapping of Texas Counties to ERCOT Weather Zones</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7239000" cy="518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792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Weather Stations and Station Weights by Zone</a:t>
            </a:r>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533400" y="990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5349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Edited ERCOT">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9_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10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4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5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16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17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2.xml><?xml version="1.0" encoding="utf-8"?>
<a:theme xmlns:a="http://schemas.openxmlformats.org/drawingml/2006/main" name="1_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3.xml><?xml version="1.0" encoding="utf-8"?>
<a:theme xmlns:a="http://schemas.openxmlformats.org/drawingml/2006/main" name="18_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6A071EF7FCDB547B6CC099716FF27F4" ma:contentTypeVersion="0" ma:contentTypeDescription="Create a new document." ma:contentTypeScope="" ma:versionID="67bfaa8d8ce50d7f3b693355dc948925">
  <xsd:schema xmlns:xsd="http://www.w3.org/2001/XMLSchema" xmlns:xs="http://www.w3.org/2001/XMLSchema" xmlns:p="http://schemas.microsoft.com/office/2006/metadata/properties" xmlns:ns2="db64cb27-6b28-4b9c-8349-fb9d75ca0197" targetNamespace="http://schemas.microsoft.com/office/2006/metadata/properties" ma:root="true" ma:fieldsID="16cc9dac5aec1c299b141208433e8eb4" ns2:_="">
    <xsd:import namespace="db64cb27-6b28-4b9c-8349-fb9d75ca0197"/>
    <xsd:element name="properties">
      <xsd:complexType>
        <xsd:sequence>
          <xsd:element name="documentManagement">
            <xsd:complexType>
              <xsd:all>
                <xsd:element ref="ns2:Information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64cb27-6b28-4b9c-8349-fb9d75ca0197"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db64cb27-6b28-4b9c-8349-fb9d75ca0197">ERCOT Limited</Information_x0020_Classification>
  </documentManagement>
</p:properties>
</file>

<file path=customXml/itemProps1.xml><?xml version="1.0" encoding="utf-8"?>
<ds:datastoreItem xmlns:ds="http://schemas.openxmlformats.org/officeDocument/2006/customXml" ds:itemID="{7710E61B-5625-40E7-B8D6-E1ACD65CC856}">
  <ds:schemaRefs>
    <ds:schemaRef ds:uri="http://schemas.microsoft.com/sharepoint/v3/contenttype/forms"/>
  </ds:schemaRefs>
</ds:datastoreItem>
</file>

<file path=customXml/itemProps2.xml><?xml version="1.0" encoding="utf-8"?>
<ds:datastoreItem xmlns:ds="http://schemas.openxmlformats.org/officeDocument/2006/customXml" ds:itemID="{4658444B-5836-4266-93EA-0545683321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64cb27-6b28-4b9c-8349-fb9d75ca01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911895-6E71-4529-8B53-77B70F09CB71}">
  <ds:schemaRefs>
    <ds:schemaRef ds:uri="http://purl.org/dc/dcmitype/"/>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purl.org/dc/terms/"/>
    <ds:schemaRef ds:uri="http://www.w3.org/XML/1998/namespace"/>
    <ds:schemaRef ds:uri="http://schemas.microsoft.com/office/infopath/2007/PartnerControls"/>
    <ds:schemaRef ds:uri="db64cb27-6b28-4b9c-8349-fb9d75ca0197"/>
  </ds:schemaRefs>
</ds:datastoreItem>
</file>

<file path=docProps/app.xml><?xml version="1.0" encoding="utf-8"?>
<Properties xmlns="http://schemas.openxmlformats.org/officeDocument/2006/extended-properties" xmlns:vt="http://schemas.openxmlformats.org/officeDocument/2006/docPropsVTypes">
  <Template>Theme1</Template>
  <TotalTime>4698</TotalTime>
  <Words>147</Words>
  <Application>Microsoft Office PowerPoint</Application>
  <PresentationFormat>On-screen Show (4:3)</PresentationFormat>
  <Paragraphs>34</Paragraphs>
  <Slides>5</Slides>
  <Notes>3</Notes>
  <HiddenSlides>0</HiddenSlides>
  <MMClips>0</MMClips>
  <ScaleCrop>false</ScaleCrop>
  <HeadingPairs>
    <vt:vector size="4" baseType="variant">
      <vt:variant>
        <vt:lpstr>Theme</vt:lpstr>
      </vt:variant>
      <vt:variant>
        <vt:i4>23</vt:i4>
      </vt:variant>
      <vt:variant>
        <vt:lpstr>Slide Titles</vt:lpstr>
      </vt:variant>
      <vt:variant>
        <vt:i4>5</vt:i4>
      </vt:variant>
    </vt:vector>
  </HeadingPairs>
  <TitlesOfParts>
    <vt:vector size="28" baseType="lpstr">
      <vt:lpstr>Theme1</vt:lpstr>
      <vt:lpstr>1_Custom Design</vt:lpstr>
      <vt:lpstr>2_Custom Design</vt:lpstr>
      <vt:lpstr>3_Custom Design</vt:lpstr>
      <vt:lpstr>4_Custom Design</vt:lpstr>
      <vt:lpstr>5_Custom Design</vt:lpstr>
      <vt:lpstr>6_Custom Design</vt:lpstr>
      <vt:lpstr>7_Custom Design</vt:lpstr>
      <vt:lpstr>8_Custom Design</vt:lpstr>
      <vt:lpstr>Edited ERCOT</vt:lpstr>
      <vt:lpstr>9_Custom Design</vt:lpstr>
      <vt:lpstr>Office Theme</vt:lpstr>
      <vt:lpstr>10_Custom Design</vt:lpstr>
      <vt:lpstr>11_Custom Design</vt:lpstr>
      <vt:lpstr>12_Custom Design</vt:lpstr>
      <vt:lpstr>13_Custom Design</vt:lpstr>
      <vt:lpstr>14_Custom Design</vt:lpstr>
      <vt:lpstr>15_Custom Design</vt:lpstr>
      <vt:lpstr>16_Custom Design</vt:lpstr>
      <vt:lpstr>17_Custom Design</vt:lpstr>
      <vt:lpstr>Custom Design</vt:lpstr>
      <vt:lpstr>1_Office Theme</vt:lpstr>
      <vt:lpstr>18_Custom Design</vt:lpstr>
      <vt:lpstr>PowerPoint Presentation</vt:lpstr>
      <vt:lpstr>Project Concept</vt:lpstr>
      <vt:lpstr>Project Concept</vt:lpstr>
      <vt:lpstr>Mapping of Texas Counties to ERCOT Weather Zones</vt:lpstr>
      <vt:lpstr>Weather Stations and Station Weights by Zone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Intrusion Prevention Technology Brief</dc:title>
  <dc:creator>Breed, Ryan</dc:creator>
  <cp:lastModifiedBy>Wiegand, Sheri</cp:lastModifiedBy>
  <cp:revision>140</cp:revision>
  <cp:lastPrinted>2013-02-06T19:48:02Z</cp:lastPrinted>
  <dcterms:modified xsi:type="dcterms:W3CDTF">2015-08-03T18:49:22Z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0x010100A6A071EF7FCDB547B6CC099716FF27F4</vt:lpwstr>
  </property>
</Properties>
</file>