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93455" r:id="rId4"/>
    <p:sldMasterId id="2147493467" r:id="rId5"/>
  </p:sldMasterIdLst>
  <p:notesMasterIdLst>
    <p:notesMasterId r:id="rId10"/>
  </p:notesMasterIdLst>
  <p:handoutMasterIdLst>
    <p:handoutMasterId r:id="rId11"/>
  </p:handoutMasterIdLst>
  <p:sldIdLst>
    <p:sldId id="267" r:id="rId6"/>
    <p:sldId id="316" r:id="rId7"/>
    <p:sldId id="317" r:id="rId8"/>
    <p:sldId id="312" r:id="rId9"/>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Ruane, Mark" initials="MR"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0D1E2"/>
    <a:srgbClr val="C4E3E1"/>
    <a:srgbClr val="005386"/>
    <a:srgbClr val="55BAB7"/>
    <a:srgbClr val="00385E"/>
    <a:srgbClr val="008373"/>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71" autoAdjust="0"/>
    <p:restoredTop sz="94595" autoAdjust="0"/>
  </p:normalViewPr>
  <p:slideViewPr>
    <p:cSldViewPr snapToGrid="0" snapToObjects="1">
      <p:cViewPr>
        <p:scale>
          <a:sx n="80" d="100"/>
          <a:sy n="80" d="100"/>
        </p:scale>
        <p:origin x="-558" y="-276"/>
      </p:cViewPr>
      <p:guideLst>
        <p:guide orient="horz" pos="4032"/>
        <p:guide orient="horz" pos="544"/>
        <p:guide orient="horz" pos="989"/>
        <p:guide pos="1272"/>
        <p:guide pos="353"/>
        <p:guide pos="3960"/>
        <p:guide pos="537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49" d="100"/>
        <a:sy n="149" d="100"/>
      </p:scale>
      <p:origin x="0" y="0"/>
    </p:cViewPr>
  </p:sorterViewPr>
  <p:notesViewPr>
    <p:cSldViewPr snapToGrid="0" snapToObjects="1" showGuides="1">
      <p:cViewPr varScale="1">
        <p:scale>
          <a:sx n="78" d="100"/>
          <a:sy n="78" d="100"/>
        </p:scale>
        <p:origin x="-2034" y="-10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handoutMaster" Target="handoutMasters/handoutMaster1.xml"/><Relationship Id="rId5" Type="http://schemas.openxmlformats.org/officeDocument/2006/relationships/slideMaster" Target="slideMasters/slideMaster2.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F69DE495-51AC-4723-A7B4-B1B58AAC8C5A}" type="datetimeFigureOut">
              <a:rPr lang="en-US" smtClean="0"/>
              <a:t>7/27/2015</a:t>
            </a:fld>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F80D1E90-E9C6-42A2-8EB7-24DAC221AC2D}" type="slidenum">
              <a:rPr lang="en-US" smtClean="0"/>
              <a:t>‹#›</a:t>
            </a:fld>
            <a:endParaRPr lang="en-US" dirty="0"/>
          </a:p>
        </p:txBody>
      </p:sp>
    </p:spTree>
    <p:extLst>
      <p:ext uri="{BB962C8B-B14F-4D97-AF65-F5344CB8AC3E}">
        <p14:creationId xmlns:p14="http://schemas.microsoft.com/office/powerpoint/2010/main" val="708787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D1DF52B9-7E6C-4146-83FC-76B5AB271E46}" type="datetimeFigureOut">
              <a:rPr lang="en-US" smtClean="0"/>
              <a:t>7/27/2015</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E41B3D22-F502-4A52-A06E-717BD3D70E2C}" type="slidenum">
              <a:rPr lang="en-US" smtClean="0"/>
              <a:t>‹#›</a:t>
            </a:fld>
            <a:endParaRPr lang="en-US" dirty="0"/>
          </a:p>
        </p:txBody>
      </p:sp>
    </p:spTree>
    <p:extLst>
      <p:ext uri="{BB962C8B-B14F-4D97-AF65-F5344CB8AC3E}">
        <p14:creationId xmlns:p14="http://schemas.microsoft.com/office/powerpoint/2010/main" val="922138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379664" y="828675"/>
            <a:ext cx="8229600" cy="51165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cxnSp>
        <p:nvCxnSpPr>
          <p:cNvPr id="8" name="Straight Connector 7"/>
          <p:cNvCxnSpPr/>
          <p:nvPr userDrawn="1"/>
        </p:nvCxnSpPr>
        <p:spPr>
          <a:xfrm>
            <a:off x="247650" y="640808"/>
            <a:ext cx="8648700" cy="0"/>
          </a:xfrm>
          <a:prstGeom prst="line">
            <a:avLst/>
          </a:prstGeom>
          <a:ln w="15875">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9" name="Slide Number Placeholder 6"/>
          <p:cNvSpPr txBox="1">
            <a:spLocks/>
          </p:cNvSpPr>
          <p:nvPr userDrawn="1"/>
        </p:nvSpPr>
        <p:spPr>
          <a:xfrm>
            <a:off x="6705600" y="6068799"/>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schemeClr val="tx1"/>
                </a:solidFill>
              </a:rPr>
              <a:pPr/>
              <a:t>‹#›</a:t>
            </a:fld>
            <a:endParaRPr lang="en-US" dirty="0">
              <a:solidFill>
                <a:schemeClr val="tx1"/>
              </a:solidFill>
            </a:endParaRPr>
          </a:p>
        </p:txBody>
      </p:sp>
      <p:sp>
        <p:nvSpPr>
          <p:cNvPr id="12" name="Title Placeholder 1"/>
          <p:cNvSpPr>
            <a:spLocks noGrp="1"/>
          </p:cNvSpPr>
          <p:nvPr>
            <p:ph type="title"/>
          </p:nvPr>
        </p:nvSpPr>
        <p:spPr>
          <a:xfrm>
            <a:off x="379664" y="179143"/>
            <a:ext cx="8459536" cy="461665"/>
          </a:xfrm>
          <a:prstGeom prst="rect">
            <a:avLst/>
          </a:prstGeom>
        </p:spPr>
        <p:txBody>
          <a:bodyPr vert="horz" lIns="91440" tIns="45720" rIns="91440" bIns="45720" rtlCol="0" anchor="ctr">
            <a:noAutofit/>
          </a:bodyPr>
          <a:lstStyle>
            <a:lvl1pPr algn="l">
              <a:defRPr sz="2400" b="1"/>
            </a:lvl1pPr>
          </a:lstStyle>
          <a:p>
            <a:r>
              <a:rPr lang="en-US" dirty="0" smtClean="0"/>
              <a:t>Click to edit Master title style</a:t>
            </a:r>
            <a:endParaRPr lang="en-US" dirty="0"/>
          </a:p>
        </p:txBody>
      </p:sp>
      <p:sp>
        <p:nvSpPr>
          <p:cNvPr id="18" name="Footer Placeholder 4"/>
          <p:cNvSpPr>
            <a:spLocks noGrp="1"/>
          </p:cNvSpPr>
          <p:nvPr>
            <p:ph type="ftr" sz="quarter" idx="3"/>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Hello I'm a slide</a:t>
            </a:r>
            <a:endParaRPr lang="en-US" dirty="0"/>
          </a:p>
        </p:txBody>
      </p:sp>
    </p:spTree>
    <p:extLst>
      <p:ext uri="{BB962C8B-B14F-4D97-AF65-F5344CB8AC3E}">
        <p14:creationId xmlns:p14="http://schemas.microsoft.com/office/powerpoint/2010/main" val="322038221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Slide Number Placeholder 6"/>
          <p:cNvSpPr txBox="1">
            <a:spLocks/>
          </p:cNvSpPr>
          <p:nvPr userDrawn="1"/>
        </p:nvSpPr>
        <p:spPr>
          <a:xfrm>
            <a:off x="6705600" y="6068799"/>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schemeClr val="tx1"/>
                </a:solidFill>
              </a:rPr>
              <a:pPr/>
              <a:t>‹#›</a:t>
            </a:fld>
            <a:endParaRPr lang="en-US" dirty="0">
              <a:solidFill>
                <a:schemeClr val="tx1"/>
              </a:solidFill>
            </a:endParaRPr>
          </a:p>
        </p:txBody>
      </p:sp>
      <p:sp>
        <p:nvSpPr>
          <p:cNvPr id="12" name="Footer Placeholder 4"/>
          <p:cNvSpPr>
            <a:spLocks noGrp="1"/>
          </p:cNvSpPr>
          <p:nvPr>
            <p:ph type="ftr" sz="quarter" idx="3"/>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Hello I'm a slide</a:t>
            </a:r>
            <a:endParaRPr lang="en-US" dirty="0"/>
          </a:p>
        </p:txBody>
      </p:sp>
    </p:spTree>
    <p:extLst>
      <p:ext uri="{BB962C8B-B14F-4D97-AF65-F5344CB8AC3E}">
        <p14:creationId xmlns:p14="http://schemas.microsoft.com/office/powerpoint/2010/main" val="112239484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71475" y="800100"/>
            <a:ext cx="4038600"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562475" y="800100"/>
            <a:ext cx="4038600"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cxnSp>
        <p:nvCxnSpPr>
          <p:cNvPr id="9" name="Straight Connector 8"/>
          <p:cNvCxnSpPr/>
          <p:nvPr userDrawn="1"/>
        </p:nvCxnSpPr>
        <p:spPr>
          <a:xfrm>
            <a:off x="247650" y="640808"/>
            <a:ext cx="8648700" cy="0"/>
          </a:xfrm>
          <a:prstGeom prst="line">
            <a:avLst/>
          </a:prstGeom>
          <a:ln w="15875">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10" name="Slide Number Placeholder 6"/>
          <p:cNvSpPr txBox="1">
            <a:spLocks/>
          </p:cNvSpPr>
          <p:nvPr userDrawn="1"/>
        </p:nvSpPr>
        <p:spPr>
          <a:xfrm>
            <a:off x="6705600" y="6068799"/>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schemeClr val="tx1"/>
                </a:solidFill>
              </a:rPr>
              <a:pPr/>
              <a:t>‹#›</a:t>
            </a:fld>
            <a:endParaRPr lang="en-US" dirty="0">
              <a:solidFill>
                <a:schemeClr val="tx1"/>
              </a:solidFill>
            </a:endParaRPr>
          </a:p>
        </p:txBody>
      </p:sp>
      <p:sp>
        <p:nvSpPr>
          <p:cNvPr id="13" name="Title Placeholder 1"/>
          <p:cNvSpPr>
            <a:spLocks noGrp="1"/>
          </p:cNvSpPr>
          <p:nvPr>
            <p:ph type="title"/>
          </p:nvPr>
        </p:nvSpPr>
        <p:spPr>
          <a:xfrm>
            <a:off x="371475" y="179143"/>
            <a:ext cx="8459536" cy="461665"/>
          </a:xfrm>
          <a:prstGeom prst="rect">
            <a:avLst/>
          </a:prstGeom>
        </p:spPr>
        <p:txBody>
          <a:bodyPr vert="horz" lIns="91440" tIns="45720" rIns="91440" bIns="45720" rtlCol="0" anchor="ctr">
            <a:noAutofit/>
          </a:bodyPr>
          <a:lstStyle>
            <a:lvl1pPr algn="l">
              <a:defRPr sz="2400" b="1"/>
            </a:lvl1pPr>
          </a:lstStyle>
          <a:p>
            <a:r>
              <a:rPr lang="en-US" dirty="0" smtClean="0"/>
              <a:t>Click to edit Master title style</a:t>
            </a:r>
            <a:endParaRPr lang="en-US" dirty="0"/>
          </a:p>
        </p:txBody>
      </p:sp>
      <p:sp>
        <p:nvSpPr>
          <p:cNvPr id="16" name="Footer Placeholder 4"/>
          <p:cNvSpPr>
            <a:spLocks noGrp="1"/>
          </p:cNvSpPr>
          <p:nvPr>
            <p:ph type="ftr" sz="quarter" idx="3"/>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Hello I'm a slide</a:t>
            </a:r>
            <a:endParaRPr lang="en-US" dirty="0"/>
          </a:p>
        </p:txBody>
      </p:sp>
    </p:spTree>
    <p:extLst>
      <p:ext uri="{BB962C8B-B14F-4D97-AF65-F5344CB8AC3E}">
        <p14:creationId xmlns:p14="http://schemas.microsoft.com/office/powerpoint/2010/main" val="126059461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79664" y="9255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379664" y="1565275"/>
            <a:ext cx="4040188" cy="43703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9255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1565275"/>
            <a:ext cx="4041775" cy="43703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cxnSp>
        <p:nvCxnSpPr>
          <p:cNvPr id="11" name="Straight Connector 10"/>
          <p:cNvCxnSpPr/>
          <p:nvPr userDrawn="1"/>
        </p:nvCxnSpPr>
        <p:spPr>
          <a:xfrm>
            <a:off x="247650" y="640808"/>
            <a:ext cx="8648700" cy="0"/>
          </a:xfrm>
          <a:prstGeom prst="line">
            <a:avLst/>
          </a:prstGeom>
          <a:ln w="15875">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12" name="Slide Number Placeholder 6"/>
          <p:cNvSpPr txBox="1">
            <a:spLocks/>
          </p:cNvSpPr>
          <p:nvPr userDrawn="1"/>
        </p:nvSpPr>
        <p:spPr>
          <a:xfrm>
            <a:off x="6705600" y="6068799"/>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schemeClr val="tx1"/>
                </a:solidFill>
              </a:rPr>
              <a:pPr/>
              <a:t>‹#›</a:t>
            </a:fld>
            <a:endParaRPr lang="en-US" dirty="0">
              <a:solidFill>
                <a:schemeClr val="tx1"/>
              </a:solidFill>
            </a:endParaRPr>
          </a:p>
        </p:txBody>
      </p:sp>
      <p:sp>
        <p:nvSpPr>
          <p:cNvPr id="15" name="Title Placeholder 1"/>
          <p:cNvSpPr>
            <a:spLocks noGrp="1"/>
          </p:cNvSpPr>
          <p:nvPr>
            <p:ph type="title"/>
          </p:nvPr>
        </p:nvSpPr>
        <p:spPr>
          <a:xfrm>
            <a:off x="379664" y="179143"/>
            <a:ext cx="8459536" cy="461665"/>
          </a:xfrm>
          <a:prstGeom prst="rect">
            <a:avLst/>
          </a:prstGeom>
        </p:spPr>
        <p:txBody>
          <a:bodyPr vert="horz" lIns="91440" tIns="45720" rIns="91440" bIns="45720" rtlCol="0" anchor="ctr">
            <a:noAutofit/>
          </a:bodyPr>
          <a:lstStyle>
            <a:lvl1pPr algn="l">
              <a:defRPr sz="2400" b="1"/>
            </a:lvl1pPr>
          </a:lstStyle>
          <a:p>
            <a:r>
              <a:rPr lang="en-US" dirty="0" smtClean="0"/>
              <a:t>Click to edit Master title style</a:t>
            </a:r>
            <a:endParaRPr lang="en-US" dirty="0"/>
          </a:p>
        </p:txBody>
      </p:sp>
      <p:sp>
        <p:nvSpPr>
          <p:cNvPr id="18" name="Footer Placeholder 4"/>
          <p:cNvSpPr>
            <a:spLocks noGrp="1"/>
          </p:cNvSpPr>
          <p:nvPr>
            <p:ph type="ftr" sz="quarter" idx="10"/>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Hello I'm a slide</a:t>
            </a:r>
            <a:endParaRPr lang="en-US" dirty="0"/>
          </a:p>
        </p:txBody>
      </p:sp>
    </p:spTree>
    <p:extLst>
      <p:ext uri="{BB962C8B-B14F-4D97-AF65-F5344CB8AC3E}">
        <p14:creationId xmlns:p14="http://schemas.microsoft.com/office/powerpoint/2010/main" val="248682443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cxnSp>
        <p:nvCxnSpPr>
          <p:cNvPr id="7" name="Straight Connector 6"/>
          <p:cNvCxnSpPr/>
          <p:nvPr userDrawn="1"/>
        </p:nvCxnSpPr>
        <p:spPr>
          <a:xfrm>
            <a:off x="247650" y="640808"/>
            <a:ext cx="8648700" cy="0"/>
          </a:xfrm>
          <a:prstGeom prst="line">
            <a:avLst/>
          </a:prstGeom>
          <a:ln w="15875">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8" name="Slide Number Placeholder 6"/>
          <p:cNvSpPr txBox="1">
            <a:spLocks/>
          </p:cNvSpPr>
          <p:nvPr userDrawn="1"/>
        </p:nvSpPr>
        <p:spPr>
          <a:xfrm>
            <a:off x="6705600" y="6202150"/>
            <a:ext cx="2133600" cy="182562"/>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schemeClr val="tx1"/>
                </a:solidFill>
              </a:rPr>
              <a:pPr/>
              <a:t>‹#›</a:t>
            </a:fld>
            <a:endParaRPr lang="en-US" dirty="0">
              <a:solidFill>
                <a:schemeClr val="tx1"/>
              </a:solidFill>
            </a:endParaRPr>
          </a:p>
        </p:txBody>
      </p:sp>
      <p:sp>
        <p:nvSpPr>
          <p:cNvPr id="11" name="Title Placeholder 1"/>
          <p:cNvSpPr>
            <a:spLocks noGrp="1"/>
          </p:cNvSpPr>
          <p:nvPr>
            <p:ph type="title"/>
          </p:nvPr>
        </p:nvSpPr>
        <p:spPr>
          <a:xfrm>
            <a:off x="379663" y="179143"/>
            <a:ext cx="8458200" cy="461665"/>
          </a:xfrm>
          <a:prstGeom prst="rect">
            <a:avLst/>
          </a:prstGeom>
        </p:spPr>
        <p:txBody>
          <a:bodyPr vert="horz" lIns="91440" tIns="45720" rIns="91440" bIns="45720" rtlCol="0" anchor="ctr">
            <a:noAutofit/>
          </a:bodyPr>
          <a:lstStyle>
            <a:lvl1pPr algn="l">
              <a:defRPr sz="2400" b="1"/>
            </a:lvl1pPr>
          </a:lstStyle>
          <a:p>
            <a:r>
              <a:rPr lang="en-US" dirty="0" smtClean="0"/>
              <a:t>Click to edit Master title style</a:t>
            </a:r>
            <a:endParaRPr lang="en-US" dirty="0"/>
          </a:p>
        </p:txBody>
      </p:sp>
      <p:sp>
        <p:nvSpPr>
          <p:cNvPr id="13" name="Footer Placeholder 4"/>
          <p:cNvSpPr>
            <a:spLocks noGrp="1"/>
          </p:cNvSpPr>
          <p:nvPr>
            <p:ph type="ftr" sz="quarter" idx="3"/>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Hello I'm a slide</a:t>
            </a:r>
            <a:endParaRPr lang="en-US" dirty="0"/>
          </a:p>
        </p:txBody>
      </p:sp>
    </p:spTree>
    <p:extLst>
      <p:ext uri="{BB962C8B-B14F-4D97-AF65-F5344CB8AC3E}">
        <p14:creationId xmlns:p14="http://schemas.microsoft.com/office/powerpoint/2010/main" val="108471299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Slide Number Placeholder 6"/>
          <p:cNvSpPr txBox="1">
            <a:spLocks/>
          </p:cNvSpPr>
          <p:nvPr userDrawn="1"/>
        </p:nvSpPr>
        <p:spPr>
          <a:xfrm>
            <a:off x="6705600" y="6068799"/>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schemeClr val="tx1"/>
                </a:solidFill>
              </a:rPr>
              <a:pPr/>
              <a:t>‹#›</a:t>
            </a:fld>
            <a:endParaRPr lang="en-US" dirty="0">
              <a:solidFill>
                <a:schemeClr val="tx1"/>
              </a:solidFill>
            </a:endParaRPr>
          </a:p>
        </p:txBody>
      </p:sp>
      <p:sp>
        <p:nvSpPr>
          <p:cNvPr id="10" name="Footer Placeholder 4"/>
          <p:cNvSpPr>
            <a:spLocks noGrp="1"/>
          </p:cNvSpPr>
          <p:nvPr>
            <p:ph type="ftr" sz="quarter" idx="3"/>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Hello I'm a slide</a:t>
            </a:r>
            <a:endParaRPr lang="en-US" dirty="0"/>
          </a:p>
        </p:txBody>
      </p:sp>
    </p:spTree>
    <p:extLst>
      <p:ext uri="{BB962C8B-B14F-4D97-AF65-F5344CB8AC3E}">
        <p14:creationId xmlns:p14="http://schemas.microsoft.com/office/powerpoint/2010/main" val="1249224671"/>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371474"/>
            <a:ext cx="3008313" cy="89217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371474"/>
            <a:ext cx="5111750" cy="558323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26365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Slide Number Placeholder 6"/>
          <p:cNvSpPr txBox="1">
            <a:spLocks/>
          </p:cNvSpPr>
          <p:nvPr userDrawn="1"/>
        </p:nvSpPr>
        <p:spPr>
          <a:xfrm>
            <a:off x="6705600" y="6068799"/>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schemeClr val="tx1"/>
                </a:solidFill>
              </a:rPr>
              <a:pPr/>
              <a:t>‹#›</a:t>
            </a:fld>
            <a:endParaRPr lang="en-US" dirty="0">
              <a:solidFill>
                <a:schemeClr val="tx1"/>
              </a:solidFill>
            </a:endParaRPr>
          </a:p>
        </p:txBody>
      </p:sp>
      <p:sp>
        <p:nvSpPr>
          <p:cNvPr id="14" name="Footer Placeholder 4"/>
          <p:cNvSpPr>
            <a:spLocks noGrp="1"/>
          </p:cNvSpPr>
          <p:nvPr>
            <p:ph type="ftr" sz="quarter" idx="3"/>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Hello I'm a slide</a:t>
            </a:r>
            <a:endParaRPr lang="en-US" dirty="0"/>
          </a:p>
        </p:txBody>
      </p:sp>
    </p:spTree>
    <p:extLst>
      <p:ext uri="{BB962C8B-B14F-4D97-AF65-F5344CB8AC3E}">
        <p14:creationId xmlns:p14="http://schemas.microsoft.com/office/powerpoint/2010/main" val="1218220315"/>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Cover Page">
    <p:spTree>
      <p:nvGrpSpPr>
        <p:cNvPr id="1" name=""/>
        <p:cNvGrpSpPr/>
        <p:nvPr/>
      </p:nvGrpSpPr>
      <p:grpSpPr>
        <a:xfrm>
          <a:off x="0" y="0"/>
          <a:ext cx="0" cy="0"/>
          <a:chOff x="0" y="0"/>
          <a:chExt cx="0" cy="0"/>
        </a:xfrm>
      </p:grpSpPr>
      <p:sp>
        <p:nvSpPr>
          <p:cNvPr id="10" name="Footer Placeholder 4"/>
          <p:cNvSpPr>
            <a:spLocks noGrp="1"/>
          </p:cNvSpPr>
          <p:nvPr>
            <p:ph type="ftr" sz="quarter" idx="3"/>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Hello I'm a slide</a:t>
            </a:r>
            <a:endParaRPr lang="en-US" dirty="0"/>
          </a:p>
        </p:txBody>
      </p:sp>
    </p:spTree>
    <p:extLst>
      <p:ext uri="{BB962C8B-B14F-4D97-AF65-F5344CB8AC3E}">
        <p14:creationId xmlns:p14="http://schemas.microsoft.com/office/powerpoint/2010/main" val="1126631169"/>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1_Cover Page">
    <p:spTree>
      <p:nvGrpSpPr>
        <p:cNvPr id="1" name=""/>
        <p:cNvGrpSpPr/>
        <p:nvPr/>
      </p:nvGrpSpPr>
      <p:grpSpPr>
        <a:xfrm>
          <a:off x="0" y="0"/>
          <a:ext cx="0" cy="0"/>
          <a:chOff x="0" y="0"/>
          <a:chExt cx="0" cy="0"/>
        </a:xfrm>
      </p:grpSpPr>
      <p:sp>
        <p:nvSpPr>
          <p:cNvPr id="2" name="Slide Number Placeholder 6"/>
          <p:cNvSpPr txBox="1">
            <a:spLocks/>
          </p:cNvSpPr>
          <p:nvPr userDrawn="1"/>
        </p:nvSpPr>
        <p:spPr>
          <a:xfrm>
            <a:off x="6705600" y="6068799"/>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schemeClr val="tx1"/>
                </a:solidFill>
              </a:rPr>
              <a:pPr/>
              <a:t>‹#›</a:t>
            </a:fld>
            <a:endParaRPr lang="en-US" dirty="0">
              <a:solidFill>
                <a:schemeClr val="tx1"/>
              </a:solidFill>
            </a:endParaRPr>
          </a:p>
        </p:txBody>
      </p:sp>
      <p:sp>
        <p:nvSpPr>
          <p:cNvPr id="5" name="Footer Placeholder 4"/>
          <p:cNvSpPr>
            <a:spLocks noGrp="1"/>
          </p:cNvSpPr>
          <p:nvPr>
            <p:ph type="ftr" sz="quarter" idx="3"/>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Hello I'm a slide</a:t>
            </a:r>
            <a:endParaRPr lang="en-US" dirty="0"/>
          </a:p>
        </p:txBody>
      </p:sp>
    </p:spTree>
    <p:extLst>
      <p:ext uri="{BB962C8B-B14F-4D97-AF65-F5344CB8AC3E}">
        <p14:creationId xmlns:p14="http://schemas.microsoft.com/office/powerpoint/2010/main" val="147334803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9.xml"/><Relationship Id="rId1" Type="http://schemas.openxmlformats.org/officeDocument/2006/relationships/slideLayout" Target="../slideLayouts/slideLayout8.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47625" y="0"/>
            <a:ext cx="923925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13" name="Picture 12"/>
          <p:cNvPicPr>
            <a:picLocks/>
          </p:cNvPicPr>
          <p:nvPr userDrawn="1"/>
        </p:nvPicPr>
        <p:blipFill rotWithShape="1">
          <a:blip r:embed="rId9">
            <a:extLst>
              <a:ext uri="{28A0092B-C50C-407E-A947-70E740481C1C}">
                <a14:useLocalDpi xmlns:a14="http://schemas.microsoft.com/office/drawing/2010/main" val="0"/>
              </a:ext>
            </a:extLst>
          </a:blip>
          <a:srcRect t="-1" b="46868"/>
          <a:stretch/>
        </p:blipFill>
        <p:spPr>
          <a:xfrm>
            <a:off x="214884" y="0"/>
            <a:ext cx="8714232" cy="6858000"/>
          </a:xfrm>
          <a:prstGeom prst="rect">
            <a:avLst/>
          </a:prstGeom>
          <a:effectLst>
            <a:reflection stA="58000" endPos="1000" dir="5400000" sy="-100000" algn="bl" rotWithShape="0"/>
          </a:effectLst>
        </p:spPr>
      </p:pic>
      <p:pic>
        <p:nvPicPr>
          <p:cNvPr id="9" name="Picture 8" descr="ERCOT cmyk-01.png"/>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247650" y="6024691"/>
            <a:ext cx="817615" cy="346452"/>
          </a:xfrm>
          <a:prstGeom prst="rect">
            <a:avLst/>
          </a:prstGeom>
        </p:spPr>
      </p:pic>
    </p:spTree>
    <p:extLst>
      <p:ext uri="{BB962C8B-B14F-4D97-AF65-F5344CB8AC3E}">
        <p14:creationId xmlns:p14="http://schemas.microsoft.com/office/powerpoint/2010/main" val="3693843513"/>
      </p:ext>
    </p:extLst>
  </p:cSld>
  <p:clrMap bg1="lt1" tx1="dk1" bg2="lt2" tx2="dk2" accent1="accent1" accent2="accent2" accent3="accent3" accent4="accent4" accent5="accent5" accent6="accent6" hlink="hlink" folHlink="folHlink"/>
  <p:sldLayoutIdLst>
    <p:sldLayoutId id="2147493457" r:id="rId1"/>
    <p:sldLayoutId id="2147493458" r:id="rId2"/>
    <p:sldLayoutId id="2147493459" r:id="rId3"/>
    <p:sldLayoutId id="2147493460" r:id="rId4"/>
    <p:sldLayoutId id="2147493461" r:id="rId5"/>
    <p:sldLayoutId id="2147493462" r:id="rId6"/>
    <p:sldLayoutId id="2147493463" r:id="rId7"/>
  </p:sldLayoutIdLst>
  <p:timing>
    <p:tnLst>
      <p:par>
        <p:cTn id="1" dur="indefinite" restart="never" nodeType="tmRoot"/>
      </p:par>
    </p:tnLst>
  </p:timing>
  <p:hf sldNum="0"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9" name="Rectangle 8"/>
          <p:cNvSpPr/>
          <p:nvPr userDrawn="1"/>
        </p:nvSpPr>
        <p:spPr>
          <a:xfrm>
            <a:off x="0" y="-168453"/>
            <a:ext cx="9144000" cy="7216953"/>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2" name="Picture 11"/>
          <p:cNvPicPr>
            <a:picLocks/>
          </p:cNvPicPr>
          <p:nvPr userDrawn="1"/>
        </p:nvPicPr>
        <p:blipFill rotWithShape="1">
          <a:blip r:embed="rId4">
            <a:extLst>
              <a:ext uri="{28A0092B-C50C-407E-A947-70E740481C1C}">
                <a14:useLocalDpi xmlns:a14="http://schemas.microsoft.com/office/drawing/2010/main" val="0"/>
              </a:ext>
            </a:extLst>
          </a:blip>
          <a:srcRect t="-1" b="46868"/>
          <a:stretch/>
        </p:blipFill>
        <p:spPr>
          <a:xfrm>
            <a:off x="214884" y="0"/>
            <a:ext cx="8714232" cy="6858000"/>
          </a:xfrm>
          <a:prstGeom prst="rect">
            <a:avLst/>
          </a:prstGeom>
          <a:effectLst>
            <a:reflection stA="58000" endPos="1000" dir="5400000" sy="-100000" algn="bl" rotWithShape="0"/>
          </a:effectLst>
        </p:spPr>
      </p:pic>
      <p:sp>
        <p:nvSpPr>
          <p:cNvPr id="4" name="Date Placeholder 3"/>
          <p:cNvSpPr>
            <a:spLocks noGrp="1"/>
          </p:cNvSpPr>
          <p:nvPr>
            <p:ph type="dt" sz="half" idx="2"/>
          </p:nvPr>
        </p:nvSpPr>
        <p:spPr>
          <a:xfrm>
            <a:off x="457200" y="5975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124200" y="5975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Hello I'm a slide</a:t>
            </a:r>
            <a:endParaRPr lang="en-US" dirty="0"/>
          </a:p>
        </p:txBody>
      </p:sp>
      <p:sp>
        <p:nvSpPr>
          <p:cNvPr id="6" name="Slide Number Placeholder 5"/>
          <p:cNvSpPr>
            <a:spLocks noGrp="1"/>
          </p:cNvSpPr>
          <p:nvPr>
            <p:ph type="sldNum" sz="quarter" idx="4"/>
          </p:nvPr>
        </p:nvSpPr>
        <p:spPr>
          <a:xfrm>
            <a:off x="6553200" y="5975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E1B48D-6708-5141-8A45-C2E8F9E83312}" type="slidenum">
              <a:rPr lang="en-US" smtClean="0"/>
              <a:t>‹#›</a:t>
            </a:fld>
            <a:endParaRPr lang="en-US" dirty="0"/>
          </a:p>
        </p:txBody>
      </p:sp>
    </p:spTree>
    <p:extLst>
      <p:ext uri="{BB962C8B-B14F-4D97-AF65-F5344CB8AC3E}">
        <p14:creationId xmlns:p14="http://schemas.microsoft.com/office/powerpoint/2010/main" val="3663339703"/>
      </p:ext>
    </p:extLst>
  </p:cSld>
  <p:clrMap bg1="lt1" tx1="dk1" bg2="lt2" tx2="dk2" accent1="accent1" accent2="accent2" accent3="accent3" accent4="accent4" accent5="accent5" accent6="accent6" hlink="hlink" folHlink="folHlink"/>
  <p:sldLayoutIdLst>
    <p:sldLayoutId id="2147493474" r:id="rId1"/>
    <p:sldLayoutId id="2147493475" r:id="rId2"/>
  </p:sldLayoutIdLst>
  <p:timing>
    <p:tnLst>
      <p:par>
        <p:cTn id="1" dur="indefinite" restart="never" nodeType="tmRoot"/>
      </p:par>
    </p:tnLst>
  </p:timing>
  <p:hf sldNum="0"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098" name="Group 13"/>
          <p:cNvGrpSpPr>
            <a:grpSpLocks/>
          </p:cNvGrpSpPr>
          <p:nvPr/>
        </p:nvGrpSpPr>
        <p:grpSpPr bwMode="auto">
          <a:xfrm>
            <a:off x="603250" y="1498600"/>
            <a:ext cx="6470650" cy="1319213"/>
            <a:chOff x="603250" y="546100"/>
            <a:chExt cx="6470650" cy="1319323"/>
          </a:xfrm>
        </p:grpSpPr>
        <p:pic>
          <p:nvPicPr>
            <p:cNvPr id="4099" name="Picture 8" descr="ERCOT cmyk-01.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03250" y="546100"/>
              <a:ext cx="2457704" cy="104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3" name="Straight Connector 12"/>
            <p:cNvCxnSpPr/>
            <p:nvPr/>
          </p:nvCxnSpPr>
          <p:spPr>
            <a:xfrm flipV="1">
              <a:off x="787400" y="1852722"/>
              <a:ext cx="6286500" cy="12701"/>
            </a:xfrm>
            <a:prstGeom prst="line">
              <a:avLst/>
            </a:prstGeom>
            <a:ln>
              <a:solidFill>
                <a:srgbClr val="00385E"/>
              </a:solidFill>
            </a:ln>
            <a:effectLst/>
          </p:spPr>
          <p:style>
            <a:lnRef idx="2">
              <a:schemeClr val="accent1"/>
            </a:lnRef>
            <a:fillRef idx="0">
              <a:schemeClr val="accent1"/>
            </a:fillRef>
            <a:effectRef idx="1">
              <a:schemeClr val="accent1"/>
            </a:effectRef>
            <a:fontRef idx="minor">
              <a:schemeClr val="tx1"/>
            </a:fontRef>
          </p:style>
        </p:cxnSp>
      </p:grpSp>
      <p:grpSp>
        <p:nvGrpSpPr>
          <p:cNvPr id="6" name="Group 5"/>
          <p:cNvGrpSpPr/>
          <p:nvPr/>
        </p:nvGrpSpPr>
        <p:grpSpPr>
          <a:xfrm>
            <a:off x="603250" y="1498064"/>
            <a:ext cx="7727950" cy="4551403"/>
            <a:chOff x="603250" y="546100"/>
            <a:chExt cx="7727950" cy="4551403"/>
          </a:xfrm>
        </p:grpSpPr>
        <p:pic>
          <p:nvPicPr>
            <p:cNvPr id="7" name="Picture 6" descr="ERCOT cmyk-01.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3250" y="546100"/>
              <a:ext cx="2457704" cy="1041400"/>
            </a:xfrm>
            <a:prstGeom prst="rect">
              <a:avLst/>
            </a:prstGeom>
          </p:spPr>
        </p:pic>
        <p:sp>
          <p:nvSpPr>
            <p:cNvPr id="8" name="TextBox 7"/>
            <p:cNvSpPr txBox="1"/>
            <p:nvPr/>
          </p:nvSpPr>
          <p:spPr>
            <a:xfrm>
              <a:off x="787400" y="1865849"/>
              <a:ext cx="7543800" cy="3231654"/>
            </a:xfrm>
            <a:prstGeom prst="rect">
              <a:avLst/>
            </a:prstGeom>
            <a:noFill/>
          </p:spPr>
          <p:txBody>
            <a:bodyPr wrap="square" rtlCol="0">
              <a:spAutoFit/>
            </a:bodyPr>
            <a:lstStyle/>
            <a:p>
              <a:r>
                <a:rPr lang="en-US" sz="2800" b="1" dirty="0" smtClean="0"/>
                <a:t>Review of Minimum Current Exposure (MCE) as revised by NPRR639</a:t>
              </a:r>
              <a:endParaRPr lang="en-US" sz="2000" dirty="0" smtClean="0"/>
            </a:p>
            <a:p>
              <a:endParaRPr lang="en-US" sz="2000" dirty="0" smtClean="0"/>
            </a:p>
            <a:p>
              <a:endParaRPr lang="en-US" sz="2000" dirty="0" smtClean="0"/>
            </a:p>
            <a:p>
              <a:pPr>
                <a:tabLst>
                  <a:tab pos="5257800" algn="l"/>
                </a:tabLst>
              </a:pPr>
              <a:r>
                <a:rPr lang="en-US" dirty="0" smtClean="0"/>
                <a:t>Mark </a:t>
              </a:r>
              <a:r>
                <a:rPr lang="en-US" dirty="0"/>
                <a:t>Ruane</a:t>
              </a:r>
            </a:p>
            <a:p>
              <a:r>
                <a:rPr lang="en-US" dirty="0" smtClean="0"/>
                <a:t>Director Settlements, Retail and Credit</a:t>
              </a:r>
            </a:p>
            <a:p>
              <a:endParaRPr lang="en-US" dirty="0" smtClean="0"/>
            </a:p>
            <a:p>
              <a:r>
                <a:rPr lang="en-US" dirty="0" smtClean="0"/>
                <a:t>TAC</a:t>
              </a:r>
              <a:endParaRPr lang="en-US" dirty="0" smtClean="0"/>
            </a:p>
            <a:p>
              <a:r>
                <a:rPr lang="en-US" dirty="0" smtClean="0"/>
                <a:t>July </a:t>
              </a:r>
              <a:r>
                <a:rPr lang="en-US" dirty="0" smtClean="0"/>
                <a:t>30, </a:t>
              </a:r>
              <a:r>
                <a:rPr lang="en-US" dirty="0" smtClean="0"/>
                <a:t>2015</a:t>
              </a:r>
            </a:p>
            <a:p>
              <a:r>
                <a:rPr lang="en-US" dirty="0"/>
                <a:t>ERCOT </a:t>
              </a:r>
              <a:r>
                <a:rPr lang="en-US" dirty="0" smtClean="0"/>
                <a:t>Public</a:t>
              </a:r>
              <a:endParaRPr lang="en-US" dirty="0"/>
            </a:p>
          </p:txBody>
        </p:sp>
        <p:cxnSp>
          <p:nvCxnSpPr>
            <p:cNvPr id="9" name="Straight Connector 8"/>
            <p:cNvCxnSpPr/>
            <p:nvPr/>
          </p:nvCxnSpPr>
          <p:spPr>
            <a:xfrm flipV="1">
              <a:off x="787400" y="1852613"/>
              <a:ext cx="6286500" cy="12700"/>
            </a:xfrm>
            <a:prstGeom prst="line">
              <a:avLst/>
            </a:prstGeom>
            <a:ln>
              <a:solidFill>
                <a:srgbClr val="00385E"/>
              </a:solidFill>
            </a:ln>
            <a:effectLst/>
          </p:spPr>
          <p:style>
            <a:lnRef idx="2">
              <a:schemeClr val="accent1"/>
            </a:lnRef>
            <a:fillRef idx="0">
              <a:schemeClr val="accent1"/>
            </a:fillRef>
            <a:effectRef idx="1">
              <a:schemeClr val="accent1"/>
            </a:effectRef>
            <a:fontRef idx="minor">
              <a:schemeClr val="tx1"/>
            </a:fontRef>
          </p:style>
        </p:cxnSp>
      </p:gr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bwMode="auto">
          <a:xfrm>
            <a:off x="571500" y="12700"/>
            <a:ext cx="7627991"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2000">
                <a:solidFill>
                  <a:schemeClr val="tx1"/>
                </a:solidFill>
                <a:latin typeface="+mj-lt"/>
                <a:ea typeface="+mj-ea"/>
                <a:cs typeface="+mj-cs"/>
              </a:defRPr>
            </a:lvl1pPr>
            <a:lvl2pPr algn="l" rtl="0" eaLnBrk="0" fontAlgn="base" hangingPunct="0">
              <a:spcBef>
                <a:spcPct val="0"/>
              </a:spcBef>
              <a:spcAft>
                <a:spcPct val="0"/>
              </a:spcAft>
              <a:defRPr sz="2000">
                <a:solidFill>
                  <a:schemeClr val="tx1"/>
                </a:solidFill>
                <a:latin typeface="Arial Black" pitchFamily="34" charset="0"/>
              </a:defRPr>
            </a:lvl2pPr>
            <a:lvl3pPr algn="l" rtl="0" eaLnBrk="0" fontAlgn="base" hangingPunct="0">
              <a:spcBef>
                <a:spcPct val="0"/>
              </a:spcBef>
              <a:spcAft>
                <a:spcPct val="0"/>
              </a:spcAft>
              <a:defRPr sz="2000">
                <a:solidFill>
                  <a:schemeClr val="tx1"/>
                </a:solidFill>
                <a:latin typeface="Arial Black" pitchFamily="34" charset="0"/>
              </a:defRPr>
            </a:lvl3pPr>
            <a:lvl4pPr algn="l" rtl="0" eaLnBrk="0" fontAlgn="base" hangingPunct="0">
              <a:spcBef>
                <a:spcPct val="0"/>
              </a:spcBef>
              <a:spcAft>
                <a:spcPct val="0"/>
              </a:spcAft>
              <a:defRPr sz="2000">
                <a:solidFill>
                  <a:schemeClr val="tx1"/>
                </a:solidFill>
                <a:latin typeface="Arial Black" pitchFamily="34" charset="0"/>
              </a:defRPr>
            </a:lvl4pPr>
            <a:lvl5pPr algn="l" rtl="0" eaLnBrk="0" fontAlgn="base" hangingPunct="0">
              <a:spcBef>
                <a:spcPct val="0"/>
              </a:spcBef>
              <a:spcAft>
                <a:spcPct val="0"/>
              </a:spcAft>
              <a:defRPr sz="2000">
                <a:solidFill>
                  <a:schemeClr val="tx1"/>
                </a:solidFill>
                <a:latin typeface="Arial Black" pitchFamily="34" charset="0"/>
              </a:defRPr>
            </a:lvl5pPr>
            <a:lvl6pPr marL="457200" algn="l" rtl="0" fontAlgn="base">
              <a:spcBef>
                <a:spcPct val="0"/>
              </a:spcBef>
              <a:spcAft>
                <a:spcPct val="0"/>
              </a:spcAft>
              <a:defRPr sz="2000">
                <a:solidFill>
                  <a:schemeClr val="bg1"/>
                </a:solidFill>
                <a:latin typeface="Arial Black" pitchFamily="34" charset="0"/>
              </a:defRPr>
            </a:lvl6pPr>
            <a:lvl7pPr marL="914400" algn="l" rtl="0" fontAlgn="base">
              <a:spcBef>
                <a:spcPct val="0"/>
              </a:spcBef>
              <a:spcAft>
                <a:spcPct val="0"/>
              </a:spcAft>
              <a:defRPr sz="2000">
                <a:solidFill>
                  <a:schemeClr val="bg1"/>
                </a:solidFill>
                <a:latin typeface="Arial Black" pitchFamily="34" charset="0"/>
              </a:defRPr>
            </a:lvl7pPr>
            <a:lvl8pPr marL="1371600" algn="l" rtl="0" fontAlgn="base">
              <a:spcBef>
                <a:spcPct val="0"/>
              </a:spcBef>
              <a:spcAft>
                <a:spcPct val="0"/>
              </a:spcAft>
              <a:defRPr sz="2000">
                <a:solidFill>
                  <a:schemeClr val="bg1"/>
                </a:solidFill>
                <a:latin typeface="Arial Black" pitchFamily="34" charset="0"/>
              </a:defRPr>
            </a:lvl8pPr>
            <a:lvl9pPr marL="1828800" algn="l" rtl="0" fontAlgn="base">
              <a:spcBef>
                <a:spcPct val="0"/>
              </a:spcBef>
              <a:spcAft>
                <a:spcPct val="0"/>
              </a:spcAft>
              <a:defRPr sz="2000">
                <a:solidFill>
                  <a:schemeClr val="bg1"/>
                </a:solidFill>
                <a:latin typeface="Arial Black" pitchFamily="34" charset="0"/>
              </a:defRPr>
            </a:lvl9pPr>
          </a:lstStyle>
          <a:p>
            <a:r>
              <a:rPr lang="en-US" dirty="0" smtClean="0"/>
              <a:t>Review of Minimum Current Exposure as Revised by NPRR639</a:t>
            </a:r>
            <a:endParaRPr lang="en-US" dirty="0" smtClean="0"/>
          </a:p>
        </p:txBody>
      </p:sp>
      <p:sp>
        <p:nvSpPr>
          <p:cNvPr id="5" name="TextBox 4"/>
          <p:cNvSpPr txBox="1"/>
          <p:nvPr/>
        </p:nvSpPr>
        <p:spPr>
          <a:xfrm>
            <a:off x="1063290" y="6046466"/>
            <a:ext cx="6867526" cy="415498"/>
          </a:xfrm>
          <a:prstGeom prst="rect">
            <a:avLst/>
          </a:prstGeom>
          <a:noFill/>
        </p:spPr>
        <p:txBody>
          <a:bodyPr wrap="square" rtlCol="0">
            <a:spAutoFit/>
          </a:bodyPr>
          <a:lstStyle/>
          <a:p>
            <a:pPr algn="l"/>
            <a:endParaRPr lang="en-US" sz="1050" dirty="0" smtClean="0"/>
          </a:p>
          <a:p>
            <a:pPr algn="l"/>
            <a:r>
              <a:rPr lang="en-US" sz="1050" dirty="0" smtClean="0"/>
              <a:t>ERCOT</a:t>
            </a:r>
            <a:r>
              <a:rPr lang="en-US" sz="1050" baseline="0" dirty="0" smtClean="0"/>
              <a:t> Public</a:t>
            </a:r>
            <a:endParaRPr lang="en-US" sz="1050" dirty="0"/>
          </a:p>
        </p:txBody>
      </p:sp>
      <p:sp>
        <p:nvSpPr>
          <p:cNvPr id="8" name="Rectangle 7"/>
          <p:cNvSpPr/>
          <p:nvPr/>
        </p:nvSpPr>
        <p:spPr>
          <a:xfrm>
            <a:off x="495300" y="829300"/>
            <a:ext cx="8039100" cy="3477875"/>
          </a:xfrm>
          <a:prstGeom prst="rect">
            <a:avLst/>
          </a:prstGeom>
        </p:spPr>
        <p:txBody>
          <a:bodyPr wrap="square">
            <a:spAutoFit/>
          </a:bodyPr>
          <a:lstStyle/>
          <a:p>
            <a:pPr marL="342900" indent="-342900">
              <a:buFont typeface="Arial" panose="020B0604020202020204" pitchFamily="34" charset="0"/>
              <a:buChar char="•"/>
            </a:pPr>
            <a:r>
              <a:rPr lang="en-US" sz="2000" dirty="0" smtClean="0"/>
              <a:t>NPRR639, Correction to MCE, revised the Minimum Current Exposure (MCE) calculation by multiplying Counter-Party net bilateral sales by a factor of 80% and then extrapolating the result over five days for any Counter-Party with Load, and over two days for other Counter-Parties.</a:t>
            </a:r>
          </a:p>
          <a:p>
            <a:pPr marL="342900" indent="-342900">
              <a:buFont typeface="Arial" panose="020B0604020202020204" pitchFamily="34" charset="0"/>
              <a:buChar char="•"/>
            </a:pPr>
            <a:endParaRPr lang="en-US" sz="2000" dirty="0"/>
          </a:p>
          <a:p>
            <a:pPr marL="342900" indent="-342900">
              <a:buFont typeface="Arial" panose="020B0604020202020204" pitchFamily="34" charset="0"/>
              <a:buChar char="•"/>
            </a:pPr>
            <a:r>
              <a:rPr lang="en-US" sz="2000" dirty="0" smtClean="0"/>
              <a:t>The NPRR concept was to provide a credit to recognize the reduced risk to the market of Load Counter-Parties that fully cover their position (net bilateral purchasers), while requiring additional collateral for Counter-Parties with short positions (net bilateral sellers).     </a:t>
            </a:r>
            <a:endParaRPr lang="en-US" sz="2000" dirty="0" smtClean="0"/>
          </a:p>
        </p:txBody>
      </p:sp>
    </p:spTree>
    <p:extLst>
      <p:ext uri="{BB962C8B-B14F-4D97-AF65-F5344CB8AC3E}">
        <p14:creationId xmlns:p14="http://schemas.microsoft.com/office/powerpoint/2010/main" val="3546646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063290" y="6046466"/>
            <a:ext cx="6867526" cy="415498"/>
          </a:xfrm>
          <a:prstGeom prst="rect">
            <a:avLst/>
          </a:prstGeom>
          <a:noFill/>
        </p:spPr>
        <p:txBody>
          <a:bodyPr wrap="square" rtlCol="0">
            <a:spAutoFit/>
          </a:bodyPr>
          <a:lstStyle/>
          <a:p>
            <a:pPr algn="l"/>
            <a:endParaRPr lang="en-US" sz="1050" dirty="0" smtClean="0"/>
          </a:p>
          <a:p>
            <a:pPr algn="l"/>
            <a:r>
              <a:rPr lang="en-US" sz="1050" dirty="0" smtClean="0"/>
              <a:t>ERCOT</a:t>
            </a:r>
            <a:r>
              <a:rPr lang="en-US" sz="1050" baseline="0" dirty="0" smtClean="0"/>
              <a:t> Public</a:t>
            </a:r>
            <a:endParaRPr lang="en-US" sz="1050" dirty="0"/>
          </a:p>
        </p:txBody>
      </p:sp>
      <p:sp>
        <p:nvSpPr>
          <p:cNvPr id="8" name="Rectangle 7"/>
          <p:cNvSpPr/>
          <p:nvPr/>
        </p:nvSpPr>
        <p:spPr>
          <a:xfrm>
            <a:off x="495300" y="829300"/>
            <a:ext cx="8039100" cy="5632311"/>
          </a:xfrm>
          <a:prstGeom prst="rect">
            <a:avLst/>
          </a:prstGeom>
        </p:spPr>
        <p:txBody>
          <a:bodyPr wrap="square">
            <a:spAutoFit/>
          </a:bodyPr>
          <a:lstStyle/>
          <a:p>
            <a:pPr marL="342900" indent="-342900">
              <a:buFont typeface="Arial" panose="020B0604020202020204" pitchFamily="34" charset="0"/>
              <a:buChar char="•"/>
            </a:pPr>
            <a:r>
              <a:rPr lang="en-US" sz="2000" dirty="0" smtClean="0"/>
              <a:t>Concerns have been expressed to ERCOT that NPRR639 as implemented was not consistent with the intention of the market and is therefore leading to disproportionate changes in collateral requirements.  ERCOT therefore agreed to review the issue with TAC and sponsor any resulting NPRR or required parameter revision.</a:t>
            </a:r>
          </a:p>
          <a:p>
            <a:pPr marL="342900" indent="-342900">
              <a:buFont typeface="Arial" panose="020B0604020202020204" pitchFamily="34" charset="0"/>
              <a:buChar char="•"/>
            </a:pPr>
            <a:endParaRPr lang="en-US" sz="2000" dirty="0" smtClean="0"/>
          </a:p>
          <a:p>
            <a:pPr marL="342900" indent="-342900">
              <a:buFont typeface="Arial" panose="020B0604020202020204" pitchFamily="34" charset="0"/>
              <a:buChar char="•"/>
            </a:pPr>
            <a:r>
              <a:rPr lang="en-US" sz="2000" dirty="0" smtClean="0"/>
              <a:t>Specifically, the concern was that the five-day extrapolation period applied to Load was not intended to apply to Counter-Parties that represent both Load and generation.</a:t>
            </a:r>
          </a:p>
          <a:p>
            <a:pPr marL="342900" indent="-342900">
              <a:buFont typeface="Arial" panose="020B0604020202020204" pitchFamily="34" charset="0"/>
              <a:buChar char="•"/>
            </a:pPr>
            <a:endParaRPr lang="en-US" sz="2000" dirty="0"/>
          </a:p>
          <a:p>
            <a:pPr marL="342900" indent="-342900">
              <a:buFont typeface="Arial" panose="020B0604020202020204" pitchFamily="34" charset="0"/>
              <a:buChar char="•"/>
            </a:pPr>
            <a:r>
              <a:rPr lang="en-US" sz="2000" dirty="0" smtClean="0"/>
              <a:t>ERCOT requests feedback from TAC to clarify:</a:t>
            </a:r>
          </a:p>
          <a:p>
            <a:pPr marL="800100" lvl="1" indent="-342900">
              <a:buFont typeface="Arial" panose="020B0604020202020204" pitchFamily="34" charset="0"/>
              <a:buChar char="•"/>
            </a:pPr>
            <a:r>
              <a:rPr lang="en-US" sz="2000" dirty="0" smtClean="0"/>
              <a:t>Whether the provisions of NPRR639 as implemented were consistent with the intention of the market, and if not; </a:t>
            </a:r>
          </a:p>
          <a:p>
            <a:pPr marL="800100" lvl="1" indent="-342900">
              <a:buFont typeface="Arial" panose="020B0604020202020204" pitchFamily="34" charset="0"/>
              <a:buChar char="•"/>
            </a:pPr>
            <a:r>
              <a:rPr lang="en-US" sz="2000" dirty="0" smtClean="0"/>
              <a:t>Are revisions to parameter values appropriate to allow time for corrections to Protocol language.</a:t>
            </a:r>
          </a:p>
          <a:p>
            <a:pPr marL="342900" indent="-342900">
              <a:buFont typeface="Arial" panose="020B0604020202020204" pitchFamily="34" charset="0"/>
              <a:buChar char="•"/>
            </a:pPr>
            <a:endParaRPr lang="en-US" sz="2000" dirty="0"/>
          </a:p>
          <a:p>
            <a:pPr marL="342900" indent="-342900">
              <a:buFont typeface="Arial" panose="020B0604020202020204" pitchFamily="34" charset="0"/>
              <a:buChar char="•"/>
            </a:pPr>
            <a:endParaRPr lang="en-US" sz="2000" dirty="0" smtClean="0"/>
          </a:p>
        </p:txBody>
      </p:sp>
      <p:sp>
        <p:nvSpPr>
          <p:cNvPr id="7" name="Title 1"/>
          <p:cNvSpPr txBox="1">
            <a:spLocks/>
          </p:cNvSpPr>
          <p:nvPr/>
        </p:nvSpPr>
        <p:spPr bwMode="auto">
          <a:xfrm>
            <a:off x="571500" y="12700"/>
            <a:ext cx="7627991"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2000">
                <a:solidFill>
                  <a:schemeClr val="tx1"/>
                </a:solidFill>
                <a:latin typeface="+mj-lt"/>
                <a:ea typeface="+mj-ea"/>
                <a:cs typeface="+mj-cs"/>
              </a:defRPr>
            </a:lvl1pPr>
            <a:lvl2pPr algn="l" rtl="0" eaLnBrk="0" fontAlgn="base" hangingPunct="0">
              <a:spcBef>
                <a:spcPct val="0"/>
              </a:spcBef>
              <a:spcAft>
                <a:spcPct val="0"/>
              </a:spcAft>
              <a:defRPr sz="2000">
                <a:solidFill>
                  <a:schemeClr val="tx1"/>
                </a:solidFill>
                <a:latin typeface="Arial Black" pitchFamily="34" charset="0"/>
              </a:defRPr>
            </a:lvl2pPr>
            <a:lvl3pPr algn="l" rtl="0" eaLnBrk="0" fontAlgn="base" hangingPunct="0">
              <a:spcBef>
                <a:spcPct val="0"/>
              </a:spcBef>
              <a:spcAft>
                <a:spcPct val="0"/>
              </a:spcAft>
              <a:defRPr sz="2000">
                <a:solidFill>
                  <a:schemeClr val="tx1"/>
                </a:solidFill>
                <a:latin typeface="Arial Black" pitchFamily="34" charset="0"/>
              </a:defRPr>
            </a:lvl3pPr>
            <a:lvl4pPr algn="l" rtl="0" eaLnBrk="0" fontAlgn="base" hangingPunct="0">
              <a:spcBef>
                <a:spcPct val="0"/>
              </a:spcBef>
              <a:spcAft>
                <a:spcPct val="0"/>
              </a:spcAft>
              <a:defRPr sz="2000">
                <a:solidFill>
                  <a:schemeClr val="tx1"/>
                </a:solidFill>
                <a:latin typeface="Arial Black" pitchFamily="34" charset="0"/>
              </a:defRPr>
            </a:lvl4pPr>
            <a:lvl5pPr algn="l" rtl="0" eaLnBrk="0" fontAlgn="base" hangingPunct="0">
              <a:spcBef>
                <a:spcPct val="0"/>
              </a:spcBef>
              <a:spcAft>
                <a:spcPct val="0"/>
              </a:spcAft>
              <a:defRPr sz="2000">
                <a:solidFill>
                  <a:schemeClr val="tx1"/>
                </a:solidFill>
                <a:latin typeface="Arial Black" pitchFamily="34" charset="0"/>
              </a:defRPr>
            </a:lvl5pPr>
            <a:lvl6pPr marL="457200" algn="l" rtl="0" fontAlgn="base">
              <a:spcBef>
                <a:spcPct val="0"/>
              </a:spcBef>
              <a:spcAft>
                <a:spcPct val="0"/>
              </a:spcAft>
              <a:defRPr sz="2000">
                <a:solidFill>
                  <a:schemeClr val="bg1"/>
                </a:solidFill>
                <a:latin typeface="Arial Black" pitchFamily="34" charset="0"/>
              </a:defRPr>
            </a:lvl6pPr>
            <a:lvl7pPr marL="914400" algn="l" rtl="0" fontAlgn="base">
              <a:spcBef>
                <a:spcPct val="0"/>
              </a:spcBef>
              <a:spcAft>
                <a:spcPct val="0"/>
              </a:spcAft>
              <a:defRPr sz="2000">
                <a:solidFill>
                  <a:schemeClr val="bg1"/>
                </a:solidFill>
                <a:latin typeface="Arial Black" pitchFamily="34" charset="0"/>
              </a:defRPr>
            </a:lvl7pPr>
            <a:lvl8pPr marL="1371600" algn="l" rtl="0" fontAlgn="base">
              <a:spcBef>
                <a:spcPct val="0"/>
              </a:spcBef>
              <a:spcAft>
                <a:spcPct val="0"/>
              </a:spcAft>
              <a:defRPr sz="2000">
                <a:solidFill>
                  <a:schemeClr val="bg1"/>
                </a:solidFill>
                <a:latin typeface="Arial Black" pitchFamily="34" charset="0"/>
              </a:defRPr>
            </a:lvl8pPr>
            <a:lvl9pPr marL="1828800" algn="l" rtl="0" fontAlgn="base">
              <a:spcBef>
                <a:spcPct val="0"/>
              </a:spcBef>
              <a:spcAft>
                <a:spcPct val="0"/>
              </a:spcAft>
              <a:defRPr sz="2000">
                <a:solidFill>
                  <a:schemeClr val="bg1"/>
                </a:solidFill>
                <a:latin typeface="Arial Black" pitchFamily="34" charset="0"/>
              </a:defRPr>
            </a:lvl9pPr>
          </a:lstStyle>
          <a:p>
            <a:r>
              <a:rPr lang="en-US" dirty="0" smtClean="0"/>
              <a:t>Review of Minimum Current Exposure as Revised by NPRR639</a:t>
            </a:r>
            <a:endParaRPr lang="en-US" dirty="0" smtClean="0"/>
          </a:p>
        </p:txBody>
      </p:sp>
    </p:spTree>
    <p:extLst>
      <p:ext uri="{BB962C8B-B14F-4D97-AF65-F5344CB8AC3E}">
        <p14:creationId xmlns:p14="http://schemas.microsoft.com/office/powerpoint/2010/main" val="24245635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063290" y="6046466"/>
            <a:ext cx="6867526" cy="415498"/>
          </a:xfrm>
          <a:prstGeom prst="rect">
            <a:avLst/>
          </a:prstGeom>
          <a:noFill/>
        </p:spPr>
        <p:txBody>
          <a:bodyPr wrap="square" rtlCol="0">
            <a:spAutoFit/>
          </a:bodyPr>
          <a:lstStyle/>
          <a:p>
            <a:pPr algn="l"/>
            <a:endParaRPr lang="en-US" sz="1050" dirty="0" smtClean="0"/>
          </a:p>
          <a:p>
            <a:pPr algn="l"/>
            <a:r>
              <a:rPr lang="en-US" sz="1050" dirty="0" smtClean="0"/>
              <a:t>ERCOT</a:t>
            </a:r>
            <a:r>
              <a:rPr lang="en-US" sz="1050" baseline="0" dirty="0" smtClean="0"/>
              <a:t> Public</a:t>
            </a:r>
            <a:endParaRPr lang="en-US" sz="1050" dirty="0"/>
          </a:p>
        </p:txBody>
      </p:sp>
      <p:sp>
        <p:nvSpPr>
          <p:cNvPr id="8" name="Rectangle 7"/>
          <p:cNvSpPr/>
          <p:nvPr/>
        </p:nvSpPr>
        <p:spPr>
          <a:xfrm>
            <a:off x="508000" y="2600696"/>
            <a:ext cx="8153400" cy="461665"/>
          </a:xfrm>
          <a:prstGeom prst="rect">
            <a:avLst/>
          </a:prstGeom>
        </p:spPr>
        <p:txBody>
          <a:bodyPr wrap="square">
            <a:spAutoFit/>
          </a:bodyPr>
          <a:lstStyle/>
          <a:p>
            <a:pPr algn="ctr"/>
            <a:r>
              <a:rPr lang="en-US" sz="2400" dirty="0" smtClean="0">
                <a:sym typeface="Wingdings" pitchFamily="2" charset="2"/>
              </a:rPr>
              <a:t>Questions</a:t>
            </a:r>
            <a:endParaRPr lang="en-US" sz="2800" b="1" dirty="0">
              <a:sym typeface="Wingdings" pitchFamily="2" charset="2"/>
            </a:endParaRPr>
          </a:p>
        </p:txBody>
      </p:sp>
      <p:sp>
        <p:nvSpPr>
          <p:cNvPr id="7" name="Title 1"/>
          <p:cNvSpPr txBox="1">
            <a:spLocks/>
          </p:cNvSpPr>
          <p:nvPr/>
        </p:nvSpPr>
        <p:spPr bwMode="auto">
          <a:xfrm>
            <a:off x="571500" y="12700"/>
            <a:ext cx="7627991"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2000">
                <a:solidFill>
                  <a:schemeClr val="tx1"/>
                </a:solidFill>
                <a:latin typeface="+mj-lt"/>
                <a:ea typeface="+mj-ea"/>
                <a:cs typeface="+mj-cs"/>
              </a:defRPr>
            </a:lvl1pPr>
            <a:lvl2pPr algn="l" rtl="0" eaLnBrk="0" fontAlgn="base" hangingPunct="0">
              <a:spcBef>
                <a:spcPct val="0"/>
              </a:spcBef>
              <a:spcAft>
                <a:spcPct val="0"/>
              </a:spcAft>
              <a:defRPr sz="2000">
                <a:solidFill>
                  <a:schemeClr val="tx1"/>
                </a:solidFill>
                <a:latin typeface="Arial Black" pitchFamily="34" charset="0"/>
              </a:defRPr>
            </a:lvl2pPr>
            <a:lvl3pPr algn="l" rtl="0" eaLnBrk="0" fontAlgn="base" hangingPunct="0">
              <a:spcBef>
                <a:spcPct val="0"/>
              </a:spcBef>
              <a:spcAft>
                <a:spcPct val="0"/>
              </a:spcAft>
              <a:defRPr sz="2000">
                <a:solidFill>
                  <a:schemeClr val="tx1"/>
                </a:solidFill>
                <a:latin typeface="Arial Black" pitchFamily="34" charset="0"/>
              </a:defRPr>
            </a:lvl3pPr>
            <a:lvl4pPr algn="l" rtl="0" eaLnBrk="0" fontAlgn="base" hangingPunct="0">
              <a:spcBef>
                <a:spcPct val="0"/>
              </a:spcBef>
              <a:spcAft>
                <a:spcPct val="0"/>
              </a:spcAft>
              <a:defRPr sz="2000">
                <a:solidFill>
                  <a:schemeClr val="tx1"/>
                </a:solidFill>
                <a:latin typeface="Arial Black" pitchFamily="34" charset="0"/>
              </a:defRPr>
            </a:lvl4pPr>
            <a:lvl5pPr algn="l" rtl="0" eaLnBrk="0" fontAlgn="base" hangingPunct="0">
              <a:spcBef>
                <a:spcPct val="0"/>
              </a:spcBef>
              <a:spcAft>
                <a:spcPct val="0"/>
              </a:spcAft>
              <a:defRPr sz="2000">
                <a:solidFill>
                  <a:schemeClr val="tx1"/>
                </a:solidFill>
                <a:latin typeface="Arial Black" pitchFamily="34" charset="0"/>
              </a:defRPr>
            </a:lvl5pPr>
            <a:lvl6pPr marL="457200" algn="l" rtl="0" fontAlgn="base">
              <a:spcBef>
                <a:spcPct val="0"/>
              </a:spcBef>
              <a:spcAft>
                <a:spcPct val="0"/>
              </a:spcAft>
              <a:defRPr sz="2000">
                <a:solidFill>
                  <a:schemeClr val="bg1"/>
                </a:solidFill>
                <a:latin typeface="Arial Black" pitchFamily="34" charset="0"/>
              </a:defRPr>
            </a:lvl6pPr>
            <a:lvl7pPr marL="914400" algn="l" rtl="0" fontAlgn="base">
              <a:spcBef>
                <a:spcPct val="0"/>
              </a:spcBef>
              <a:spcAft>
                <a:spcPct val="0"/>
              </a:spcAft>
              <a:defRPr sz="2000">
                <a:solidFill>
                  <a:schemeClr val="bg1"/>
                </a:solidFill>
                <a:latin typeface="Arial Black" pitchFamily="34" charset="0"/>
              </a:defRPr>
            </a:lvl7pPr>
            <a:lvl8pPr marL="1371600" algn="l" rtl="0" fontAlgn="base">
              <a:spcBef>
                <a:spcPct val="0"/>
              </a:spcBef>
              <a:spcAft>
                <a:spcPct val="0"/>
              </a:spcAft>
              <a:defRPr sz="2000">
                <a:solidFill>
                  <a:schemeClr val="bg1"/>
                </a:solidFill>
                <a:latin typeface="Arial Black" pitchFamily="34" charset="0"/>
              </a:defRPr>
            </a:lvl8pPr>
            <a:lvl9pPr marL="1828800" algn="l" rtl="0" fontAlgn="base">
              <a:spcBef>
                <a:spcPct val="0"/>
              </a:spcBef>
              <a:spcAft>
                <a:spcPct val="0"/>
              </a:spcAft>
              <a:defRPr sz="2000">
                <a:solidFill>
                  <a:schemeClr val="bg1"/>
                </a:solidFill>
                <a:latin typeface="Arial Black" pitchFamily="34" charset="0"/>
              </a:defRPr>
            </a:lvl9pPr>
          </a:lstStyle>
          <a:p>
            <a:r>
              <a:rPr lang="en-US" dirty="0" smtClean="0"/>
              <a:t>Review of Minimum Current Exposure as Revised by NPRR639</a:t>
            </a:r>
            <a:endParaRPr lang="en-US" dirty="0" smtClean="0"/>
          </a:p>
        </p:txBody>
      </p:sp>
    </p:spTree>
    <p:extLst>
      <p:ext uri="{BB962C8B-B14F-4D97-AF65-F5344CB8AC3E}">
        <p14:creationId xmlns:p14="http://schemas.microsoft.com/office/powerpoint/2010/main" val="83378646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ERCOT Colors">
      <a:dk1>
        <a:sysClr val="windowText" lastClr="000000"/>
      </a:dk1>
      <a:lt1>
        <a:sysClr val="window" lastClr="FFFFFF"/>
      </a:lt1>
      <a:dk2>
        <a:srgbClr val="00385E"/>
      </a:dk2>
      <a:lt2>
        <a:srgbClr val="EEECE1"/>
      </a:lt2>
      <a:accent1>
        <a:srgbClr val="008373"/>
      </a:accent1>
      <a:accent2>
        <a:srgbClr val="056BB8"/>
      </a:accent2>
      <a:accent3>
        <a:srgbClr val="680546"/>
      </a:accent3>
      <a:accent4>
        <a:srgbClr val="FDC709"/>
      </a:accent4>
      <a:accent5>
        <a:srgbClr val="E5E5E2"/>
      </a:accent5>
      <a:accent6>
        <a:srgbClr val="1F8A45"/>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Custom Design">
  <a:themeElements>
    <a:clrScheme name="ERCOT">
      <a:dk1>
        <a:sysClr val="windowText" lastClr="000000"/>
      </a:dk1>
      <a:lt1>
        <a:sysClr val="window" lastClr="FFFFFF"/>
      </a:lt1>
      <a:dk2>
        <a:srgbClr val="00385E"/>
      </a:dk2>
      <a:lt2>
        <a:srgbClr val="EEECE1"/>
      </a:lt2>
      <a:accent1>
        <a:srgbClr val="008373"/>
      </a:accent1>
      <a:accent2>
        <a:srgbClr val="1B5026"/>
      </a:accent2>
      <a:accent3>
        <a:srgbClr val="0F1423"/>
      </a:accent3>
      <a:accent4>
        <a:srgbClr val="400E22"/>
      </a:accent4>
      <a:accent5>
        <a:srgbClr val="E5E5E2"/>
      </a:accent5>
      <a:accent6>
        <a:srgbClr val="86878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0EB6C32BA7893B4D8D08DA703C6B8599" ma:contentTypeVersion="0" ma:contentTypeDescription="Create a new document." ma:contentTypeScope="" ma:versionID="438847a72b75665982a8a359f97ca60b">
  <xsd:schema xmlns:xsd="http://www.w3.org/2001/XMLSchema" xmlns:xs="http://www.w3.org/2001/XMLSchema" xmlns:p="http://schemas.microsoft.com/office/2006/metadata/properties" xmlns:ns2="c34af464-7aa1-4edd-9be4-83dffc1cb926" targetNamespace="http://schemas.microsoft.com/office/2006/metadata/properties" ma:root="true" ma:fieldsID="429eac13a7923d6b47fc28e8f4096b10"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F5894F7-4D7A-4D8F-A591-B84DC218AF70}">
  <ds:schemaRefs>
    <ds:schemaRef ds:uri="http://schemas.microsoft.com/office/2006/documentManagement/types"/>
    <ds:schemaRef ds:uri="http://schemas.microsoft.com/office/infopath/2007/PartnerControls"/>
    <ds:schemaRef ds:uri="http://purl.org/dc/elements/1.1/"/>
    <ds:schemaRef ds:uri="http://purl.org/dc/terms/"/>
    <ds:schemaRef ds:uri="c34af464-7aa1-4edd-9be4-83dffc1cb926"/>
    <ds:schemaRef ds:uri="http://www.w3.org/XML/1998/namespace"/>
    <ds:schemaRef ds:uri="http://purl.org/dc/dcmitype/"/>
    <ds:schemaRef ds:uri="http://schemas.openxmlformats.org/package/2006/metadata/core-properties"/>
    <ds:schemaRef ds:uri="http://schemas.microsoft.com/office/2006/metadata/properties"/>
  </ds:schemaRefs>
</ds:datastoreItem>
</file>

<file path=customXml/itemProps2.xml><?xml version="1.0" encoding="utf-8"?>
<ds:datastoreItem xmlns:ds="http://schemas.openxmlformats.org/officeDocument/2006/customXml" ds:itemID="{87D2A1B0-FF3E-4009-940D-AED0EB70AA20}">
  <ds:schemaRefs>
    <ds:schemaRef ds:uri="http://schemas.microsoft.com/sharepoint/v3/contenttype/forms"/>
  </ds:schemaRefs>
</ds:datastoreItem>
</file>

<file path=customXml/itemProps3.xml><?xml version="1.0" encoding="utf-8"?>
<ds:datastoreItem xmlns:ds="http://schemas.openxmlformats.org/officeDocument/2006/customXml" ds:itemID="{6C9659B9-8752-4DC3-8CFE-950F74D5E77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24788</TotalTime>
  <Words>272</Words>
  <Application>Microsoft Office PowerPoint</Application>
  <PresentationFormat>On-screen Show (4:3)</PresentationFormat>
  <Paragraphs>29</Paragraphs>
  <Slides>4</Slides>
  <Notes>0</Notes>
  <HiddenSlides>0</HiddenSlides>
  <MMClips>0</MMClips>
  <ScaleCrop>false</ScaleCrop>
  <HeadingPairs>
    <vt:vector size="4" baseType="variant">
      <vt:variant>
        <vt:lpstr>Theme</vt:lpstr>
      </vt:variant>
      <vt:variant>
        <vt:i4>2</vt:i4>
      </vt:variant>
      <vt:variant>
        <vt:lpstr>Slide Titles</vt:lpstr>
      </vt:variant>
      <vt:variant>
        <vt:i4>4</vt:i4>
      </vt:variant>
    </vt:vector>
  </HeadingPairs>
  <TitlesOfParts>
    <vt:vector size="6" baseType="lpstr">
      <vt:lpstr>Office Theme</vt:lpstr>
      <vt:lpstr>Custom Design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FileNewTemplate</dc:title>
  <dc:creator>Diana</dc:creator>
  <cp:lastModifiedBy>Ruane, Mark</cp:lastModifiedBy>
  <cp:revision>338</cp:revision>
  <cp:lastPrinted>2014-07-21T20:53:41Z</cp:lastPrinted>
  <dcterms:created xsi:type="dcterms:W3CDTF">2010-04-12T23:12:02Z</dcterms:created>
  <dcterms:modified xsi:type="dcterms:W3CDTF">2015-07-27T18:51:21Z</dcterms:modified>
  <cp:contentStatus>Draft</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0x0101000EB6C32BA7893B4D8D08DA703C6B8599</vt:lpwstr>
  </property>
</Properties>
</file>