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992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7/28/2015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08/04/15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08/04/15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0615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0615 is 100% complete as of 7/8/2015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 </a:t>
            </a:r>
            <a:r>
              <a:rPr lang="en-US" sz="1800" b="0" dirty="0">
                <a:solidFill>
                  <a:prstClr val="black"/>
                </a:solidFill>
              </a:rPr>
              <a:t>New CRs </a:t>
            </a:r>
            <a:r>
              <a:rPr lang="en-US" sz="1800" b="0" dirty="0" smtClean="0">
                <a:solidFill>
                  <a:prstClr val="black"/>
                </a:solidFill>
              </a:rPr>
              <a:t>tested (Including 1 </a:t>
            </a:r>
            <a:r>
              <a:rPr lang="en-US" sz="1800" b="0" dirty="0">
                <a:solidFill>
                  <a:prstClr val="black"/>
                </a:solidFill>
              </a:rPr>
              <a:t>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7 CRs tested </a:t>
            </a:r>
            <a:r>
              <a:rPr lang="en-US" sz="1800" b="0" dirty="0">
                <a:solidFill>
                  <a:prstClr val="black"/>
                </a:solidFill>
              </a:rPr>
              <a:t>for </a:t>
            </a:r>
            <a:r>
              <a:rPr lang="en-US" sz="1800" b="0" dirty="0" smtClean="0">
                <a:solidFill>
                  <a:prstClr val="black"/>
                </a:solidFill>
              </a:rPr>
              <a:t>a Change </a:t>
            </a:r>
            <a:r>
              <a:rPr lang="en-US" sz="1800" b="0" dirty="0">
                <a:solidFill>
                  <a:prstClr val="black"/>
                </a:solidFill>
              </a:rPr>
              <a:t>of Service Provider, </a:t>
            </a:r>
            <a:r>
              <a:rPr lang="en-US" sz="1800" b="0" dirty="0" smtClean="0">
                <a:solidFill>
                  <a:prstClr val="black"/>
                </a:solidFill>
              </a:rPr>
              <a:t>1 </a:t>
            </a:r>
            <a:r>
              <a:rPr lang="en-US" sz="1800" b="0" dirty="0">
                <a:solidFill>
                  <a:prstClr val="black"/>
                </a:solidFill>
              </a:rPr>
              <a:t>CR </a:t>
            </a:r>
            <a:r>
              <a:rPr lang="en-US" sz="1800" b="0" dirty="0" smtClean="0">
                <a:solidFill>
                  <a:prstClr val="black"/>
                </a:solidFill>
              </a:rPr>
              <a:t>added a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territory, and 1 CR tested for a Change of Bank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1,077 tasks were completed including connectivity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err="1" smtClean="0">
                <a:solidFill>
                  <a:prstClr val="black"/>
                </a:solidFill>
              </a:rPr>
              <a:t>Adhoc</a:t>
            </a:r>
            <a:r>
              <a:rPr lang="en-US" sz="1800" b="0" dirty="0" smtClean="0">
                <a:solidFill>
                  <a:prstClr val="black"/>
                </a:solidFill>
              </a:rPr>
              <a:t> Period Testing: 2 CRs tested for a Change of Bank (Before the end of the ad-hoc period the two CRs withdrew from the flight), and 1 CR tested connectivity with all partners due to a system change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Period had 256 total tasks </a:t>
            </a:r>
            <a:r>
              <a:rPr lang="en-US" sz="1800" b="0" dirty="0" smtClean="0">
                <a:solidFill>
                  <a:prstClr val="black"/>
                </a:solidFill>
              </a:rPr>
              <a:t>that were completed </a:t>
            </a:r>
            <a:r>
              <a:rPr lang="en-US" sz="1800" b="0" dirty="0" smtClean="0">
                <a:solidFill>
                  <a:prstClr val="black"/>
                </a:solidFill>
              </a:rPr>
              <a:t>including connectivity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err="1" smtClean="0">
                <a:solidFill>
                  <a:prstClr val="black"/>
                </a:solidFill>
              </a:rPr>
              <a:t>Adhoc</a:t>
            </a:r>
            <a:r>
              <a:rPr lang="en-US" sz="1800" b="0" dirty="0" smtClean="0">
                <a:solidFill>
                  <a:prstClr val="black"/>
                </a:solidFill>
              </a:rPr>
              <a:t> Testing is 100% complete as of 7/20/2015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08/04/15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1015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begins 09/02/15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signup </a:t>
            </a:r>
            <a:r>
              <a:rPr lang="en-US" sz="1800" b="0" dirty="0">
                <a:solidFill>
                  <a:prstClr val="black"/>
                </a:solidFill>
              </a:rPr>
              <a:t>deadline </a:t>
            </a:r>
            <a:r>
              <a:rPr lang="en-US" sz="1800" b="0" dirty="0" smtClean="0">
                <a:solidFill>
                  <a:prstClr val="black"/>
                </a:solidFill>
              </a:rPr>
              <a:t>is 09/09/15 (Adhoc,10/23/15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Connectivity </a:t>
            </a:r>
            <a:r>
              <a:rPr lang="en-US" sz="1800" b="0" dirty="0">
                <a:solidFill>
                  <a:prstClr val="black"/>
                </a:solidFill>
              </a:rPr>
              <a:t>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09/15/15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10/02/15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</a:t>
            </a:r>
            <a:r>
              <a:rPr lang="en-US" sz="1800" b="0" dirty="0" smtClean="0">
                <a:solidFill>
                  <a:prstClr val="black"/>
                </a:solidFill>
              </a:rPr>
              <a:t>10/05/15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concludes on 10/16/15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11/25/15)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08/04/15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c34af464-7aa1-4edd-9be4-83dffc1cb926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204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183</cp:revision>
  <cp:lastPrinted>2013-01-30T23:16:36Z</cp:lastPrinted>
  <dcterms:created xsi:type="dcterms:W3CDTF">2010-04-12T23:12:02Z</dcterms:created>
  <dcterms:modified xsi:type="dcterms:W3CDTF">2015-07-28T20:54:18Z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