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974623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36951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89678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75883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F4946-6ADC-44FF-B7A6-2E925493FB53}" type="datetimeFigureOut">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5252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AF4946-6ADC-44FF-B7A6-2E925493FB53}" type="datetimeFigureOut">
              <a:rPr lang="en-US" smtClean="0"/>
              <a:t>7/17/2015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40200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AF4946-6ADC-44FF-B7A6-2E925493FB53}" type="datetimeFigureOut">
              <a:rPr lang="en-US" smtClean="0"/>
              <a:t>7/17/2015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1485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F4946-6ADC-44FF-B7A6-2E925493FB53}" type="datetimeFigureOut">
              <a:rPr lang="en-US" smtClean="0"/>
              <a:t>7/17/2015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518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F4946-6ADC-44FF-B7A6-2E925493FB53}" type="datetimeFigureOut">
              <a:rPr lang="en-US" smtClean="0"/>
              <a:t>7/17/2015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2652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7/17/2015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63693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7/17/2015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7503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F4946-6ADC-44FF-B7A6-2E925493FB53}" type="datetimeFigureOut">
              <a:rPr lang="en-US" smtClean="0"/>
              <a:t>7/17/2015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1C94C-ED18-4F71-874C-81DF5517FEEA}" type="slidenum">
              <a:rPr lang="en-US" smtClean="0"/>
              <a:t>‹#›</a:t>
            </a:fld>
            <a:endParaRPr lang="en-US"/>
          </a:p>
        </p:txBody>
      </p:sp>
    </p:spTree>
    <p:extLst>
      <p:ext uri="{BB962C8B-B14F-4D97-AF65-F5344CB8AC3E}">
        <p14:creationId xmlns:p14="http://schemas.microsoft.com/office/powerpoint/2010/main" val="3601814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400" dirty="0" smtClean="0"/>
              <a:t>NPRR</a:t>
            </a:r>
            <a:endParaRPr lang="en-US" sz="2400" dirty="0"/>
          </a:p>
        </p:txBody>
      </p:sp>
      <p:sp>
        <p:nvSpPr>
          <p:cNvPr id="3" name="Content Placeholder 2"/>
          <p:cNvSpPr>
            <a:spLocks noGrp="1"/>
          </p:cNvSpPr>
          <p:nvPr>
            <p:ph idx="1"/>
          </p:nvPr>
        </p:nvSpPr>
        <p:spPr>
          <a:xfrm>
            <a:off x="457200" y="685800"/>
            <a:ext cx="8229600" cy="5440363"/>
          </a:xfrm>
        </p:spPr>
        <p:txBody>
          <a:bodyPr>
            <a:normAutofit lnSpcReduction="10000"/>
          </a:bodyPr>
          <a:lstStyle/>
          <a:p>
            <a:r>
              <a:rPr lang="en-US" sz="2000" b="1" dirty="0" smtClean="0"/>
              <a:t>704NPRR </a:t>
            </a:r>
            <a:r>
              <a:rPr lang="en-US" sz="2000" b="1" dirty="0"/>
              <a:t>Revisions to the Size of Aggregate Generation Resources. </a:t>
            </a:r>
            <a:r>
              <a:rPr lang="en-US" sz="2000" dirty="0"/>
              <a:t> This Nodal Protocol Revision Request (NPRR) removes the limitation on the size of the individual resource comprising an Aggregate Generation Resource (AGR). The current definition of an AGR sets a size limit on the constituent Resources that comprise an AGR; however the overall size of an AGR is limited only by the capacity of the transformer through which the potential AGR connects. </a:t>
            </a:r>
            <a:endParaRPr lang="en-US" sz="2000" dirty="0" smtClean="0"/>
          </a:p>
          <a:p>
            <a:r>
              <a:rPr lang="en-US" sz="2000" b="1" dirty="0" smtClean="0"/>
              <a:t>714NPRR </a:t>
            </a:r>
            <a:r>
              <a:rPr lang="en-US" sz="2000" b="1" dirty="0"/>
              <a:t>Real-Time Make-Whole Payment for Exceptional Fuel Cost. </a:t>
            </a:r>
            <a:r>
              <a:rPr lang="en-US" sz="2000" dirty="0"/>
              <a:t>Nodal Protocol Revision Request (NPRR) 664, Fuel Index Price for Resource Definition and Real-Time Make-Whole Payments for Exceptional Fuel Cost Events, included a Real-Time Make-Whole Payment provision to address exceptional fuel cost events that are not resolved by a change to the Fuel Index Price for Resource (</a:t>
            </a:r>
            <a:r>
              <a:rPr lang="en-US" sz="2000" dirty="0" err="1"/>
              <a:t>FIPRr</a:t>
            </a:r>
            <a:r>
              <a:rPr lang="en-US" sz="2000" dirty="0"/>
              <a:t>).  ERCOT implemented a manual process to satisfy the requirements of these sections until May 1, 2015, at which time Sections 6.6.3.7 and 6.6.3.8 were grey boxed pending an automated solution.  This NPRR restores the manual process for Real-Time Make-Whole Payments and Charges to address exceptional fuel cost events; and includes revisions that clarify and improve the Settlement calculations for the manual process consistent with the intent of NPRR664. </a:t>
            </a:r>
            <a:endParaRPr lang="en-US" sz="2000" dirty="0"/>
          </a:p>
        </p:txBody>
      </p:sp>
    </p:spTree>
    <p:extLst>
      <p:ext uri="{BB962C8B-B14F-4D97-AF65-F5344CB8AC3E}">
        <p14:creationId xmlns:p14="http://schemas.microsoft.com/office/powerpoint/2010/main" val="707642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1036</TotalTime>
  <Words>11</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NPRR</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14</cp:revision>
  <dcterms:created xsi:type="dcterms:W3CDTF">2015-01-15T19:29:11Z</dcterms:created>
  <dcterms:modified xsi:type="dcterms:W3CDTF">2015-07-17T16:04:22Z</dcterms:modified>
</cp:coreProperties>
</file>