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5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2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1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1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0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6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6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5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4E8B6-8323-4FFD-9313-CD9702AB3BD7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6893D-0613-4275-9264-86DC8A2CC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4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CWG 2015 Goals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Pursue </a:t>
            </a:r>
            <a:r>
              <a:rPr lang="en-US" sz="2800" dirty="0"/>
              <a:t>seasonality-based approach (NPRR 638) in collateral requirements</a:t>
            </a:r>
            <a:r>
              <a:rPr lang="en-US" sz="2800" dirty="0" smtClean="0"/>
              <a:t>.</a:t>
            </a:r>
          </a:p>
          <a:p>
            <a:pPr lvl="0"/>
            <a:r>
              <a:rPr lang="en-US" sz="2800" dirty="0"/>
              <a:t>Explore using Counter-Party specific ratings for collateral requirements.  </a:t>
            </a:r>
            <a:endParaRPr lang="en-US" sz="2800" dirty="0" smtClean="0"/>
          </a:p>
          <a:p>
            <a:pPr lvl="0"/>
            <a:r>
              <a:rPr lang="en-US" sz="2800" dirty="0"/>
              <a:t>Clarify the market’s risk tolerance/appetite level.</a:t>
            </a:r>
          </a:p>
          <a:p>
            <a:pPr lvl="1"/>
            <a:r>
              <a:rPr lang="en-US" dirty="0"/>
              <a:t>Evaluate potential market risk under current credit rules and rules in flight.</a:t>
            </a:r>
          </a:p>
          <a:p>
            <a:pPr lvl="1"/>
            <a:r>
              <a:rPr lang="en-US" dirty="0"/>
              <a:t>Examine a framework for reviewing rules in flight. </a:t>
            </a:r>
          </a:p>
          <a:p>
            <a:pPr lvl="0"/>
            <a:r>
              <a:rPr lang="en-US" sz="2800" dirty="0"/>
              <a:t>Letter of credit and credit insurance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28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CWG 2015 Goals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CWG 2015 Goals</dc:title>
  <dc:creator>Spells, Vanessa</dc:creator>
  <cp:lastModifiedBy>Spells, Vanessa</cp:lastModifiedBy>
  <cp:revision>1</cp:revision>
  <dcterms:created xsi:type="dcterms:W3CDTF">2015-07-17T16:07:11Z</dcterms:created>
  <dcterms:modified xsi:type="dcterms:W3CDTF">2015-07-17T16:11:04Z</dcterms:modified>
</cp:coreProperties>
</file>