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0"/>
  </p:notesMasterIdLst>
  <p:handoutMasterIdLst>
    <p:handoutMasterId r:id="rId11"/>
  </p:handoutMasterIdLst>
  <p:sldIdLst>
    <p:sldId id="401" r:id="rId8"/>
    <p:sldId id="406" r:id="rId9"/>
  </p:sldIdLst>
  <p:sldSz cx="9144000" cy="6858000" type="screen4x3"/>
  <p:notesSz cx="9296400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85" autoAdjust="0"/>
    <p:restoredTop sz="94595" autoAdjust="0"/>
  </p:normalViewPr>
  <p:slideViewPr>
    <p:cSldViewPr snapToGrid="0" snapToObjects="1">
      <p:cViewPr varScale="1">
        <p:scale>
          <a:sx n="133" d="100"/>
          <a:sy n="133" d="100"/>
        </p:scale>
        <p:origin x="-984" y="-9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014" y="0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7/13/2015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482" y="3330419"/>
            <a:ext cx="7435436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014" y="6658443"/>
            <a:ext cx="4029282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July 2015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July 2015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361" y="768246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May, June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>
                <a:solidFill>
                  <a:schemeClr val="tx2"/>
                </a:solidFill>
              </a:rPr>
              <a:t>Market Data Transparency IT systems met all SLA targets</a:t>
            </a: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Maintenance – </a:t>
            </a:r>
            <a:r>
              <a:rPr lang="en-US" sz="1600" dirty="0" smtClean="0"/>
              <a:t>May, June</a:t>
            </a:r>
            <a:endParaRPr lang="en-US" sz="1600" dirty="0" smtClean="0"/>
          </a:p>
          <a:p>
            <a:pPr marL="457200" lvl="1" indent="0">
              <a:buNone/>
            </a:pPr>
            <a:r>
              <a:rPr lang="en-US" sz="1600" b="1" dirty="0" smtClean="0"/>
              <a:t>May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No incidents or maintenance to report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marL="457200" lvl="1" indent="0">
              <a:buNone/>
            </a:pPr>
            <a:r>
              <a:rPr lang="en-US" sz="1600" b="1" dirty="0" smtClean="0"/>
              <a:t>June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06/11/15 – 48 </a:t>
            </a:r>
            <a:r>
              <a:rPr lang="en-US" sz="1600" dirty="0"/>
              <a:t>Hour Real Time Gen and Load Data Reports (EMIL ID NP3-910-ER, Report Type ID 13056</a:t>
            </a:r>
            <a:r>
              <a:rPr lang="en-US" sz="1600" dirty="0" smtClean="0"/>
              <a:t>) posted with incomplete data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The report was regenerated and reposted (the original file was removed and replaced with a complete data set)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06/25/15 – ERCOT.com Today’s Outlook graph was not updated between 04:00 and 09:59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06/29/15 </a:t>
            </a:r>
            <a:r>
              <a:rPr lang="en-US" sz="1600" dirty="0"/>
              <a:t>– </a:t>
            </a:r>
            <a:r>
              <a:rPr lang="en-US" sz="1600" dirty="0" smtClean="0"/>
              <a:t>Market </a:t>
            </a:r>
            <a:r>
              <a:rPr lang="en-US" sz="1600" dirty="0"/>
              <a:t>Data Transparency (MDT) Web </a:t>
            </a:r>
            <a:r>
              <a:rPr lang="en-US" sz="1600" dirty="0" smtClean="0"/>
              <a:t>Services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400" dirty="0" smtClean="0"/>
              <a:t>“Provide </a:t>
            </a:r>
            <a:r>
              <a:rPr lang="en-US" sz="1400" dirty="0"/>
              <a:t>ESIIDs where AMS interval data not loaded for a trade </a:t>
            </a:r>
            <a:r>
              <a:rPr lang="en-US" sz="1400" dirty="0" smtClean="0"/>
              <a:t>date” service not available</a:t>
            </a:r>
            <a:endParaRPr lang="en-US" sz="14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purl.org/dc/elements/1.1/"/>
    <ds:schemaRef ds:uri="http://purl.org/dc/dcmitype/"/>
    <ds:schemaRef ds:uri="http://schemas.microsoft.com/office/2006/documentManagement/types"/>
    <ds:schemaRef ds:uri="c34af464-7aa1-4edd-9be4-83dffc1cb926"/>
    <ds:schemaRef ds:uri="http://www.w3.org/XML/1998/namespace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8739</TotalTime>
  <Words>138</Words>
  <Application>Microsoft Office PowerPoint</Application>
  <PresentationFormat>On-screen Show (4:3)</PresentationFormat>
  <Paragraphs>28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350</cp:revision>
  <cp:lastPrinted>2014-05-01T15:23:10Z</cp:lastPrinted>
  <dcterms:created xsi:type="dcterms:W3CDTF">2010-04-12T23:12:02Z</dcterms:created>
  <dcterms:modified xsi:type="dcterms:W3CDTF">2015-07-14T16:43:46Z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