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3" d="100"/>
          <a:sy n="133" d="100"/>
        </p:scale>
        <p:origin x="-984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May, June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SLA targets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</a:t>
            </a:r>
            <a:r>
              <a:rPr lang="en-US" sz="1600" dirty="0" smtClean="0"/>
              <a:t>May, June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b="1" dirty="0" smtClean="0"/>
              <a:t>May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 incidents or maintenance to report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b="1" dirty="0" smtClean="0"/>
              <a:t>June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06/11/15 – 48 </a:t>
            </a:r>
            <a:r>
              <a:rPr lang="en-US" sz="1600" dirty="0"/>
              <a:t>Hour Real Time Gen and Load Data Reports (EMIL ID NP3-910-ER, Report Type ID 13056</a:t>
            </a:r>
            <a:r>
              <a:rPr lang="en-US" sz="1600" dirty="0" smtClean="0"/>
              <a:t>) posted with incomplete 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 report was regenerated and reposted (the original file was removed and replaced with a complete data set)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06/25/15 – ERCOT.com Today’s Outlook graph was not updated between 04:00 and 09:59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06/29/15 </a:t>
            </a:r>
            <a:r>
              <a:rPr lang="en-US" sz="1600" dirty="0"/>
              <a:t>– </a:t>
            </a:r>
            <a:r>
              <a:rPr lang="en-US" sz="1600" dirty="0" smtClean="0"/>
              <a:t>Market </a:t>
            </a:r>
            <a:r>
              <a:rPr lang="en-US" sz="1600" dirty="0"/>
              <a:t>Data Transparency (MDT) Web </a:t>
            </a:r>
            <a:r>
              <a:rPr lang="en-US" sz="1600" dirty="0" smtClean="0"/>
              <a:t>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“Provide </a:t>
            </a:r>
            <a:r>
              <a:rPr lang="en-US" sz="1400" dirty="0"/>
              <a:t>ESIIDs where AMS interval data not loaded for a trade </a:t>
            </a:r>
            <a:r>
              <a:rPr lang="en-US" sz="1400" dirty="0" smtClean="0"/>
              <a:t>date” service not available</a:t>
            </a:r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purl.org/dc/dcmitype/"/>
    <ds:schemaRef ds:uri="http://schemas.microsoft.com/office/2006/documentManagement/types"/>
    <ds:schemaRef ds:uri="c34af464-7aa1-4edd-9be4-83dffc1cb926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8739</TotalTime>
  <Words>138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350</cp:revision>
  <cp:lastPrinted>2014-05-01T15:23:10Z</cp:lastPrinted>
  <dcterms:created xsi:type="dcterms:W3CDTF">2010-04-12T23:12:02Z</dcterms:created>
  <dcterms:modified xsi:type="dcterms:W3CDTF">2015-07-14T16:43:46Z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