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1.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2.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3.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theme/theme14.xml" ContentType="application/vnd.openxmlformats-officedocument.theme+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15.xml" ContentType="application/vnd.openxmlformats-officedocument.theme+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6.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theme/theme17.xml" ContentType="application/vnd.openxmlformats-officedocument.theme+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theme/theme18.xml" ContentType="application/vnd.openxmlformats-officedocument.theme+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theme/theme19.xml" ContentType="application/vnd.openxmlformats-officedocument.theme+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theme/theme20.xml" ContentType="application/vnd.openxmlformats-officedocument.theme+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theme/theme21.xml" ContentType="application/vnd.openxmlformats-officedocument.theme+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theme/theme22.xml" ContentType="application/vnd.openxmlformats-officedocument.theme+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 id="2147483668" r:id="rId5"/>
    <p:sldMasterId id="2147483680" r:id="rId6"/>
    <p:sldMasterId id="2147483692" r:id="rId7"/>
    <p:sldMasterId id="2147483704" r:id="rId8"/>
    <p:sldMasterId id="2147483716" r:id="rId9"/>
    <p:sldMasterId id="2147483728" r:id="rId10"/>
    <p:sldMasterId id="2147483740" r:id="rId11"/>
    <p:sldMasterId id="2147483752" r:id="rId12"/>
    <p:sldMasterId id="2147483764" r:id="rId13"/>
    <p:sldMasterId id="2147483777" r:id="rId14"/>
    <p:sldMasterId id="2147483782" r:id="rId15"/>
    <p:sldMasterId id="2147483791" r:id="rId16"/>
    <p:sldMasterId id="2147483803" r:id="rId17"/>
    <p:sldMasterId id="2147483815" r:id="rId18"/>
    <p:sldMasterId id="2147483827" r:id="rId19"/>
    <p:sldMasterId id="2147483839" r:id="rId20"/>
    <p:sldMasterId id="2147483851" r:id="rId21"/>
    <p:sldMasterId id="2147483863" r:id="rId22"/>
    <p:sldMasterId id="2147483875" r:id="rId23"/>
    <p:sldMasterId id="2147483887" r:id="rId24"/>
    <p:sldMasterId id="2147483893" r:id="rId25"/>
    <p:sldMasterId id="2147483902" r:id="rId26"/>
  </p:sldMasterIdLst>
  <p:notesMasterIdLst>
    <p:notesMasterId r:id="rId32"/>
  </p:notesMasterIdLst>
  <p:handoutMasterIdLst>
    <p:handoutMasterId r:id="rId33"/>
  </p:handoutMasterIdLst>
  <p:sldIdLst>
    <p:sldId id="272" r:id="rId27"/>
    <p:sldId id="280" r:id="rId28"/>
    <p:sldId id="281" r:id="rId29"/>
    <p:sldId id="283" r:id="rId30"/>
    <p:sldId id="282" r:id="rId31"/>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4660"/>
  </p:normalViewPr>
  <p:slideViewPr>
    <p:cSldViewPr>
      <p:cViewPr>
        <p:scale>
          <a:sx n="71" d="100"/>
          <a:sy n="71" d="100"/>
        </p:scale>
        <p:origin x="-322" y="-230"/>
      </p:cViewPr>
      <p:guideLst>
        <p:guide orient="horz" pos="2160"/>
        <p:guide pos="2880"/>
      </p:guideLst>
    </p:cSldViewPr>
  </p:slideViewPr>
  <p:notesTextViewPr>
    <p:cViewPr>
      <p:scale>
        <a:sx n="100" d="100"/>
        <a:sy n="100" d="100"/>
      </p:scale>
      <p:origin x="0" y="0"/>
    </p:cViewPr>
  </p:notesTextViewPr>
  <p:notesViewPr>
    <p:cSldViewPr>
      <p:cViewPr varScale="1">
        <p:scale>
          <a:sx n="96" d="100"/>
          <a:sy n="96" d="100"/>
        </p:scale>
        <p:origin x="-356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Master" Target="slideMasters/slideMaster23.xml"/><Relationship Id="rId3" Type="http://schemas.openxmlformats.org/officeDocument/2006/relationships/customXml" Target="../customXml/item3.xml"/><Relationship Id="rId21" Type="http://schemas.openxmlformats.org/officeDocument/2006/relationships/slideMaster" Target="slideMasters/slideMaster18.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Master" Target="slideMasters/slideMaster22.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Master" Target="slideMasters/slideMaster17.xml"/><Relationship Id="rId29" Type="http://schemas.openxmlformats.org/officeDocument/2006/relationships/slide" Target="slides/slide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Master" Target="slideMasters/slideMaster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Master" Target="slideMasters/slideMaster20.xml"/><Relationship Id="rId28" Type="http://schemas.openxmlformats.org/officeDocument/2006/relationships/slide" Target="slides/slide2.xml"/><Relationship Id="rId36"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Master" Target="slideMasters/slideMaster19.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046116F-8692-400A-ABCC-F232EC388586}" type="datetimeFigureOut">
              <a:rPr lang="en-US" smtClean="0"/>
              <a:t>7/8/2015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2A0AE07-FA52-4E17-848C-D2E148B402C8}" type="slidenum">
              <a:rPr lang="en-US" smtClean="0"/>
              <a:t>‹#›</a:t>
            </a:fld>
            <a:endParaRPr lang="en-US" dirty="0"/>
          </a:p>
        </p:txBody>
      </p:sp>
    </p:spTree>
    <p:extLst>
      <p:ext uri="{BB962C8B-B14F-4D97-AF65-F5344CB8AC3E}">
        <p14:creationId xmlns:p14="http://schemas.microsoft.com/office/powerpoint/2010/main" val="282332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01041" y="4415790"/>
            <a:ext cx="5608319" cy="4183380"/>
          </a:xfrm>
          <a:prstGeom prst="rect">
            <a:avLst/>
          </a:prstGeom>
        </p:spPr>
        <p:txBody>
          <a:bodyPr lIns="93162" tIns="93162" rIns="93162" bIns="93162"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9392306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E41B3D22-F502-4A52-A06E-717BD3D70E2C}" type="slidenum">
              <a:rPr lang="en-US" smtClean="0"/>
              <a:t>1</a:t>
            </a:fld>
            <a:endParaRPr lang="en-US" dirty="0"/>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a:xfrm>
            <a:off x="3970339" y="8829823"/>
            <a:ext cx="3038475" cy="464980"/>
          </a:xfrm>
          <a:prstGeom prst="rect">
            <a:avLst/>
          </a:prstGeom>
        </p:spPr>
        <p:txBody>
          <a:bodyPr/>
          <a:lstStyle/>
          <a:p>
            <a:fld id="{3388094E-DBE6-43F5-8EF5-211EE349157C}" type="slidenum">
              <a:rPr lang="en-US" smtClean="0">
                <a:solidFill>
                  <a:prstClr val="black"/>
                </a:solidFill>
                <a:latin typeface="Calibri"/>
              </a:rPr>
              <a:pPr/>
              <a:t>2</a:t>
            </a:fld>
            <a:endParaRPr lang="en-US" dirty="0">
              <a:solidFill>
                <a:prstClr val="black"/>
              </a:solidFill>
              <a:latin typeface="Calibri"/>
            </a:endParaRPr>
          </a:p>
        </p:txBody>
      </p:sp>
    </p:spTree>
    <p:extLst>
      <p:ext uri="{BB962C8B-B14F-4D97-AF65-F5344CB8AC3E}">
        <p14:creationId xmlns:p14="http://schemas.microsoft.com/office/powerpoint/2010/main" val="992804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a:xfrm>
            <a:off x="3970339" y="8829823"/>
            <a:ext cx="3038475" cy="464980"/>
          </a:xfrm>
          <a:prstGeom prst="rect">
            <a:avLst/>
          </a:prstGeom>
        </p:spPr>
        <p:txBody>
          <a:bodyPr/>
          <a:lstStyle/>
          <a:p>
            <a:fld id="{3388094E-DBE6-43F5-8EF5-211EE349157C}" type="slidenum">
              <a:rPr lang="en-US" smtClean="0">
                <a:solidFill>
                  <a:prstClr val="black"/>
                </a:solidFill>
                <a:latin typeface="Calibri"/>
              </a:rPr>
              <a:pPr/>
              <a:t>3</a:t>
            </a:fld>
            <a:endParaRPr lang="en-US" dirty="0">
              <a:solidFill>
                <a:prstClr val="black"/>
              </a:solidFill>
              <a:latin typeface="Calibri"/>
            </a:endParaRPr>
          </a:p>
        </p:txBody>
      </p:sp>
    </p:spTree>
    <p:extLst>
      <p:ext uri="{BB962C8B-B14F-4D97-AF65-F5344CB8AC3E}">
        <p14:creationId xmlns:p14="http://schemas.microsoft.com/office/powerpoint/2010/main" val="992804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5.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6.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8.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9.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0.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1143000"/>
            <a:ext cx="9144000" cy="5715000"/>
          </a:xfrm>
          <a:prstGeom prst="rect">
            <a:avLst/>
          </a:prstGeom>
          <a:solidFill>
            <a:srgbClr val="5469A2"/>
          </a:solidFill>
          <a:ln w="9525">
            <a:noFill/>
            <a:miter lim="800000"/>
            <a:headEnd/>
            <a:tailEnd/>
          </a:ln>
        </p:spPr>
        <p:txBody>
          <a:bodyPr wrap="none" anchor="ctr"/>
          <a:lstStyle/>
          <a:p>
            <a:pPr fontAlgn="base">
              <a:spcBef>
                <a:spcPct val="0"/>
              </a:spcBef>
              <a:spcAft>
                <a:spcPct val="0"/>
              </a:spcAft>
              <a:defRPr/>
            </a:pPr>
            <a:endParaRPr lang="en-US" dirty="0">
              <a:solidFill>
                <a:srgbClr val="000000"/>
              </a:solidFill>
            </a:endParaRPr>
          </a:p>
        </p:txBody>
      </p:sp>
      <p:sp>
        <p:nvSpPr>
          <p:cNvPr id="6" name="Line 14"/>
          <p:cNvSpPr>
            <a:spLocks noChangeShapeType="1"/>
          </p:cNvSpPr>
          <p:nvPr/>
        </p:nvSpPr>
        <p:spPr bwMode="auto">
          <a:xfrm>
            <a:off x="0" y="1143000"/>
            <a:ext cx="9144000" cy="0"/>
          </a:xfrm>
          <a:prstGeom prst="line">
            <a:avLst/>
          </a:prstGeom>
          <a:noFill/>
          <a:ln w="57150">
            <a:solidFill>
              <a:schemeClr val="hlink"/>
            </a:solidFill>
            <a:round/>
            <a:headEnd/>
            <a:tailEnd/>
          </a:ln>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smtClean="0"/>
              <a:t>Click to edit Master title style</a:t>
            </a:r>
            <a:endParaRPr lang="en-US"/>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fld id="{9C973AC5-5132-4101-86DF-8B70F59A878C}" type="datetime1">
              <a:rPr lang="en-US">
                <a:solidFill>
                  <a:srgbClr val="FFFFFF"/>
                </a:solidFill>
              </a:rPr>
              <a:pPr>
                <a:defRPr/>
              </a:pPr>
              <a:t>7/8/2015</a:t>
            </a:fld>
            <a:endParaRPr lang="en-US" dirty="0">
              <a:solidFill>
                <a:srgbClr val="FFFFFF"/>
              </a:solidFill>
            </a:endParaRP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solidFill>
                  <a:srgbClr val="FFFFFF"/>
                </a:solidFill>
              </a:rPr>
              <a:t>Meeting Title (optional)</a:t>
            </a:r>
          </a:p>
        </p:txBody>
      </p:sp>
    </p:spTree>
    <p:extLst>
      <p:ext uri="{BB962C8B-B14F-4D97-AF65-F5344CB8AC3E}">
        <p14:creationId xmlns:p14="http://schemas.microsoft.com/office/powerpoint/2010/main" val="317103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9334947-5447-485A-8E43-25A7A6E6AFBE}"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823C91B1-8874-43BC-84D2-5DFC17C5FB7A}"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394507841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28593420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Rectangle 4"/>
          <p:cNvSpPr>
            <a:spLocks noChangeArrowheads="1"/>
          </p:cNvSpPr>
          <p:nvPr/>
        </p:nvSpPr>
        <p:spPr bwMode="auto">
          <a:xfrm>
            <a:off x="0" y="1143000"/>
            <a:ext cx="9144000" cy="5715000"/>
          </a:xfrm>
          <a:prstGeom prst="rect">
            <a:avLst/>
          </a:prstGeom>
          <a:solidFill>
            <a:srgbClr val="5469A2"/>
          </a:solidFill>
          <a:ln w="9525">
            <a:noFill/>
            <a:miter lim="800000"/>
            <a:headEnd/>
            <a:tailEnd/>
          </a:ln>
          <a:effectLst/>
        </p:spPr>
        <p:txBody>
          <a:bodyPr wrap="none" anchor="ctr"/>
          <a:lstStyle/>
          <a:p>
            <a:pPr>
              <a:defRPr/>
            </a:pPr>
            <a:endParaRPr lang="en-US" dirty="0"/>
          </a:p>
        </p:txBody>
      </p:sp>
      <p:sp>
        <p:nvSpPr>
          <p:cNvPr id="6" name="Line 14"/>
          <p:cNvSpPr>
            <a:spLocks noChangeShapeType="1"/>
          </p:cNvSpPr>
          <p:nvPr/>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smtClean="0"/>
              <a:t>Click to edit Master title style</a:t>
            </a:r>
            <a:endParaRPr lang="en-US"/>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fld id="{9C973AC5-5132-4101-86DF-8B70F59A878C}" type="datetime1">
              <a:rPr lang="en-US" smtClean="0">
                <a:solidFill>
                  <a:srgbClr val="FFFFFF"/>
                </a:solidFill>
              </a:rPr>
              <a:pPr>
                <a:defRPr/>
              </a:pPr>
              <a:t>7/8/2015</a:t>
            </a:fld>
            <a:endParaRPr lang="en-US" dirty="0">
              <a:solidFill>
                <a:srgbClr val="FFFFFF"/>
              </a:solidFill>
            </a:endParaRP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smtClean="0">
                <a:solidFill>
                  <a:srgbClr val="FFFFFF"/>
                </a:solidFill>
              </a:rPr>
              <a:t>Meeting Title (optional)</a:t>
            </a:r>
            <a:endParaRPr lang="en-US" dirty="0">
              <a:solidFill>
                <a:srgbClr val="FFFFFF"/>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1B63AE-96A8-42EE-8D21-7FE40A1E0851}"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62F501DF-F5CE-4C4A-A182-4193CF7D385A}"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E316900-ED7C-4159-8136-928570EB02A2}"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7C09DD62-92BA-44E0-9484-8FDA0B414768}"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1E1EE18-C046-43AE-AF17-D800C7303F6D}" type="slidenum">
              <a:rPr lang="en-US" smtClean="0">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fld id="{7C25D69D-AA0F-40FD-A346-0A7E19D80C3F}"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2CADFE5-1B45-4205-9A33-9BCF709FB59E}" type="slidenum">
              <a:rPr lang="en-US" smtClean="0">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9" name="Rectangle 4"/>
          <p:cNvSpPr>
            <a:spLocks noGrp="1" noChangeArrowheads="1"/>
          </p:cNvSpPr>
          <p:nvPr>
            <p:ph type="dt" sz="half" idx="12"/>
          </p:nvPr>
        </p:nvSpPr>
        <p:spPr>
          <a:ln/>
        </p:spPr>
        <p:txBody>
          <a:bodyPr/>
          <a:lstStyle>
            <a:lvl1pPr>
              <a:defRPr/>
            </a:lvl1pPr>
          </a:lstStyle>
          <a:p>
            <a:pPr>
              <a:defRPr/>
            </a:pPr>
            <a:fld id="{D5B9B514-925B-443A-A32E-0AA3E5C109BF}"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37609A-CE91-405F-A5DC-7C827C3AF136}" type="slidenum">
              <a:rPr lang="en-US" smtClean="0">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5" name="Rectangle 4"/>
          <p:cNvSpPr>
            <a:spLocks noGrp="1" noChangeArrowheads="1"/>
          </p:cNvSpPr>
          <p:nvPr>
            <p:ph type="dt" sz="half" idx="12"/>
          </p:nvPr>
        </p:nvSpPr>
        <p:spPr>
          <a:ln/>
        </p:spPr>
        <p:txBody>
          <a:bodyPr/>
          <a:lstStyle>
            <a:lvl1pPr>
              <a:defRPr/>
            </a:lvl1pPr>
          </a:lstStyle>
          <a:p>
            <a:pPr>
              <a:defRPr/>
            </a:pPr>
            <a:fld id="{4ED08458-A69B-4CF6-B546-25944F901610}"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2721310-B2C6-4C91-907B-F0ED47A4E33E}" type="slidenum">
              <a:rPr lang="en-US" smtClean="0">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4" name="Rectangle 4"/>
          <p:cNvSpPr>
            <a:spLocks noGrp="1" noChangeArrowheads="1"/>
          </p:cNvSpPr>
          <p:nvPr>
            <p:ph type="dt" sz="half" idx="12"/>
          </p:nvPr>
        </p:nvSpPr>
        <p:spPr>
          <a:ln/>
        </p:spPr>
        <p:txBody>
          <a:bodyPr/>
          <a:lstStyle>
            <a:lvl1pPr>
              <a:defRPr/>
            </a:lvl1pPr>
          </a:lstStyle>
          <a:p>
            <a:pPr>
              <a:defRPr/>
            </a:pPr>
            <a:fld id="{6ADD49CA-EFA5-4E15-A1FD-01D99244C309}"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2B598-93FD-4C8B-B997-FAB5F233A1BF}" type="slidenum">
              <a:rPr lang="en-US" smtClean="0">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fld id="{FF369140-E281-41A6-9E66-C1799F899A3D}"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DF248AC-E0C7-45B7-8DEC-677BB46BD9B9}" type="slidenum">
              <a:rPr lang="en-US" smtClean="0">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fld id="{ED258A3C-9BF8-4918-A5C5-BF2D4BD17045}"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2C0CF46-B4CC-42D3-AD9C-8A17380FFF2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11477C3D-6FB3-4306-A827-A977E53DF72D}"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35747329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9334947-5447-485A-8E43-25A7A6E6AFBE}"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823C91B1-8874-43BC-84D2-5DFC17C5FB7A}"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2C0CF46-B4CC-42D3-AD9C-8A17380FFF29}" type="slidenum">
              <a:rPr lang="en-US" smtClean="0">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Meeting Title (optional)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fld id="{11477C3D-6FB3-4306-A827-A977E53DF72D}" type="datetime1">
              <a:rPr lang="en-US" smtClean="0">
                <a:solidFill>
                  <a:srgbClr val="000000"/>
                </a:solidFill>
              </a:rPr>
              <a:pPr>
                <a:defRPr/>
              </a:pPr>
              <a:t>7/8/2015</a:t>
            </a:fld>
            <a:endParaRPr lang="en-US" dirty="0">
              <a:solidFill>
                <a:srgbClr val="000000"/>
              </a:solidFil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Meeting Title (optional)</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hf sldNum="0" hdr="0"/>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Meeting Title (optional)</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hf sldNum="0" hdr="0"/>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Rectangle 4"/>
          <p:cNvSpPr>
            <a:spLocks noChangeArrowheads="1"/>
          </p:cNvSpPr>
          <p:nvPr userDrawn="1"/>
        </p:nvSpPr>
        <p:spPr bwMode="auto">
          <a:xfrm>
            <a:off x="0" y="1143000"/>
            <a:ext cx="9144000" cy="5715000"/>
          </a:xfrm>
          <a:prstGeom prst="rect">
            <a:avLst/>
          </a:prstGeom>
          <a:solidFill>
            <a:srgbClr val="5469A2"/>
          </a:solidFill>
          <a:ln w="9525">
            <a:noFill/>
            <a:miter lim="800000"/>
            <a:headEnd/>
            <a:tailEnd/>
          </a:ln>
          <a:effectLst/>
        </p:spPr>
        <p:txBody>
          <a:bodyPr wrap="none" anchor="ctr"/>
          <a:lstStyle/>
          <a:p>
            <a:pPr>
              <a:defRPr/>
            </a:pPr>
            <a:endParaRPr lang="en-US" dirty="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a:prstGeom prst="rect">
            <a:avLst/>
          </a:prstGeom>
        </p:spPr>
        <p:txBody>
          <a:bodyPr/>
          <a:lstStyle>
            <a:lvl1pPr marL="0" indent="0">
              <a:buFontTx/>
              <a:buNone/>
              <a:defRPr b="0">
                <a:solidFill>
                  <a:schemeClr val="bg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a:prstGeom prst="rect">
            <a:avLst/>
          </a:prstGeom>
        </p:spPr>
        <p:txBody>
          <a:bodyPr/>
          <a:lstStyle>
            <a:lvl1pPr>
              <a:defRPr sz="2800"/>
            </a:lvl1pPr>
          </a:lstStyle>
          <a:p>
            <a:r>
              <a:rPr lang="en-US" smtClean="0"/>
              <a:t>Click to edit Master title style</a:t>
            </a:r>
            <a:endParaRPr lang="en-US"/>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dirty="0"/>
              <a:t>Date</a:t>
            </a: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t>Meeting Title (optional)</a:t>
            </a: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0"/>
            <a:ext cx="8229600" cy="472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pPr>
              <a:defRPr/>
            </a:pPr>
            <a:fld id="{47C5CAA7-8F5B-4C0F-BA87-41354A05D169}" type="slidenum">
              <a:rPr lang="en-US" smtClean="0"/>
              <a:pPr>
                <a:defRPr/>
              </a:pPr>
              <a:t>‹#›</a:t>
            </a:fld>
            <a:endParaRPr lang="en-US" dirty="0"/>
          </a:p>
        </p:txBody>
      </p:sp>
      <p:sp>
        <p:nvSpPr>
          <p:cNvPr id="5" name="Rectangle 5"/>
          <p:cNvSpPr>
            <a:spLocks noGrp="1" noChangeArrowheads="1"/>
          </p:cNvSpPr>
          <p:nvPr>
            <p:ph type="ftr" sz="quarter" idx="11"/>
          </p:nvPr>
        </p:nvSpPr>
        <p:spPr>
          <a:ln/>
        </p:spPr>
        <p:txBody>
          <a:bodyPr/>
          <a:lstStyle>
            <a:lvl1pPr>
              <a:defRPr sz="1400">
                <a:solidFill>
                  <a:schemeClr val="tx1"/>
                </a:solidFill>
              </a:defRPr>
            </a:lvl1pPr>
          </a:lstStyle>
          <a:p>
            <a:pPr>
              <a:defRPr/>
            </a:pPr>
            <a:r>
              <a:rPr lang="en-US" dirty="0" smtClean="0"/>
              <a:t>Executive Review</a:t>
            </a:r>
            <a:endParaRPr lang="en-US" dirty="0"/>
          </a:p>
        </p:txBody>
      </p:sp>
      <p:sp>
        <p:nvSpPr>
          <p:cNvPr id="6" name="Rectangle 4"/>
          <p:cNvSpPr>
            <a:spLocks noGrp="1" noChangeArrowheads="1"/>
          </p:cNvSpPr>
          <p:nvPr>
            <p:ph type="dt" sz="half" idx="12"/>
          </p:nvPr>
        </p:nvSpPr>
        <p:spPr>
          <a:ln/>
        </p:spPr>
        <p:txBody>
          <a:bodyPr/>
          <a:lstStyle>
            <a:lvl1pPr>
              <a:defRPr>
                <a:solidFill>
                  <a:schemeClr val="tx1"/>
                </a:solidFill>
              </a:defRPr>
            </a:lvl1pPr>
          </a:lstStyle>
          <a:p>
            <a:pPr algn="r">
              <a:defRPr/>
            </a:pPr>
            <a:r>
              <a:rPr lang="en-US" dirty="0" smtClean="0"/>
              <a:t>May 1, 2013</a:t>
            </a:r>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5976937"/>
            <a:ext cx="817563"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94287254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98685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0948334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5962628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4377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94287254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011277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4800960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28130037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9996019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76240017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21143396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67781707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673714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741970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016906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986855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44619880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2883679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186649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561533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91169977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06597207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4439779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341766505"/>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0464247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14495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0948334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0178164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274583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1824159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606167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1760814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78044327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689177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247321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03577396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15907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5962628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728600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3254354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8810544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61318691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27860200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0452221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1731740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12164857"/>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6640002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4079588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24377348"/>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40186197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0452661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021251295"/>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12193898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4274734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799324293"/>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55850805"/>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36945814"/>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6415481"/>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1653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0112772"/>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81158468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65830145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6446641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084182705"/>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23621695"/>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921464790"/>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701496798"/>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76314476"/>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584733497"/>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34557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48009607"/>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9374709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804896325"/>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4232898271"/>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6769133"/>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16105246"/>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80303929"/>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83046"/>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66045536"/>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46849855"/>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96220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1B63AE-96A8-42EE-8D21-7FE40A1E0851}"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62F501DF-F5CE-4C4A-A182-4193CF7D385A}"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682980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281300372"/>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84951194"/>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93978658"/>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92692925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702893367"/>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83483223"/>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31157294"/>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48570326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04130"/>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527783556"/>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16290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99960191"/>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92897449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289903946"/>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285934207"/>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214.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762400177"/>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4" y="179143"/>
            <a:ext cx="76200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2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223.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3" name="Slide Number Placeholder 6"/>
          <p:cNvSpPr txBox="1">
            <a:spLocks/>
          </p:cNvSpPr>
          <p:nvPr userDrawn="1"/>
        </p:nvSpPr>
        <p:spPr>
          <a:xfrm>
            <a:off x="6705600" y="6039537"/>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pic>
        <p:nvPicPr>
          <p:cNvPr id="5" name="Picture 4"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20841882"/>
      </p:ext>
    </p:extLst>
  </p:cSld>
  <p:clrMapOvr>
    <a:masterClrMapping/>
  </p:clrMapOvr>
  <p:timing>
    <p:tnLst>
      <p:par>
        <p:cTn id="1" dur="indefinite" restart="never" nodeType="tmRoot"/>
      </p:par>
    </p:tnLst>
  </p:timing>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pic>
        <p:nvPicPr>
          <p:cNvPr id="10" name="Picture 9"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2970689176"/>
      </p:ext>
    </p:extLst>
  </p:cSld>
  <p:clrMapOvr>
    <a:masterClrMapping/>
  </p:clrMapOvr>
  <p:timing>
    <p:tnLst>
      <p:par>
        <p:cTn id="1" dur="indefinite" restart="never" nodeType="tmRoot"/>
      </p:par>
    </p:tnLst>
  </p:timing>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dirty="0">
              <a:solidFill>
                <a:prstClr val="black">
                  <a:tint val="75000"/>
                </a:prstClr>
              </a:solidFill>
            </a:endParaRPr>
          </a:p>
        </p:txBody>
      </p:sp>
      <p:pic>
        <p:nvPicPr>
          <p:cNvPr id="11" name="Picture 10"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12" name="Footer Placeholder 4"/>
          <p:cNvSpPr txBox="1">
            <a:spLocks/>
          </p:cNvSpPr>
          <p:nvPr userDrawn="1"/>
        </p:nvSpPr>
        <p:spPr>
          <a:xfrm>
            <a:off x="3124200" y="6122194"/>
            <a:ext cx="2895600" cy="19981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prstClr val="black"/>
              </a:solidFill>
            </a:endParaRPr>
          </a:p>
        </p:txBody>
      </p:sp>
    </p:spTree>
    <p:extLst>
      <p:ext uri="{BB962C8B-B14F-4D97-AF65-F5344CB8AC3E}">
        <p14:creationId xmlns:p14="http://schemas.microsoft.com/office/powerpoint/2010/main" val="3271877926"/>
      </p:ext>
    </p:extLst>
  </p:cSld>
  <p:clrMapOvr>
    <a:masterClrMapping/>
  </p:clrMapOvr>
  <p:timing>
    <p:tnLst>
      <p:par>
        <p:cTn id="1" dur="indefinite" restart="never" nodeType="tmRoot"/>
      </p:par>
    </p:tnLst>
  </p:timing>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dirty="0">
              <a:solidFill>
                <a:prstClr val="black">
                  <a:tint val="75000"/>
                </a:prstClr>
              </a:solidFill>
            </a:endParaRPr>
          </a:p>
        </p:txBody>
      </p:sp>
      <p:sp>
        <p:nvSpPr>
          <p:cNvPr id="10" name="TextBox 9"/>
          <p:cNvSpPr txBox="1"/>
          <p:nvPr userDrawn="1"/>
        </p:nvSpPr>
        <p:spPr>
          <a:xfrm>
            <a:off x="1085850" y="6010275"/>
            <a:ext cx="6867527" cy="415498"/>
          </a:xfrm>
          <a:prstGeom prst="rect">
            <a:avLst/>
          </a:prstGeom>
          <a:noFill/>
        </p:spPr>
        <p:txBody>
          <a:bodyPr wrap="square" rtlCol="0">
            <a:spAutoFit/>
          </a:bodyPr>
          <a:lstStyle/>
          <a:p>
            <a:r>
              <a:rPr lang="en-US" sz="1050" b="1" kern="1200" dirty="0" smtClean="0">
                <a:solidFill>
                  <a:prstClr val="black"/>
                </a:solidFill>
              </a:rPr>
              <a:t>IT Deep Dive II</a:t>
            </a:r>
          </a:p>
          <a:p>
            <a:r>
              <a:rPr lang="en-US" sz="1050" kern="1200" dirty="0" smtClean="0">
                <a:solidFill>
                  <a:prstClr val="black"/>
                </a:solidFill>
              </a:rPr>
              <a:t>April 2014</a:t>
            </a:r>
            <a:endParaRPr lang="en-US" sz="1050" kern="1200" dirty="0">
              <a:solidFill>
                <a:prstClr val="black"/>
              </a:solidFill>
            </a:endParaRPr>
          </a:p>
        </p:txBody>
      </p:sp>
      <p:pic>
        <p:nvPicPr>
          <p:cNvPr id="13" name="Picture 12" descr="ERCOT cmyk-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14" name="Footer Placeholder 4"/>
          <p:cNvSpPr txBox="1">
            <a:spLocks/>
          </p:cNvSpPr>
          <p:nvPr userDrawn="1"/>
        </p:nvSpPr>
        <p:spPr>
          <a:xfrm>
            <a:off x="3124200" y="6122194"/>
            <a:ext cx="2895600" cy="19981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rPr>
              <a:t>ERCOT RESTRICTED</a:t>
            </a:r>
            <a:endParaRPr lang="en-US" dirty="0">
              <a:solidFill>
                <a:prstClr val="black"/>
              </a:solidFill>
            </a:endParaRPr>
          </a:p>
        </p:txBody>
      </p:sp>
    </p:spTree>
    <p:extLst>
      <p:ext uri="{BB962C8B-B14F-4D97-AF65-F5344CB8AC3E}">
        <p14:creationId xmlns:p14="http://schemas.microsoft.com/office/powerpoint/2010/main" val="222503943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2114339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6778170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6737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7419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0169067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446198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2883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E316900-ED7C-4159-8136-928570EB02A2}"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6" name="Rectangle 4"/>
          <p:cNvSpPr>
            <a:spLocks noGrp="1" noChangeArrowheads="1"/>
          </p:cNvSpPr>
          <p:nvPr>
            <p:ph type="dt" sz="half" idx="12"/>
          </p:nvPr>
        </p:nvSpPr>
        <p:spPr>
          <a:ln/>
        </p:spPr>
        <p:txBody>
          <a:bodyPr/>
          <a:lstStyle>
            <a:lvl1pPr>
              <a:defRPr/>
            </a:lvl1pPr>
          </a:lstStyle>
          <a:p>
            <a:pPr>
              <a:defRPr/>
            </a:pPr>
            <a:fld id="{7C09DD62-92BA-44E0-9484-8FDA0B414768}"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27886738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18664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56153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9116997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065972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443977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3341766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046424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144952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1017816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5274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1E1EE18-C046-43AE-AF17-D800C7303F6D}"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fld id="{7C25D69D-AA0F-40FD-A346-0A7E19D80C3F}"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32903033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182415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60616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1176081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7804432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668917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24732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2012</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0357739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1159077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9572860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13254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2CADFE5-1B45-4205-9A33-9BCF709FB59E}"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9" name="Rectangle 4"/>
          <p:cNvSpPr>
            <a:spLocks noGrp="1" noChangeArrowheads="1"/>
          </p:cNvSpPr>
          <p:nvPr>
            <p:ph type="dt" sz="half" idx="12"/>
          </p:nvPr>
        </p:nvSpPr>
        <p:spPr>
          <a:ln/>
        </p:spPr>
        <p:txBody>
          <a:bodyPr/>
          <a:lstStyle>
            <a:lvl1pPr>
              <a:defRPr/>
            </a:lvl1pPr>
          </a:lstStyle>
          <a:p>
            <a:pPr>
              <a:defRPr/>
            </a:pPr>
            <a:fld id="{D5B9B514-925B-443A-A32E-0AA3E5C109BF}"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23175811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42881054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2613186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2786020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6045222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7173174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171216485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2012</a:t>
            </a:r>
            <a:endParaRPr lang="en-US" dirty="0">
              <a:solidFill>
                <a:srgbClr val="000000"/>
              </a:solidFill>
            </a:endParaRPr>
          </a:p>
        </p:txBody>
      </p:sp>
    </p:spTree>
    <p:extLst>
      <p:ext uri="{BB962C8B-B14F-4D97-AF65-F5344CB8AC3E}">
        <p14:creationId xmlns:p14="http://schemas.microsoft.com/office/powerpoint/2010/main" val="30664000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40795882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40186197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0452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37609A-CE91-405F-A5DC-7C827C3AF136}"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5" name="Rectangle 4"/>
          <p:cNvSpPr>
            <a:spLocks noGrp="1" noChangeArrowheads="1"/>
          </p:cNvSpPr>
          <p:nvPr>
            <p:ph type="dt" sz="half" idx="12"/>
          </p:nvPr>
        </p:nvSpPr>
        <p:spPr>
          <a:ln/>
        </p:spPr>
        <p:txBody>
          <a:bodyPr/>
          <a:lstStyle>
            <a:lvl1pPr>
              <a:defRPr/>
            </a:lvl1pPr>
          </a:lstStyle>
          <a:p>
            <a:pPr>
              <a:defRPr/>
            </a:pPr>
            <a:fld id="{4ED08458-A69B-4CF6-B546-25944F901610}"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87176707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0212512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1219389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427473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79932429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558508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369458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64154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16534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28115846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165830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2721310-B2C6-4C91-907B-F0ED47A4E33E}"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4" name="Rectangle 4"/>
          <p:cNvSpPr>
            <a:spLocks noGrp="1" noChangeArrowheads="1"/>
          </p:cNvSpPr>
          <p:nvPr>
            <p:ph type="dt" sz="half" idx="12"/>
          </p:nvPr>
        </p:nvSpPr>
        <p:spPr>
          <a:ln/>
        </p:spPr>
        <p:txBody>
          <a:bodyPr/>
          <a:lstStyle>
            <a:lvl1pPr>
              <a:defRPr/>
            </a:lvl1pPr>
          </a:lstStyle>
          <a:p>
            <a:pPr>
              <a:defRPr/>
            </a:pPr>
            <a:fld id="{6ADD49CA-EFA5-4E15-A1FD-01D99244C309}"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31505397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96446641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0841827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236216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92146479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70149679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7631447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5847334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345570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9374709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804896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2B598-93FD-4C8B-B997-FAB5F233A1BF}"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fld id="{FF369140-E281-41A6-9E66-C1799F899A3D}"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38272424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00800"/>
            <a:ext cx="2133600" cy="323850"/>
          </a:xfrm>
          <a:ln/>
        </p:spPr>
        <p:txBody>
          <a:bodyPr/>
          <a:lstStyle>
            <a:lvl1pPr>
              <a:defRPr/>
            </a:lvl1pPr>
          </a:lstStyle>
          <a:p>
            <a:pPr>
              <a:defRPr/>
            </a:pPr>
            <a:r>
              <a:rPr lang="en-US" dirty="0" smtClean="0">
                <a:solidFill>
                  <a:srgbClr val="000000"/>
                </a:solidFill>
              </a:rPr>
              <a:t>July 30, 2012</a:t>
            </a:r>
            <a:endParaRPr lang="en-US" dirty="0">
              <a:solidFill>
                <a:srgbClr val="000000"/>
              </a:solidFill>
            </a:endParaRPr>
          </a:p>
        </p:txBody>
      </p:sp>
    </p:spTree>
    <p:extLst>
      <p:ext uri="{BB962C8B-B14F-4D97-AF65-F5344CB8AC3E}">
        <p14:creationId xmlns:p14="http://schemas.microsoft.com/office/powerpoint/2010/main" val="42328982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06676913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8161052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8030392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8304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6604553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64684985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9622015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98495119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504B53-2220-4800-BD73-A41CA2412445}"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9397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DF248AC-E0C7-45B7-8DEC-677BB46BD9B9}"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Meeting Title (optional)</a:t>
            </a:r>
          </a:p>
        </p:txBody>
      </p:sp>
      <p:sp>
        <p:nvSpPr>
          <p:cNvPr id="7" name="Rectangle 4"/>
          <p:cNvSpPr>
            <a:spLocks noGrp="1" noChangeArrowheads="1"/>
          </p:cNvSpPr>
          <p:nvPr>
            <p:ph type="dt" sz="half" idx="12"/>
          </p:nvPr>
        </p:nvSpPr>
        <p:spPr>
          <a:ln/>
        </p:spPr>
        <p:txBody>
          <a:bodyPr/>
          <a:lstStyle>
            <a:lvl1pPr>
              <a:defRPr/>
            </a:lvl1pPr>
          </a:lstStyle>
          <a:p>
            <a:pPr>
              <a:defRPr/>
            </a:pPr>
            <a:fld id="{ED258A3C-9BF8-4918-A5C5-BF2D4BD17045}" type="datetime1">
              <a:rPr lang="en-US">
                <a:solidFill>
                  <a:srgbClr val="000000"/>
                </a:solidFill>
              </a:rPr>
              <a:pPr>
                <a:defRPr/>
              </a:pPr>
              <a:t>7/8/2015</a:t>
            </a:fld>
            <a:endParaRPr lang="en-US" dirty="0">
              <a:solidFill>
                <a:srgbClr val="000000"/>
              </a:solidFill>
            </a:endParaRPr>
          </a:p>
        </p:txBody>
      </p:sp>
    </p:spTree>
    <p:extLst>
      <p:ext uri="{BB962C8B-B14F-4D97-AF65-F5344CB8AC3E}">
        <p14:creationId xmlns:p14="http://schemas.microsoft.com/office/powerpoint/2010/main" val="380579005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smtClean="0"/>
              <a:t>Click to edit Master subtitle style</a:t>
            </a:r>
            <a:endParaRPr lang="en-US"/>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smtClean="0"/>
              <a:t>Click to edit Master title style</a:t>
            </a:r>
            <a:endParaRPr lang="en-US"/>
          </a:p>
        </p:txBody>
      </p:sp>
      <p:sp>
        <p:nvSpPr>
          <p:cNvPr id="6"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dirty="0" smtClean="0">
                <a:solidFill>
                  <a:srgbClr val="000000"/>
                </a:solidFill>
              </a:rPr>
              <a:t>July 25, 2011</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dirty="0" smtClean="0">
                <a:solidFill>
                  <a:srgbClr val="000000"/>
                </a:solidFill>
              </a:rPr>
              <a:t>ERCOT Confidential</a:t>
            </a:r>
            <a:endParaRPr lang="en-US" dirty="0">
              <a:solidFill>
                <a:srgbClr val="000000"/>
              </a:solidFill>
            </a:endParaRPr>
          </a:p>
        </p:txBody>
      </p:sp>
    </p:spTree>
    <p:extLst>
      <p:ext uri="{BB962C8B-B14F-4D97-AF65-F5344CB8AC3E}">
        <p14:creationId xmlns:p14="http://schemas.microsoft.com/office/powerpoint/2010/main" val="192692925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8A9D52-4E55-4A06-A504-4C290D103BC9}"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70289336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4D9F3AF-FC4E-46E8-899B-0E5993D8D0E0}"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7834832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3933025-AA2A-4A26-A8D9-C698870E3011}"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7700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323115729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92B56BE-E443-470E-81FB-D6C043C76079}" type="slidenum">
              <a:rPr lang="en-US">
                <a:solidFill>
                  <a:srgbClr val="000000"/>
                </a:solidFill>
              </a:rPr>
              <a:pPr>
                <a:defRPr/>
              </a:pPr>
              <a:t>‹#›</a:t>
            </a:fld>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10"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248570326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B8CEC59-51C0-428C-9BC9-B206CCFDECB7}" type="slidenum">
              <a:rPr lang="en-US">
                <a:solidFill>
                  <a:srgbClr val="000000"/>
                </a:solidFill>
              </a:rPr>
              <a:pPr>
                <a:defRPr/>
              </a:pPr>
              <a:t>‹#›</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6"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60413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1BF68D-F371-4792-AE57-6CF020C811BF}" type="slidenum">
              <a:rPr lang="en-US">
                <a:solidFill>
                  <a:srgbClr val="000000"/>
                </a:solidFill>
              </a:rPr>
              <a:pPr>
                <a:defRPr/>
              </a:pPr>
              <a:t>‹#›</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5"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52778355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B22611C-F735-4642-8C2E-9C5B6752CA0B}"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151629090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7D96557-AF64-4F15-9FA0-CEDF52198CC5}" type="slidenum">
              <a:rPr lang="en-US">
                <a:solidFill>
                  <a:srgbClr val="000000"/>
                </a:solidFill>
              </a:rPr>
              <a:pPr>
                <a:defRPr/>
              </a:pPr>
              <a:t>‹#›</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8"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92897449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7EE0F3F-D354-4C14-AAF5-A2AC8B1ADD14}" type="slidenum">
              <a:rPr lang="en-US">
                <a:solidFill>
                  <a:srgbClr val="000000"/>
                </a:solidFill>
              </a:rPr>
              <a:pPr>
                <a:defRPr/>
              </a:pPr>
              <a:t>‹#›</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Confidential</a:t>
            </a:r>
            <a:endParaRPr lang="en-US" dirty="0">
              <a:solidFill>
                <a:srgbClr val="000000"/>
              </a:solidFill>
            </a:endParaRPr>
          </a:p>
        </p:txBody>
      </p:sp>
      <p:sp>
        <p:nvSpPr>
          <p:cNvPr id="7" name="Rectangle 4"/>
          <p:cNvSpPr>
            <a:spLocks noGrp="1" noChangeArrowheads="1"/>
          </p:cNvSpPr>
          <p:nvPr>
            <p:ph type="dt" sz="half" idx="12"/>
          </p:nvPr>
        </p:nvSpPr>
        <p:spPr>
          <a:xfrm>
            <a:off x="1143000" y="6457950"/>
            <a:ext cx="2133600" cy="476250"/>
          </a:xfrm>
          <a:ln/>
        </p:spPr>
        <p:txBody>
          <a:bodyPr/>
          <a:lstStyle>
            <a:lvl1pPr>
              <a:defRPr/>
            </a:lvl1pPr>
          </a:lstStyle>
          <a:p>
            <a:pPr>
              <a:defRPr/>
            </a:pPr>
            <a:r>
              <a:rPr lang="en-US" dirty="0" smtClean="0">
                <a:solidFill>
                  <a:srgbClr val="000000"/>
                </a:solidFill>
              </a:rPr>
              <a:t>July 25, 2011</a:t>
            </a:r>
            <a:endParaRPr lang="en-US" dirty="0">
              <a:solidFill>
                <a:srgbClr val="000000"/>
              </a:solidFill>
            </a:endParaRPr>
          </a:p>
        </p:txBody>
      </p:sp>
    </p:spTree>
    <p:extLst>
      <p:ext uri="{BB962C8B-B14F-4D97-AF65-F5344CB8AC3E}">
        <p14:creationId xmlns:p14="http://schemas.microsoft.com/office/powerpoint/2010/main" val="428990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115.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image" Target="../media/image3.png"/><Relationship Id="rId5" Type="http://schemas.openxmlformats.org/officeDocument/2006/relationships/theme" Target="../theme/theme11.xml"/><Relationship Id="rId4" Type="http://schemas.openxmlformats.org/officeDocument/2006/relationships/slideLayout" Target="../slideLayouts/slideLayout11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image" Target="../media/image5.png"/><Relationship Id="rId5" Type="http://schemas.openxmlformats.org/officeDocument/2006/relationships/slideLayout" Target="../slideLayouts/slideLayout121.xml"/><Relationship Id="rId10" Type="http://schemas.openxmlformats.org/officeDocument/2006/relationships/image" Target="../media/image3.png"/><Relationship Id="rId4" Type="http://schemas.openxmlformats.org/officeDocument/2006/relationships/slideLayout" Target="../slideLayouts/slideLayout120.xml"/><Relationship Id="rId9"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image" Target="../media/image1.png"/><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3.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image" Target="../media/image1.png"/><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theme" Target="../theme/theme14.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54.xml"/><Relationship Id="rId13" Type="http://schemas.openxmlformats.org/officeDocument/2006/relationships/image" Target="../media/image1.png"/><Relationship Id="rId3" Type="http://schemas.openxmlformats.org/officeDocument/2006/relationships/slideLayout" Target="../slideLayouts/slideLayout149.xml"/><Relationship Id="rId7" Type="http://schemas.openxmlformats.org/officeDocument/2006/relationships/slideLayout" Target="../slideLayouts/slideLayout153.xml"/><Relationship Id="rId12" Type="http://schemas.openxmlformats.org/officeDocument/2006/relationships/theme" Target="../theme/theme15.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slideLayout" Target="../slideLayouts/slideLayout157.xml"/><Relationship Id="rId5" Type="http://schemas.openxmlformats.org/officeDocument/2006/relationships/slideLayout" Target="../slideLayouts/slideLayout151.xml"/><Relationship Id="rId10" Type="http://schemas.openxmlformats.org/officeDocument/2006/relationships/slideLayout" Target="../slideLayouts/slideLayout156.xml"/><Relationship Id="rId4" Type="http://schemas.openxmlformats.org/officeDocument/2006/relationships/slideLayout" Target="../slideLayouts/slideLayout150.xml"/><Relationship Id="rId9" Type="http://schemas.openxmlformats.org/officeDocument/2006/relationships/slideLayout" Target="../slideLayouts/slideLayout15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65.xml"/><Relationship Id="rId13" Type="http://schemas.openxmlformats.org/officeDocument/2006/relationships/image" Target="../media/image1.png"/><Relationship Id="rId3" Type="http://schemas.openxmlformats.org/officeDocument/2006/relationships/slideLayout" Target="../slideLayouts/slideLayout160.xml"/><Relationship Id="rId7" Type="http://schemas.openxmlformats.org/officeDocument/2006/relationships/slideLayout" Target="../slideLayouts/slideLayout164.xml"/><Relationship Id="rId12" Type="http://schemas.openxmlformats.org/officeDocument/2006/relationships/theme" Target="../theme/theme16.xml"/><Relationship Id="rId2" Type="http://schemas.openxmlformats.org/officeDocument/2006/relationships/slideLayout" Target="../slideLayouts/slideLayout159.xml"/><Relationship Id="rId1" Type="http://schemas.openxmlformats.org/officeDocument/2006/relationships/slideLayout" Target="../slideLayouts/slideLayout158.xml"/><Relationship Id="rId6" Type="http://schemas.openxmlformats.org/officeDocument/2006/relationships/slideLayout" Target="../slideLayouts/slideLayout163.xml"/><Relationship Id="rId11" Type="http://schemas.openxmlformats.org/officeDocument/2006/relationships/slideLayout" Target="../slideLayouts/slideLayout168.xml"/><Relationship Id="rId5" Type="http://schemas.openxmlformats.org/officeDocument/2006/relationships/slideLayout" Target="../slideLayouts/slideLayout162.xml"/><Relationship Id="rId10" Type="http://schemas.openxmlformats.org/officeDocument/2006/relationships/slideLayout" Target="../slideLayouts/slideLayout167.xml"/><Relationship Id="rId4" Type="http://schemas.openxmlformats.org/officeDocument/2006/relationships/slideLayout" Target="../slideLayouts/slideLayout161.xml"/><Relationship Id="rId9" Type="http://schemas.openxmlformats.org/officeDocument/2006/relationships/slideLayout" Target="../slideLayouts/slideLayout166.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76.xml"/><Relationship Id="rId13" Type="http://schemas.openxmlformats.org/officeDocument/2006/relationships/image" Target="../media/image1.png"/><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theme" Target="../theme/theme17.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87.xml"/><Relationship Id="rId13" Type="http://schemas.openxmlformats.org/officeDocument/2006/relationships/image" Target="../media/image1.png"/><Relationship Id="rId3" Type="http://schemas.openxmlformats.org/officeDocument/2006/relationships/slideLayout" Target="../slideLayouts/slideLayout182.xml"/><Relationship Id="rId7" Type="http://schemas.openxmlformats.org/officeDocument/2006/relationships/slideLayout" Target="../slideLayouts/slideLayout186.xml"/><Relationship Id="rId12" Type="http://schemas.openxmlformats.org/officeDocument/2006/relationships/theme" Target="../theme/theme18.xml"/><Relationship Id="rId2" Type="http://schemas.openxmlformats.org/officeDocument/2006/relationships/slideLayout" Target="../slideLayouts/slideLayout181.xml"/><Relationship Id="rId1" Type="http://schemas.openxmlformats.org/officeDocument/2006/relationships/slideLayout" Target="../slideLayouts/slideLayout180.xml"/><Relationship Id="rId6" Type="http://schemas.openxmlformats.org/officeDocument/2006/relationships/slideLayout" Target="../slideLayouts/slideLayout185.xml"/><Relationship Id="rId11" Type="http://schemas.openxmlformats.org/officeDocument/2006/relationships/slideLayout" Target="../slideLayouts/slideLayout190.xml"/><Relationship Id="rId5" Type="http://schemas.openxmlformats.org/officeDocument/2006/relationships/slideLayout" Target="../slideLayouts/slideLayout184.xml"/><Relationship Id="rId10" Type="http://schemas.openxmlformats.org/officeDocument/2006/relationships/slideLayout" Target="../slideLayouts/slideLayout189.xml"/><Relationship Id="rId4" Type="http://schemas.openxmlformats.org/officeDocument/2006/relationships/slideLayout" Target="../slideLayouts/slideLayout183.xml"/><Relationship Id="rId9" Type="http://schemas.openxmlformats.org/officeDocument/2006/relationships/slideLayout" Target="../slideLayouts/slideLayout188.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98.xml"/><Relationship Id="rId13" Type="http://schemas.openxmlformats.org/officeDocument/2006/relationships/image" Target="../media/image1.png"/><Relationship Id="rId3" Type="http://schemas.openxmlformats.org/officeDocument/2006/relationships/slideLayout" Target="../slideLayouts/slideLayout193.xml"/><Relationship Id="rId7" Type="http://schemas.openxmlformats.org/officeDocument/2006/relationships/slideLayout" Target="../slideLayouts/slideLayout197.xml"/><Relationship Id="rId12" Type="http://schemas.openxmlformats.org/officeDocument/2006/relationships/theme" Target="../theme/theme19.xml"/><Relationship Id="rId2" Type="http://schemas.openxmlformats.org/officeDocument/2006/relationships/slideLayout" Target="../slideLayouts/slideLayout192.xml"/><Relationship Id="rId1" Type="http://schemas.openxmlformats.org/officeDocument/2006/relationships/slideLayout" Target="../slideLayouts/slideLayout191.xml"/><Relationship Id="rId6" Type="http://schemas.openxmlformats.org/officeDocument/2006/relationships/slideLayout" Target="../slideLayouts/slideLayout196.xml"/><Relationship Id="rId11" Type="http://schemas.openxmlformats.org/officeDocument/2006/relationships/slideLayout" Target="../slideLayouts/slideLayout201.xml"/><Relationship Id="rId5" Type="http://schemas.openxmlformats.org/officeDocument/2006/relationships/slideLayout" Target="../slideLayouts/slideLayout195.xml"/><Relationship Id="rId10" Type="http://schemas.openxmlformats.org/officeDocument/2006/relationships/slideLayout" Target="../slideLayouts/slideLayout200.xml"/><Relationship Id="rId4" Type="http://schemas.openxmlformats.org/officeDocument/2006/relationships/slideLayout" Target="../slideLayouts/slideLayout194.xml"/><Relationship Id="rId9" Type="http://schemas.openxmlformats.org/officeDocument/2006/relationships/slideLayout" Target="../slideLayouts/slideLayout19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09.xml"/><Relationship Id="rId13" Type="http://schemas.openxmlformats.org/officeDocument/2006/relationships/image" Target="../media/image1.png"/><Relationship Id="rId3" Type="http://schemas.openxmlformats.org/officeDocument/2006/relationships/slideLayout" Target="../slideLayouts/slideLayout204.xml"/><Relationship Id="rId7" Type="http://schemas.openxmlformats.org/officeDocument/2006/relationships/slideLayout" Target="../slideLayouts/slideLayout208.xml"/><Relationship Id="rId12" Type="http://schemas.openxmlformats.org/officeDocument/2006/relationships/theme" Target="../theme/theme20.xml"/><Relationship Id="rId2" Type="http://schemas.openxmlformats.org/officeDocument/2006/relationships/slideLayout" Target="../slideLayouts/slideLayout203.xml"/><Relationship Id="rId1" Type="http://schemas.openxmlformats.org/officeDocument/2006/relationships/slideLayout" Target="../slideLayouts/slideLayout202.xml"/><Relationship Id="rId6" Type="http://schemas.openxmlformats.org/officeDocument/2006/relationships/slideLayout" Target="../slideLayouts/slideLayout207.xml"/><Relationship Id="rId11" Type="http://schemas.openxmlformats.org/officeDocument/2006/relationships/slideLayout" Target="../slideLayouts/slideLayout212.xml"/><Relationship Id="rId5" Type="http://schemas.openxmlformats.org/officeDocument/2006/relationships/slideLayout" Target="../slideLayouts/slideLayout206.xml"/><Relationship Id="rId10" Type="http://schemas.openxmlformats.org/officeDocument/2006/relationships/slideLayout" Target="../slideLayouts/slideLayout211.xml"/><Relationship Id="rId4" Type="http://schemas.openxmlformats.org/officeDocument/2006/relationships/slideLayout" Target="../slideLayouts/slideLayout205.xml"/><Relationship Id="rId9" Type="http://schemas.openxmlformats.org/officeDocument/2006/relationships/slideLayout" Target="../slideLayouts/slideLayout210.xml"/></Relationships>
</file>

<file path=ppt/slideMasters/_rels/slideMaster21.xml.rels><?xml version="1.0" encoding="UTF-8" standalone="yes"?>
<Relationships xmlns="http://schemas.openxmlformats.org/package/2006/relationships"><Relationship Id="rId3" Type="http://schemas.openxmlformats.org/officeDocument/2006/relationships/theme" Target="../theme/theme21.xml"/><Relationship Id="rId2" Type="http://schemas.openxmlformats.org/officeDocument/2006/relationships/slideLayout" Target="../slideLayouts/slideLayout214.xml"/><Relationship Id="rId1" Type="http://schemas.openxmlformats.org/officeDocument/2006/relationships/slideLayout" Target="../slideLayouts/slideLayout213.xml"/><Relationship Id="rId4" Type="http://schemas.openxmlformats.org/officeDocument/2006/relationships/image" Target="../media/image3.png"/></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22.xml"/><Relationship Id="rId3" Type="http://schemas.openxmlformats.org/officeDocument/2006/relationships/slideLayout" Target="../slideLayouts/slideLayout217.xml"/><Relationship Id="rId7" Type="http://schemas.openxmlformats.org/officeDocument/2006/relationships/slideLayout" Target="../slideLayouts/slideLayout221.xml"/><Relationship Id="rId2" Type="http://schemas.openxmlformats.org/officeDocument/2006/relationships/slideLayout" Target="../slideLayouts/slideLayout216.xml"/><Relationship Id="rId1" Type="http://schemas.openxmlformats.org/officeDocument/2006/relationships/slideLayout" Target="../slideLayouts/slideLayout215.xml"/><Relationship Id="rId6" Type="http://schemas.openxmlformats.org/officeDocument/2006/relationships/slideLayout" Target="../slideLayouts/slideLayout220.xml"/><Relationship Id="rId11" Type="http://schemas.openxmlformats.org/officeDocument/2006/relationships/image" Target="../media/image6.png"/><Relationship Id="rId5" Type="http://schemas.openxmlformats.org/officeDocument/2006/relationships/slideLayout" Target="../slideLayouts/slideLayout219.xml"/><Relationship Id="rId10" Type="http://schemas.openxmlformats.org/officeDocument/2006/relationships/image" Target="../media/image3.png"/><Relationship Id="rId4" Type="http://schemas.openxmlformats.org/officeDocument/2006/relationships/slideLayout" Target="../slideLayouts/slideLayout218.xml"/><Relationship Id="rId9" Type="http://schemas.openxmlformats.org/officeDocument/2006/relationships/theme" Target="../theme/theme22.xml"/></Relationships>
</file>

<file path=ppt/slideMasters/_rels/slideMaster23.xml.rels><?xml version="1.0" encoding="UTF-8" standalone="yes"?>
<Relationships xmlns="http://schemas.openxmlformats.org/package/2006/relationships"><Relationship Id="rId3" Type="http://schemas.openxmlformats.org/officeDocument/2006/relationships/slideLayout" Target="../slideLayouts/slideLayout225.xml"/><Relationship Id="rId2" Type="http://schemas.openxmlformats.org/officeDocument/2006/relationships/slideLayout" Target="../slideLayouts/slideLayout224.xml"/><Relationship Id="rId1" Type="http://schemas.openxmlformats.org/officeDocument/2006/relationships/slideLayout" Target="../slideLayouts/slideLayout223.xml"/><Relationship Id="rId6" Type="http://schemas.openxmlformats.org/officeDocument/2006/relationships/image" Target="../media/image7.png"/><Relationship Id="rId5" Type="http://schemas.openxmlformats.org/officeDocument/2006/relationships/theme" Target="../theme/theme23.xml"/><Relationship Id="rId4" Type="http://schemas.openxmlformats.org/officeDocument/2006/relationships/slideLayout" Target="../slideLayouts/slideLayout2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785A088-F213-4D2B-872D-D8EBE2499ECA}"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w="9525">
            <a:noFill/>
            <a:miter lim="800000"/>
            <a:headEnd/>
            <a:tailEnd/>
          </a:ln>
        </p:spPr>
        <p:txBody>
          <a:bodyPr wrap="none" anchor="ctr"/>
          <a:lstStyle/>
          <a:p>
            <a:pPr fontAlgn="base">
              <a:spcBef>
                <a:spcPct val="0"/>
              </a:spcBef>
              <a:spcAft>
                <a:spcPct val="0"/>
              </a:spcAft>
              <a:defRPr/>
            </a:pPr>
            <a:endParaRPr lang="en-US" dirty="0">
              <a:solidFill>
                <a:srgbClr val="000000"/>
              </a:solidFill>
            </a:endParaRPr>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a:solidFill>
                  <a:srgbClr val="000000"/>
                </a:solidFill>
              </a:rPr>
              <a:t>Meeting Title (optional)</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fld id="{6697DA93-5F38-44AB-92D3-5F2F7C011908}" type="datetime1">
              <a:rPr lang="en-US">
                <a:solidFill>
                  <a:srgbClr val="000000"/>
                </a:solidFill>
              </a:rPr>
              <a:pPr fontAlgn="base">
                <a:spcBef>
                  <a:spcPct val="0"/>
                </a:spcBef>
                <a:spcAft>
                  <a:spcPct val="0"/>
                </a:spcAft>
                <a:defRPr/>
              </a:pPr>
              <a:t>7/8/2015</a:t>
            </a:fld>
            <a:endParaRPr lang="en-US" dirty="0">
              <a:solidFill>
                <a:srgbClr val="000000"/>
              </a:solidFill>
            </a:endParaRPr>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p:spPr>
        <p:txBody>
          <a:bodyPr/>
          <a:lstStyle/>
          <a:p>
            <a:pPr fontAlgn="base">
              <a:spcBef>
                <a:spcPct val="0"/>
              </a:spcBef>
              <a:spcAft>
                <a:spcPct val="0"/>
              </a:spcAft>
              <a:defRPr/>
            </a:pPr>
            <a:endParaRPr lang="en-US" dirty="0">
              <a:solidFill>
                <a:srgbClr val="000000"/>
              </a:solidFill>
            </a:endParaRPr>
          </a:p>
        </p:txBody>
      </p:sp>
      <p:sp>
        <p:nvSpPr>
          <p:cNvPr id="1036" name="Rectangle 13"/>
          <p:cNvSpPr>
            <a:spLocks noChangeArrowheads="1"/>
          </p:cNvSpPr>
          <p:nvPr/>
        </p:nvSpPr>
        <p:spPr bwMode="auto">
          <a:xfrm>
            <a:off x="3429000" y="6477000"/>
            <a:ext cx="2514600" cy="457200"/>
          </a:xfrm>
          <a:prstGeom prst="rect">
            <a:avLst/>
          </a:prstGeom>
          <a:noFill/>
          <a:ln w="9525">
            <a:noFill/>
            <a:miter lim="800000"/>
            <a:headEnd/>
            <a:tailEnd/>
          </a:ln>
        </p:spPr>
        <p:txBody>
          <a:bodyPr/>
          <a:lstStyle/>
          <a:p>
            <a:pPr algn="ctr" fontAlgn="base">
              <a:spcBef>
                <a:spcPct val="0"/>
              </a:spcBef>
              <a:spcAft>
                <a:spcPct val="0"/>
              </a:spcAft>
              <a:defRPr/>
            </a:pPr>
            <a:fld id="{15278A1B-33D9-4266-80CE-5896F27C943A}"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122483357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l" rtl="0" eaLnBrk="1" fontAlgn="base" hangingPunct="1">
        <a:spcBef>
          <a:spcPct val="0"/>
        </a:spcBef>
        <a:spcAft>
          <a:spcPct val="0"/>
        </a:spcAft>
        <a:defRPr sz="2000">
          <a:solidFill>
            <a:schemeClr val="bg1"/>
          </a:solidFill>
          <a:latin typeface="+mj-lt"/>
          <a:ea typeface="+mj-ea"/>
          <a:cs typeface="+mj-cs"/>
        </a:defRPr>
      </a:lvl1pPr>
      <a:lvl2pPr algn="l" rtl="0" eaLnBrk="1" fontAlgn="base" hangingPunct="1">
        <a:spcBef>
          <a:spcPct val="0"/>
        </a:spcBef>
        <a:spcAft>
          <a:spcPct val="0"/>
        </a:spcAft>
        <a:defRPr sz="2000">
          <a:solidFill>
            <a:schemeClr val="bg1"/>
          </a:solidFill>
          <a:latin typeface="Arial Black" pitchFamily="34" charset="0"/>
        </a:defRPr>
      </a:lvl2pPr>
      <a:lvl3pPr algn="l" rtl="0" eaLnBrk="1" fontAlgn="base" hangingPunct="1">
        <a:spcBef>
          <a:spcPct val="0"/>
        </a:spcBef>
        <a:spcAft>
          <a:spcPct val="0"/>
        </a:spcAft>
        <a:defRPr sz="2000">
          <a:solidFill>
            <a:schemeClr val="bg1"/>
          </a:solidFill>
          <a:latin typeface="Arial Black" pitchFamily="34" charset="0"/>
        </a:defRPr>
      </a:lvl3pPr>
      <a:lvl4pPr algn="l" rtl="0" eaLnBrk="1" fontAlgn="base" hangingPunct="1">
        <a:spcBef>
          <a:spcPct val="0"/>
        </a:spcBef>
        <a:spcAft>
          <a:spcPct val="0"/>
        </a:spcAft>
        <a:defRPr sz="2000">
          <a:solidFill>
            <a:schemeClr val="bg1"/>
          </a:solidFill>
          <a:latin typeface="Arial Black" pitchFamily="34" charset="0"/>
        </a:defRPr>
      </a:lvl4pPr>
      <a:lvl5pPr algn="l" rtl="0" eaLnBrk="1" fontAlgn="base" hangingPunct="1">
        <a:spcBef>
          <a:spcPct val="0"/>
        </a:spcBef>
        <a:spcAft>
          <a:spcPct val="0"/>
        </a:spcAft>
        <a:defRPr sz="2000">
          <a:solidFill>
            <a:schemeClr val="bg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785A088-F213-4D2B-872D-D8EBE2499ECA}"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pic>
        <p:nvPicPr>
          <p:cNvPr id="1029" name="Picture 8" descr="logo_C"/>
          <p:cNvPicPr>
            <a:picLocks noChangeAspect="1" noChangeArrowheads="1"/>
          </p:cNvPicPr>
          <p:nvPr/>
        </p:nvPicPr>
        <p:blipFill>
          <a:blip r:embed="rId14" cstate="print"/>
          <a:srcRect/>
          <a:stretch>
            <a:fillRect/>
          </a:stretch>
        </p:blipFill>
        <p:spPr bwMode="auto">
          <a:xfrm>
            <a:off x="63500" y="6289675"/>
            <a:ext cx="854075" cy="479425"/>
          </a:xfrm>
          <a:prstGeom prst="rect">
            <a:avLst/>
          </a:prstGeom>
          <a:noFill/>
          <a:ln w="9525">
            <a:noFill/>
            <a:miter lim="800000"/>
            <a:headEnd/>
            <a:tailEnd/>
          </a:ln>
        </p:spPr>
      </p:pic>
      <p:sp>
        <p:nvSpPr>
          <p:cNvPr id="23561" name="Rectangle 9"/>
          <p:cNvSpPr>
            <a:spLocks noChangeArrowheads="1"/>
          </p:cNvSpPr>
          <p:nvPr/>
        </p:nvSpPr>
        <p:spPr bwMode="auto">
          <a:xfrm>
            <a:off x="0" y="0"/>
            <a:ext cx="9144000" cy="685800"/>
          </a:xfrm>
          <a:prstGeom prst="rect">
            <a:avLst/>
          </a:prstGeom>
          <a:solidFill>
            <a:srgbClr val="5469A2"/>
          </a:solidFill>
          <a:ln w="9525">
            <a:noFill/>
            <a:miter lim="800000"/>
            <a:headEnd/>
            <a:tailEnd/>
          </a:ln>
          <a:effectLst/>
        </p:spPr>
        <p:txBody>
          <a:bodyPr wrap="none" anchor="ctr"/>
          <a:lstStyle/>
          <a:p>
            <a:pPr>
              <a:defRPr/>
            </a:pPr>
            <a:endParaRPr lang="en-US" dirty="0"/>
          </a:p>
        </p:txBody>
      </p:sp>
      <p:sp>
        <p:nvSpPr>
          <p:cNvPr id="1031"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fld id="{6697DA93-5F38-44AB-92D3-5F2F7C011908}" type="datetime1">
              <a:rPr lang="en-US" smtClean="0">
                <a:solidFill>
                  <a:srgbClr val="000000"/>
                </a:solidFill>
              </a:rPr>
              <a:pPr fontAlgn="base">
                <a:spcBef>
                  <a:spcPct val="0"/>
                </a:spcBef>
                <a:spcAft>
                  <a:spcPct val="0"/>
                </a:spcAft>
                <a:defRPr/>
              </a:pPr>
              <a:t>7/8/2015</a:t>
            </a:fld>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4F5AEC10-F581-4E95-90A3-4903317C71A9}" type="slidenum">
              <a:rPr lang="en-US" sz="1200"/>
              <a:pPr algn="ctr">
                <a:defRPr/>
              </a:pPr>
              <a:t>‹#›</a:t>
            </a:fld>
            <a:endParaRPr lang="en-US" sz="1200" dirty="0"/>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l" rtl="0" eaLnBrk="1" fontAlgn="base" hangingPunct="1">
        <a:spcBef>
          <a:spcPct val="0"/>
        </a:spcBef>
        <a:spcAft>
          <a:spcPct val="0"/>
        </a:spcAft>
        <a:defRPr sz="2000">
          <a:solidFill>
            <a:schemeClr val="bg1"/>
          </a:solidFill>
          <a:latin typeface="+mj-lt"/>
          <a:ea typeface="+mj-ea"/>
          <a:cs typeface="+mj-cs"/>
        </a:defRPr>
      </a:lvl1pPr>
      <a:lvl2pPr algn="l" rtl="0" eaLnBrk="1" fontAlgn="base" hangingPunct="1">
        <a:spcBef>
          <a:spcPct val="0"/>
        </a:spcBef>
        <a:spcAft>
          <a:spcPct val="0"/>
        </a:spcAft>
        <a:defRPr sz="2000">
          <a:solidFill>
            <a:schemeClr val="bg1"/>
          </a:solidFill>
          <a:latin typeface="Arial Black" pitchFamily="34" charset="0"/>
        </a:defRPr>
      </a:lvl2pPr>
      <a:lvl3pPr algn="l" rtl="0" eaLnBrk="1" fontAlgn="base" hangingPunct="1">
        <a:spcBef>
          <a:spcPct val="0"/>
        </a:spcBef>
        <a:spcAft>
          <a:spcPct val="0"/>
        </a:spcAft>
        <a:defRPr sz="2000">
          <a:solidFill>
            <a:schemeClr val="bg1"/>
          </a:solidFill>
          <a:latin typeface="Arial Black" pitchFamily="34" charset="0"/>
        </a:defRPr>
      </a:lvl3pPr>
      <a:lvl4pPr algn="l" rtl="0" eaLnBrk="1" fontAlgn="base" hangingPunct="1">
        <a:spcBef>
          <a:spcPct val="0"/>
        </a:spcBef>
        <a:spcAft>
          <a:spcPct val="0"/>
        </a:spcAft>
        <a:defRPr sz="2000">
          <a:solidFill>
            <a:schemeClr val="bg1"/>
          </a:solidFill>
          <a:latin typeface="Arial Black" pitchFamily="34" charset="0"/>
        </a:defRPr>
      </a:lvl4pPr>
      <a:lvl5pPr algn="l" rtl="0" eaLnBrk="1" fontAlgn="base" hangingPunct="1">
        <a:spcBef>
          <a:spcPct val="0"/>
        </a:spcBef>
        <a:spcAft>
          <a:spcPct val="0"/>
        </a:spcAft>
        <a:defRPr sz="2000">
          <a:solidFill>
            <a:schemeClr val="bg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Date</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Meeting Title (optional)</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CDBD508-699C-4873-B7FC-FCD1C2118ACC}" type="slidenum">
              <a:rPr lang="en-US" smtClean="0"/>
              <a:pPr>
                <a:defRPr/>
              </a:pPr>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10">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Meeting</a:t>
            </a:r>
            <a:r>
              <a:rPr lang="en-US" sz="1050" b="1" baseline="0" dirty="0" smtClean="0"/>
              <a:t> title field – To alter this text, go to: view </a:t>
            </a:r>
            <a:r>
              <a:rPr lang="en-US" sz="1050" b="1" baseline="0" dirty="0" smtClean="0">
                <a:sym typeface="Wingdings" pitchFamily="2" charset="2"/>
              </a:rPr>
              <a:t> slide master and edit the text box in the first slide</a:t>
            </a:r>
            <a:endParaRPr lang="en-US" sz="1050" b="1" dirty="0"/>
          </a:p>
          <a:p>
            <a:pPr algn="l"/>
            <a:fld id="{49486E62-95B4-4F6D-B8CE-32A4032D4A48}" type="datetimeFigureOut">
              <a:rPr lang="en-US" sz="1050" smtClean="0"/>
              <a:pPr algn="l"/>
              <a:t>7/8/2015</a:t>
            </a:fld>
            <a:endParaRPr lang="en-US" sz="1050"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186786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33530519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16029872"/>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38213402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4094976652"/>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37329329"/>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69251806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18678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1152161851"/>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4">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6697DA93-5F38-44AB-92D3-5F2F7C011908}" type="datetime1">
              <a:rPr lang="en-US" smtClean="0">
                <a:solidFill>
                  <a:srgbClr val="000000"/>
                </a:solidFill>
              </a:rPr>
              <a:pPr fontAlgn="base">
                <a:spcBef>
                  <a:spcPct val="0"/>
                </a:spcBef>
                <a:spcAft>
                  <a:spcPct val="0"/>
                </a:spcAft>
                <a:defRPr/>
              </a:pPr>
              <a:t>7/8/2015</a:t>
            </a:fld>
            <a:endParaRPr lang="en-US" dirty="0">
              <a:solidFill>
                <a:srgbClr val="000000"/>
              </a:solidFill>
            </a:endParaRPr>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dirty="0" smtClean="0">
                <a:solidFill>
                  <a:srgbClr val="000000"/>
                </a:solidFill>
              </a:rPr>
              <a:t>Meeting Title (optional)</a:t>
            </a:r>
            <a:endParaRPr lang="en-US" dirty="0">
              <a:solidFill>
                <a:srgbClr val="000000"/>
              </a:solidFill>
            </a:endParaRPr>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8785A088-F213-4D2B-872D-D8EBE2499ECA}"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83888" r:id="rId1"/>
    <p:sldLayoutId id="2147483889"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10">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Meeting</a:t>
            </a:r>
            <a:r>
              <a:rPr lang="en-US" sz="1050" b="1" baseline="0" dirty="0" smtClean="0"/>
              <a:t> title field – To alter this text, go to: view </a:t>
            </a:r>
            <a:r>
              <a:rPr lang="en-US" sz="1050" b="1" baseline="0" dirty="0" smtClean="0">
                <a:sym typeface="Wingdings" pitchFamily="2" charset="2"/>
              </a:rPr>
              <a:t> slide master and edit the text box in the first slide</a:t>
            </a:r>
            <a:endParaRPr lang="en-US" sz="1050" b="1" dirty="0"/>
          </a:p>
          <a:p>
            <a:pPr algn="l"/>
            <a:fld id="{49486E62-95B4-4F6D-B8CE-32A4032D4A48}" type="datetimeFigureOut">
              <a:rPr lang="en-US" sz="1050" smtClean="0"/>
              <a:pPr algn="l"/>
              <a:t>7/8/2015</a:t>
            </a:fld>
            <a:endParaRPr lang="en-US" sz="1050"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3E05A-40A1-4094-9076-48210A4A312B}" type="slidenum">
              <a:rPr lang="en-US" kern="1200" smtClean="0">
                <a:solidFill>
                  <a:prstClr val="black">
                    <a:tint val="75000"/>
                  </a:prstClr>
                </a:solidFill>
              </a:rPr>
              <a:pPr/>
              <a:t>‹#›</a:t>
            </a:fld>
            <a:endParaRPr lang="en-US" kern="1200" dirty="0">
              <a:solidFill>
                <a:prstClr val="black">
                  <a:tint val="75000"/>
                </a:prstClr>
              </a:solidFill>
            </a:endParaRPr>
          </a:p>
        </p:txBody>
      </p:sp>
    </p:spTree>
    <p:extLst>
      <p:ext uri="{BB962C8B-B14F-4D97-AF65-F5344CB8AC3E}">
        <p14:creationId xmlns:p14="http://schemas.microsoft.com/office/powerpoint/2010/main" val="1090072048"/>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33530519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1602987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2012</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38213402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409497665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223732932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369251806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EA109CD-0CE8-4E67-A0F2-82C2605B44D6}"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23559" name="Rectangle 7"/>
          <p:cNvSpPr>
            <a:spLocks noChangeArrowheads="1"/>
          </p:cNvSpPr>
          <p:nvPr/>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dirty="0">
              <a:solidFill>
                <a:srgbClr val="000000"/>
              </a:solidFill>
            </a:endParaRPr>
          </a:p>
        </p:txBody>
      </p:sp>
      <p:pic>
        <p:nvPicPr>
          <p:cNvPr id="1029" name="Picture 8" descr="logo_C"/>
          <p:cNvPicPr>
            <a:picLocks noChangeAspect="1" noChangeArrowheads="1"/>
          </p:cNvPicPr>
          <p:nvPr/>
        </p:nvPicPr>
        <p:blipFill>
          <a:blip r:embed="rId13" cstate="print"/>
          <a:srcRect/>
          <a:stretch>
            <a:fillRect/>
          </a:stretch>
        </p:blipFill>
        <p:spPr bwMode="auto">
          <a:xfrm>
            <a:off x="63500" y="6289675"/>
            <a:ext cx="854075" cy="479425"/>
          </a:xfrm>
          <a:prstGeom prst="rect">
            <a:avLst/>
          </a:prstGeom>
          <a:noFill/>
          <a:ln w="9525">
            <a:noFill/>
            <a:miter lim="800000"/>
            <a:headEnd/>
            <a:tailEnd/>
          </a:ln>
        </p:spPr>
      </p:pic>
      <p:sp>
        <p:nvSpPr>
          <p:cNvPr id="1030"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fontAlgn="base">
              <a:spcBef>
                <a:spcPct val="0"/>
              </a:spcBef>
              <a:spcAft>
                <a:spcPct val="0"/>
              </a:spcAft>
              <a:defRPr/>
            </a:pPr>
            <a:r>
              <a:rPr lang="en-US" dirty="0" smtClean="0">
                <a:solidFill>
                  <a:srgbClr val="000000"/>
                </a:solidFill>
              </a:rPr>
              <a:t>ERCOT Confidential</a:t>
            </a:r>
            <a:endParaRPr lang="en-US" dirty="0">
              <a:solidFill>
                <a:srgbClr val="000000"/>
              </a:solidFill>
            </a:endParaRPr>
          </a:p>
        </p:txBody>
      </p:sp>
      <p:sp>
        <p:nvSpPr>
          <p:cNvPr id="23563" name="Line 11"/>
          <p:cNvSpPr>
            <a:spLocks noChangeShapeType="1"/>
          </p:cNvSpPr>
          <p:nvPr/>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fontAlgn="base">
              <a:spcBef>
                <a:spcPct val="0"/>
              </a:spcBef>
              <a:spcAft>
                <a:spcPct val="0"/>
              </a:spcAft>
              <a:defRPr/>
            </a:pPr>
            <a:r>
              <a:rPr lang="en-US" dirty="0" smtClean="0">
                <a:solidFill>
                  <a:srgbClr val="000000"/>
                </a:solidFill>
              </a:rPr>
              <a:t>July 25, 2011</a:t>
            </a:r>
            <a:endParaRPr lang="en-US" dirty="0">
              <a:solidFill>
                <a:srgbClr val="000000"/>
              </a:solidFill>
            </a:endParaRPr>
          </a:p>
        </p:txBody>
      </p:sp>
      <p:sp>
        <p:nvSpPr>
          <p:cNvPr id="23564" name="Line 12"/>
          <p:cNvSpPr>
            <a:spLocks noChangeShapeType="1"/>
          </p:cNvSpPr>
          <p:nvPr/>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dirty="0">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D2989BAF-C2AA-45EC-8156-C20218F5086D}" type="slidenum">
              <a:rPr lang="en-US" sz="1200">
                <a:solidFill>
                  <a:srgbClr val="000000"/>
                </a:solidFill>
              </a:rPr>
              <a:pPr algn="ctr" fontAlgn="base">
                <a:spcBef>
                  <a:spcPct val="0"/>
                </a:spcBef>
                <a:spcAft>
                  <a:spcPct val="0"/>
                </a:spcAft>
                <a:defRPr/>
              </a:pPr>
              <a:t>‹#›</a:t>
            </a:fld>
            <a:endParaRPr lang="en-US" sz="1200" dirty="0">
              <a:solidFill>
                <a:srgbClr val="000000"/>
              </a:solidFill>
            </a:endParaRPr>
          </a:p>
        </p:txBody>
      </p:sp>
    </p:spTree>
    <p:extLst>
      <p:ext uri="{BB962C8B-B14F-4D97-AF65-F5344CB8AC3E}">
        <p14:creationId xmlns:p14="http://schemas.microsoft.com/office/powerpoint/2010/main" val="1152161851"/>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sldNum="0" hdr="0"/>
  <p:txStyles>
    <p:titleStyle>
      <a:lvl1pPr algn="l" rtl="0" eaLnBrk="1" fontAlgn="base" hangingPunct="1">
        <a:spcBef>
          <a:spcPct val="0"/>
        </a:spcBef>
        <a:spcAft>
          <a:spcPct val="0"/>
        </a:spcAft>
        <a:defRPr sz="2000">
          <a:solidFill>
            <a:schemeClr val="tx1"/>
          </a:solidFill>
          <a:latin typeface="+mj-lt"/>
          <a:ea typeface="+mj-ea"/>
          <a:cs typeface="+mj-cs"/>
        </a:defRPr>
      </a:lvl1pPr>
      <a:lvl2pPr algn="l" rtl="0" eaLnBrk="1" fontAlgn="base" hangingPunct="1">
        <a:spcBef>
          <a:spcPct val="0"/>
        </a:spcBef>
        <a:spcAft>
          <a:spcPct val="0"/>
        </a:spcAft>
        <a:defRPr sz="2000">
          <a:solidFill>
            <a:schemeClr val="tx1"/>
          </a:solidFill>
          <a:latin typeface="Arial Black" pitchFamily="34" charset="0"/>
        </a:defRPr>
      </a:lvl2pPr>
      <a:lvl3pPr algn="l" rtl="0" eaLnBrk="1" fontAlgn="base" hangingPunct="1">
        <a:spcBef>
          <a:spcPct val="0"/>
        </a:spcBef>
        <a:spcAft>
          <a:spcPct val="0"/>
        </a:spcAft>
        <a:defRPr sz="2000">
          <a:solidFill>
            <a:schemeClr val="tx1"/>
          </a:solidFill>
          <a:latin typeface="Arial Black" pitchFamily="34" charset="0"/>
        </a:defRPr>
      </a:lvl3pPr>
      <a:lvl4pPr algn="l" rtl="0" eaLnBrk="1" fontAlgn="base" hangingPunct="1">
        <a:spcBef>
          <a:spcPct val="0"/>
        </a:spcBef>
        <a:spcAft>
          <a:spcPct val="0"/>
        </a:spcAft>
        <a:defRPr sz="2000">
          <a:solidFill>
            <a:schemeClr val="tx1"/>
          </a:solidFill>
          <a:latin typeface="Arial Black" pitchFamily="34" charset="0"/>
        </a:defRPr>
      </a:lvl4pPr>
      <a:lvl5pPr algn="l" rtl="0" eaLnBrk="1" fontAlgn="base" hangingPunct="1">
        <a:spcBef>
          <a:spcPct val="0"/>
        </a:spcBef>
        <a:spcAft>
          <a:spcPct val="0"/>
        </a:spcAft>
        <a:defRPr sz="2000">
          <a:solidFill>
            <a:schemeClr val="tx1"/>
          </a:solidFill>
          <a:latin typeface="Arial Black" pitchFamily="34" charset="0"/>
        </a:defRPr>
      </a:lvl5pPr>
      <a:lvl6pPr marL="457200" algn="l" rtl="0" eaLnBrk="1" fontAlgn="base" hangingPunct="1">
        <a:spcBef>
          <a:spcPct val="0"/>
        </a:spcBef>
        <a:spcAft>
          <a:spcPct val="0"/>
        </a:spcAft>
        <a:defRPr sz="2000">
          <a:solidFill>
            <a:schemeClr val="bg1"/>
          </a:solidFill>
          <a:latin typeface="Arial Black" pitchFamily="34" charset="0"/>
        </a:defRPr>
      </a:lvl6pPr>
      <a:lvl7pPr marL="914400" algn="l" rtl="0" eaLnBrk="1" fontAlgn="base" hangingPunct="1">
        <a:spcBef>
          <a:spcPct val="0"/>
        </a:spcBef>
        <a:spcAft>
          <a:spcPct val="0"/>
        </a:spcAft>
        <a:defRPr sz="2000">
          <a:solidFill>
            <a:schemeClr val="bg1"/>
          </a:solidFill>
          <a:latin typeface="Arial Black" pitchFamily="34" charset="0"/>
        </a:defRPr>
      </a:lvl7pPr>
      <a:lvl8pPr marL="1371600" algn="l" rtl="0" eaLnBrk="1" fontAlgn="base" hangingPunct="1">
        <a:spcBef>
          <a:spcPct val="0"/>
        </a:spcBef>
        <a:spcAft>
          <a:spcPct val="0"/>
        </a:spcAft>
        <a:defRPr sz="2000">
          <a:solidFill>
            <a:schemeClr val="bg1"/>
          </a:solidFill>
          <a:latin typeface="Arial Black" pitchFamily="34" charset="0"/>
        </a:defRPr>
      </a:lvl8pPr>
      <a:lvl9pPr marL="1828800" algn="l" rtl="0" eaLnBrk="1" fontAlgn="base" hangingPunct="1">
        <a:spcBef>
          <a:spcPct val="0"/>
        </a:spcBef>
        <a:spcAft>
          <a:spcPct val="0"/>
        </a:spcAft>
        <a:defRPr sz="2000">
          <a:solidFill>
            <a:schemeClr val="bg1"/>
          </a:solidFill>
          <a:latin typeface="Arial Black" pitchFamily="34"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4.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3800316"/>
            <a:chOff x="603250" y="546100"/>
            <a:chExt cx="7727950" cy="3800316"/>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215991"/>
            </a:xfrm>
            <a:prstGeom prst="rect">
              <a:avLst/>
            </a:prstGeom>
            <a:noFill/>
          </p:spPr>
          <p:txBody>
            <a:bodyPr wrap="square" rtlCol="0">
              <a:spAutoFit/>
            </a:bodyPr>
            <a:lstStyle/>
            <a:p>
              <a:r>
                <a:rPr lang="en-US" sz="3200" kern="1200" dirty="0" smtClean="0">
                  <a:solidFill>
                    <a:schemeClr val="tx1"/>
                  </a:solidFill>
                  <a:latin typeface="+mj-lt"/>
                  <a:ea typeface="+mj-ea"/>
                  <a:cs typeface="+mj-cs"/>
                </a:rPr>
                <a:t>Create Valley Weather Zone</a:t>
              </a:r>
            </a:p>
            <a:p>
              <a:r>
                <a:rPr lang="en-US" sz="2000" kern="1200" dirty="0" smtClean="0">
                  <a:solidFill>
                    <a:schemeClr val="tx1"/>
                  </a:solidFill>
                  <a:latin typeface="+mj-lt"/>
                  <a:ea typeface="+mj-ea"/>
                  <a:cs typeface="+mj-cs"/>
                </a:rPr>
                <a:t>Project Concept</a:t>
              </a:r>
            </a:p>
            <a:p>
              <a:endParaRPr lang="en-US" sz="2800" kern="1200" dirty="0">
                <a:solidFill>
                  <a:schemeClr val="tx1"/>
                </a:solidFill>
                <a:latin typeface="+mj-lt"/>
                <a:ea typeface="+mj-ea"/>
                <a:cs typeface="+mj-cs"/>
              </a:endParaRPr>
            </a:p>
            <a:p>
              <a:r>
                <a:rPr lang="en-US" sz="1600" kern="1200" dirty="0" smtClean="0">
                  <a:solidFill>
                    <a:schemeClr val="tx1"/>
                  </a:solidFill>
                  <a:latin typeface="+mj-lt"/>
                  <a:ea typeface="+mj-ea"/>
                  <a:cs typeface="+mj-cs"/>
                </a:rPr>
                <a:t>9 July, </a:t>
              </a:r>
              <a:r>
                <a:rPr lang="en-US" sz="1600" kern="1200" dirty="0" smtClean="0">
                  <a:solidFill>
                    <a:schemeClr val="tx1"/>
                  </a:solidFill>
                  <a:latin typeface="+mj-lt"/>
                  <a:ea typeface="+mj-ea"/>
                  <a:cs typeface="+mj-cs"/>
                </a:rPr>
                <a:t>2015</a:t>
              </a:r>
              <a:endParaRPr lang="en-US" sz="1600" kern="1200" dirty="0">
                <a:solidFill>
                  <a:schemeClr val="tx1"/>
                </a:solidFill>
                <a:latin typeface="+mj-lt"/>
                <a:ea typeface="+mj-ea"/>
                <a:cs typeface="+mj-cs"/>
              </a:endParaRPr>
            </a:p>
            <a:p>
              <a:endParaRPr lang="en-US" b="1" dirty="0" smtClean="0"/>
            </a:p>
            <a:p>
              <a:endParaRPr lang="en-US" dirty="0" smtClean="0"/>
            </a:p>
            <a:p>
              <a:r>
                <a:rPr lang="en-US" dirty="0" smtClean="0"/>
                <a:t> </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92487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Concept</a:t>
            </a:r>
            <a:endParaRPr lang="en-US" dirty="0"/>
          </a:p>
        </p:txBody>
      </p:sp>
      <p:sp>
        <p:nvSpPr>
          <p:cNvPr id="3" name="Content Placeholder 2"/>
          <p:cNvSpPr>
            <a:spLocks noGrp="1"/>
          </p:cNvSpPr>
          <p:nvPr>
            <p:ph idx="1"/>
          </p:nvPr>
        </p:nvSpPr>
        <p:spPr>
          <a:xfrm>
            <a:off x="379664" y="828675"/>
            <a:ext cx="8229600" cy="5267325"/>
          </a:xfrm>
        </p:spPr>
        <p:txBody>
          <a:bodyPr>
            <a:normAutofit/>
          </a:bodyPr>
          <a:lstStyle/>
          <a:p>
            <a:r>
              <a:rPr lang="en-US" sz="2200" b="1" dirty="0" smtClean="0"/>
              <a:t>Background</a:t>
            </a:r>
          </a:p>
          <a:p>
            <a:pPr lvl="1"/>
            <a:r>
              <a:rPr lang="en-US" sz="1700" dirty="0" smtClean="0"/>
              <a:t>This project intends to create a new Weather Zone that will contain the Valley area which is currently in the South Weather Zone. We believe that it is necessary to have greater visibility for the Valley in order to better monitor this area’s characteristics.</a:t>
            </a:r>
          </a:p>
          <a:p>
            <a:pPr lvl="2"/>
            <a:endParaRPr lang="en-US" sz="1500" dirty="0" smtClean="0"/>
          </a:p>
          <a:p>
            <a:endParaRPr lang="en-US" sz="2200" b="1" dirty="0" smtClean="0"/>
          </a:p>
          <a:p>
            <a:pPr marL="457200" lvl="1" indent="0">
              <a:buNone/>
            </a:pPr>
            <a:endParaRPr lang="en-US" sz="1500" dirty="0" smtClean="0"/>
          </a:p>
          <a:p>
            <a:r>
              <a:rPr lang="en-US" sz="2200" b="1" dirty="0" smtClean="0"/>
              <a:t>Benefits</a:t>
            </a:r>
            <a:endParaRPr lang="en-US" sz="2200" b="1" dirty="0"/>
          </a:p>
          <a:p>
            <a:pPr lvl="1"/>
            <a:r>
              <a:rPr lang="en-US" sz="1700" dirty="0" smtClean="0"/>
              <a:t>Creating a separate Weather Zone for the Valley will provide improved monitoring and analysis for the area.</a:t>
            </a:r>
            <a:endParaRPr lang="en-US" sz="1500" dirty="0"/>
          </a:p>
          <a:p>
            <a:pPr lvl="1"/>
            <a:endParaRPr lang="en-US" sz="1700" dirty="0"/>
          </a:p>
        </p:txBody>
      </p:sp>
    </p:spTree>
    <p:extLst>
      <p:ext uri="{BB962C8B-B14F-4D97-AF65-F5344CB8AC3E}">
        <p14:creationId xmlns:p14="http://schemas.microsoft.com/office/powerpoint/2010/main" val="2658836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Concept</a:t>
            </a:r>
            <a:endParaRPr lang="en-US" dirty="0"/>
          </a:p>
        </p:txBody>
      </p:sp>
      <p:sp>
        <p:nvSpPr>
          <p:cNvPr id="3" name="Content Placeholder 2"/>
          <p:cNvSpPr>
            <a:spLocks noGrp="1"/>
          </p:cNvSpPr>
          <p:nvPr>
            <p:ph idx="1"/>
          </p:nvPr>
        </p:nvSpPr>
        <p:spPr/>
        <p:txBody>
          <a:bodyPr>
            <a:normAutofit/>
          </a:bodyPr>
          <a:lstStyle/>
          <a:p>
            <a:r>
              <a:rPr lang="en-US" sz="2200" b="1" dirty="0" smtClean="0"/>
              <a:t>Assumptions and Constraints</a:t>
            </a:r>
          </a:p>
          <a:p>
            <a:pPr lvl="1">
              <a:lnSpc>
                <a:spcPct val="90000"/>
              </a:lnSpc>
            </a:pPr>
            <a:r>
              <a:rPr lang="en-US" sz="1600" dirty="0"/>
              <a:t>Protocol Section 18.2.5 requires that ERCOT work with the appropriate TAC subcommittee in the identification of Weather Zones; this needs to be initiated</a:t>
            </a:r>
            <a:r>
              <a:rPr lang="en-US" sz="1600" dirty="0" smtClean="0"/>
              <a:t>.</a:t>
            </a:r>
          </a:p>
          <a:p>
            <a:pPr lvl="1">
              <a:lnSpc>
                <a:spcPct val="90000"/>
              </a:lnSpc>
            </a:pPr>
            <a:endParaRPr lang="en-US" sz="1600" dirty="0"/>
          </a:p>
          <a:p>
            <a:pPr lvl="1">
              <a:lnSpc>
                <a:spcPct val="90000"/>
              </a:lnSpc>
            </a:pPr>
            <a:r>
              <a:rPr lang="en-US" sz="1600" dirty="0"/>
              <a:t>This change will impact multiple systems and processes:</a:t>
            </a:r>
          </a:p>
          <a:p>
            <a:pPr lvl="2">
              <a:lnSpc>
                <a:spcPct val="90000"/>
              </a:lnSpc>
            </a:pPr>
            <a:r>
              <a:rPr lang="en-US" sz="1600" dirty="0"/>
              <a:t>LFC</a:t>
            </a:r>
          </a:p>
          <a:p>
            <a:pPr lvl="2">
              <a:lnSpc>
                <a:spcPct val="90000"/>
              </a:lnSpc>
            </a:pPr>
            <a:r>
              <a:rPr lang="en-US" sz="1600" dirty="0"/>
              <a:t>STNET</a:t>
            </a:r>
          </a:p>
          <a:p>
            <a:pPr lvl="2">
              <a:lnSpc>
                <a:spcPct val="90000"/>
              </a:lnSpc>
            </a:pPr>
            <a:r>
              <a:rPr lang="en-US" sz="1600" dirty="0"/>
              <a:t>CIM Importer</a:t>
            </a:r>
          </a:p>
          <a:p>
            <a:pPr lvl="2">
              <a:lnSpc>
                <a:spcPct val="90000"/>
              </a:lnSpc>
            </a:pPr>
            <a:r>
              <a:rPr lang="en-US" sz="1600" dirty="0"/>
              <a:t>State Estimator</a:t>
            </a:r>
          </a:p>
          <a:p>
            <a:pPr lvl="2">
              <a:lnSpc>
                <a:spcPct val="90000"/>
              </a:lnSpc>
            </a:pPr>
            <a:r>
              <a:rPr lang="en-US" sz="1600" dirty="0"/>
              <a:t>Short-term load forecast</a:t>
            </a:r>
          </a:p>
          <a:p>
            <a:pPr lvl="2">
              <a:lnSpc>
                <a:spcPct val="90000"/>
              </a:lnSpc>
            </a:pPr>
            <a:r>
              <a:rPr lang="en-US" sz="1600" dirty="0"/>
              <a:t>MTLF</a:t>
            </a:r>
          </a:p>
          <a:p>
            <a:pPr lvl="2">
              <a:lnSpc>
                <a:spcPct val="90000"/>
              </a:lnSpc>
            </a:pPr>
            <a:endParaRPr lang="en-US" sz="1400" dirty="0"/>
          </a:p>
          <a:p>
            <a:pPr lvl="1"/>
            <a:endParaRPr lang="en-US" sz="1500" dirty="0"/>
          </a:p>
          <a:p>
            <a:pPr marL="0" indent="0">
              <a:buNone/>
            </a:pPr>
            <a:r>
              <a:rPr lang="en-US" sz="1600" dirty="0" smtClean="0"/>
              <a:t> </a:t>
            </a:r>
            <a:endParaRPr lang="en-US" sz="1600" dirty="0"/>
          </a:p>
        </p:txBody>
      </p:sp>
    </p:spTree>
    <p:extLst>
      <p:ext uri="{BB962C8B-B14F-4D97-AF65-F5344CB8AC3E}">
        <p14:creationId xmlns:p14="http://schemas.microsoft.com/office/powerpoint/2010/main" val="2079579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Mapping of Texas Counties to ERCOT Weather Zones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239000" cy="518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92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Weather Stations and Station Weights by Zone</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3400" y="990600"/>
            <a:ext cx="8229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5349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Edited ERCOT">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0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6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7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2.xml><?xml version="1.0" encoding="utf-8"?>
<a:theme xmlns:a="http://schemas.openxmlformats.org/drawingml/2006/main" name="1_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3.xml><?xml version="1.0" encoding="utf-8"?>
<a:theme xmlns:a="http://schemas.openxmlformats.org/drawingml/2006/main" name="18_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db64cb27-6b28-4b9c-8349-fb9d75ca0197">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A071EF7FCDB547B6CC099716FF27F4" ma:contentTypeVersion="0" ma:contentTypeDescription="Create a new document." ma:contentTypeScope="" ma:versionID="67bfaa8d8ce50d7f3b693355dc948925">
  <xsd:schema xmlns:xsd="http://www.w3.org/2001/XMLSchema" xmlns:xs="http://www.w3.org/2001/XMLSchema" xmlns:p="http://schemas.microsoft.com/office/2006/metadata/properties" xmlns:ns2="db64cb27-6b28-4b9c-8349-fb9d75ca0197" targetNamespace="http://schemas.microsoft.com/office/2006/metadata/properties" ma:root="true" ma:fieldsID="16cc9dac5aec1c299b141208433e8eb4" ns2:_="">
    <xsd:import namespace="db64cb27-6b28-4b9c-8349-fb9d75ca0197"/>
    <xsd:element name="properties">
      <xsd:complexType>
        <xsd:sequence>
          <xsd:element name="documentManagement">
            <xsd:complexType>
              <xsd:all>
                <xsd:element ref="ns2:Information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64cb27-6b28-4b9c-8349-fb9d75ca0197" elementFormDefault="qualified">
    <xsd:import namespace="http://schemas.microsoft.com/office/2006/documentManagement/types"/>
    <xsd:import namespace="http://schemas.microsoft.com/office/infopath/2007/PartnerControls"/>
    <xsd:element name="Information_x0020_Classification" ma:index="8" nillable="true" ma:displayName="Information Classification" ma:default="ERCOT Limited"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911895-6E71-4529-8B53-77B70F09CB71}">
  <ds:schemaRefs>
    <ds:schemaRef ds:uri="http://schemas.openxmlformats.org/package/2006/metadata/core-properties"/>
    <ds:schemaRef ds:uri="http://purl.org/dc/terms/"/>
    <ds:schemaRef ds:uri="http://schemas.microsoft.com/office/infopath/2007/PartnerControls"/>
    <ds:schemaRef ds:uri="http://www.w3.org/XML/1998/namespace"/>
    <ds:schemaRef ds:uri="http://schemas.microsoft.com/office/2006/documentManagement/types"/>
    <ds:schemaRef ds:uri="http://purl.org/dc/elements/1.1/"/>
    <ds:schemaRef ds:uri="db64cb27-6b28-4b9c-8349-fb9d75ca0197"/>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658444B-5836-4266-93EA-0545683321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64cb27-6b28-4b9c-8349-fb9d75ca01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10E61B-5625-40E7-B8D6-E1ACD65CC8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4698</TotalTime>
  <Words>147</Words>
  <Application>Microsoft Office PowerPoint</Application>
  <PresentationFormat>On-screen Show (4:3)</PresentationFormat>
  <Paragraphs>34</Paragraphs>
  <Slides>5</Slides>
  <Notes>3</Notes>
  <HiddenSlides>0</HiddenSlides>
  <MMClips>0</MMClips>
  <ScaleCrop>false</ScaleCrop>
  <HeadingPairs>
    <vt:vector size="4" baseType="variant">
      <vt:variant>
        <vt:lpstr>Theme</vt:lpstr>
      </vt:variant>
      <vt:variant>
        <vt:i4>23</vt:i4>
      </vt:variant>
      <vt:variant>
        <vt:lpstr>Slide Titles</vt:lpstr>
      </vt:variant>
      <vt:variant>
        <vt:i4>5</vt:i4>
      </vt:variant>
    </vt:vector>
  </HeadingPairs>
  <TitlesOfParts>
    <vt:vector size="28" baseType="lpstr">
      <vt:lpstr>Theme1</vt:lpstr>
      <vt:lpstr>1_Custom Design</vt:lpstr>
      <vt:lpstr>2_Custom Design</vt:lpstr>
      <vt:lpstr>3_Custom Design</vt:lpstr>
      <vt:lpstr>4_Custom Design</vt:lpstr>
      <vt:lpstr>5_Custom Design</vt:lpstr>
      <vt:lpstr>6_Custom Design</vt:lpstr>
      <vt:lpstr>7_Custom Design</vt:lpstr>
      <vt:lpstr>8_Custom Design</vt:lpstr>
      <vt:lpstr>Edited ERCOT</vt:lpstr>
      <vt:lpstr>9_Custom Design</vt:lpstr>
      <vt:lpstr>Office Theme</vt:lpstr>
      <vt:lpstr>10_Custom Design</vt:lpstr>
      <vt:lpstr>11_Custom Design</vt:lpstr>
      <vt:lpstr>12_Custom Design</vt:lpstr>
      <vt:lpstr>13_Custom Design</vt:lpstr>
      <vt:lpstr>14_Custom Design</vt:lpstr>
      <vt:lpstr>15_Custom Design</vt:lpstr>
      <vt:lpstr>16_Custom Design</vt:lpstr>
      <vt:lpstr>17_Custom Design</vt:lpstr>
      <vt:lpstr>Custom Design</vt:lpstr>
      <vt:lpstr>1_Office Theme</vt:lpstr>
      <vt:lpstr>18_Custom Design</vt:lpstr>
      <vt:lpstr>PowerPoint Presentation</vt:lpstr>
      <vt:lpstr>Project Concept</vt:lpstr>
      <vt:lpstr>Project Concept</vt:lpstr>
      <vt:lpstr>Mapping of Texas Counties to ERCOT Weather Zones</vt:lpstr>
      <vt:lpstr>Weather Stations and Station Weights by Zone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Prevention Technology Brief</dc:title>
  <dc:creator>Breed, Ryan</dc:creator>
  <cp:lastModifiedBy>ERCOT/if</cp:lastModifiedBy>
  <cp:revision>140</cp:revision>
  <cp:lastPrinted>2013-02-06T19:48:02Z</cp:lastPrinted>
  <dcterms:modified xsi:type="dcterms:W3CDTF">2015-07-08T19:00:45Z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0x010100A6A071EF7FCDB547B6CC099716FF27F4</vt:lpwstr>
  </property>
</Properties>
</file>