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notesMasterIdLst>
    <p:notesMasterId r:id="rId17"/>
  </p:notesMasterIdLst>
  <p:handoutMasterIdLst>
    <p:handoutMasterId r:id="rId18"/>
  </p:handoutMasterIdLst>
  <p:sldIdLst>
    <p:sldId id="394" r:id="rId5"/>
    <p:sldId id="395" r:id="rId6"/>
    <p:sldId id="396" r:id="rId7"/>
    <p:sldId id="397" r:id="rId8"/>
    <p:sldId id="398" r:id="rId9"/>
    <p:sldId id="400" r:id="rId10"/>
    <p:sldId id="402" r:id="rId11"/>
    <p:sldId id="403" r:id="rId12"/>
    <p:sldId id="404" r:id="rId13"/>
    <p:sldId id="405" r:id="rId14"/>
    <p:sldId id="406" r:id="rId15"/>
    <p:sldId id="407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e Horne" initials="" lastIdx="1" clrIdx="0"/>
  <p:cmAuthor id="1" name="shuang" initials="s" lastIdx="1" clrIdx="1"/>
  <p:cmAuthor id="2" name="ssharma" initials="s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FF9999"/>
    <a:srgbClr val="FF5050"/>
    <a:srgbClr val="FF3300"/>
    <a:srgbClr val="40949A"/>
    <a:srgbClr val="0000CC"/>
    <a:srgbClr val="5469A2"/>
    <a:srgbClr val="294171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60"/>
  </p:normalViewPr>
  <p:slideViewPr>
    <p:cSldViewPr>
      <p:cViewPr varScale="1">
        <p:scale>
          <a:sx n="103" d="100"/>
          <a:sy n="103" d="100"/>
        </p:scale>
        <p:origin x="-222" y="-96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ERCOT2015\FAST%20CBA\RS%20adqency%20analysis\Update\RRS_update.csv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ERCOT2015\FAST%20CBA\RS%20adqency%20analysis\Update\RRS_update.csv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ERCOT2015\FAST%20CBA\RS%20adqency%20analysis\wind%20average_2014_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6692091199443447E-2"/>
          <c:y val="0.11305555555555556"/>
          <c:w val="0.89563722606963303"/>
          <c:h val="0.65134251968503942"/>
        </c:manualLayout>
      </c:layout>
      <c:lineChart>
        <c:grouping val="standard"/>
        <c:varyColors val="0"/>
        <c:ser>
          <c:idx val="0"/>
          <c:order val="0"/>
          <c:tx>
            <c:strRef>
              <c:f>Inertai!$B$1</c:f>
              <c:strCache>
                <c:ptCount val="1"/>
                <c:pt idx="0">
                  <c:v>Inertia</c:v>
                </c:pt>
              </c:strCache>
            </c:strRef>
          </c:tx>
          <c:marker>
            <c:symbol val="none"/>
          </c:marker>
          <c:cat>
            <c:numRef>
              <c:f>Inertai!$A$2:$A$4153</c:f>
              <c:numCache>
                <c:formatCode>m/d/yyyy\ h:mm</c:formatCode>
                <c:ptCount val="4152"/>
                <c:pt idx="0">
                  <c:v>42005</c:v>
                </c:pt>
                <c:pt idx="1">
                  <c:v>42005.041666666664</c:v>
                </c:pt>
                <c:pt idx="2">
                  <c:v>42005.083333333336</c:v>
                </c:pt>
                <c:pt idx="3">
                  <c:v>42005.125</c:v>
                </c:pt>
                <c:pt idx="4">
                  <c:v>42005.166666666664</c:v>
                </c:pt>
                <c:pt idx="5">
                  <c:v>42005.208333333336</c:v>
                </c:pt>
                <c:pt idx="6">
                  <c:v>42005.25</c:v>
                </c:pt>
                <c:pt idx="7">
                  <c:v>42005.291666666664</c:v>
                </c:pt>
                <c:pt idx="8">
                  <c:v>42005.333333333336</c:v>
                </c:pt>
                <c:pt idx="9">
                  <c:v>42005.375</c:v>
                </c:pt>
                <c:pt idx="10">
                  <c:v>42005.416666666664</c:v>
                </c:pt>
                <c:pt idx="11">
                  <c:v>42005.458333333336</c:v>
                </c:pt>
                <c:pt idx="12">
                  <c:v>42005.5</c:v>
                </c:pt>
                <c:pt idx="13">
                  <c:v>42005.541666666664</c:v>
                </c:pt>
                <c:pt idx="14">
                  <c:v>42005.583333333336</c:v>
                </c:pt>
                <c:pt idx="15">
                  <c:v>42005.625</c:v>
                </c:pt>
                <c:pt idx="16">
                  <c:v>42005.666666666664</c:v>
                </c:pt>
                <c:pt idx="17">
                  <c:v>42005.708333333336</c:v>
                </c:pt>
                <c:pt idx="18">
                  <c:v>42005.75</c:v>
                </c:pt>
                <c:pt idx="19">
                  <c:v>42005.791666666664</c:v>
                </c:pt>
                <c:pt idx="20">
                  <c:v>42005.833333333336</c:v>
                </c:pt>
                <c:pt idx="21">
                  <c:v>42005.875</c:v>
                </c:pt>
                <c:pt idx="22">
                  <c:v>42005.916666666664</c:v>
                </c:pt>
                <c:pt idx="23">
                  <c:v>42005.958333333336</c:v>
                </c:pt>
                <c:pt idx="24">
                  <c:v>42006</c:v>
                </c:pt>
                <c:pt idx="25">
                  <c:v>42006.041666666664</c:v>
                </c:pt>
                <c:pt idx="26">
                  <c:v>42006.083333333336</c:v>
                </c:pt>
                <c:pt idx="27">
                  <c:v>42006.125</c:v>
                </c:pt>
                <c:pt idx="28">
                  <c:v>42006.166666666664</c:v>
                </c:pt>
                <c:pt idx="29">
                  <c:v>42006.208333333336</c:v>
                </c:pt>
                <c:pt idx="30">
                  <c:v>42006.25</c:v>
                </c:pt>
                <c:pt idx="31">
                  <c:v>42006.291666666664</c:v>
                </c:pt>
                <c:pt idx="32">
                  <c:v>42006.333333333336</c:v>
                </c:pt>
                <c:pt idx="33">
                  <c:v>42006.375</c:v>
                </c:pt>
                <c:pt idx="34">
                  <c:v>42006.416666666664</c:v>
                </c:pt>
                <c:pt idx="35">
                  <c:v>42006.458333333336</c:v>
                </c:pt>
                <c:pt idx="36">
                  <c:v>42006.5</c:v>
                </c:pt>
                <c:pt idx="37">
                  <c:v>42006.541666666664</c:v>
                </c:pt>
                <c:pt idx="38">
                  <c:v>42006.583333333336</c:v>
                </c:pt>
                <c:pt idx="39">
                  <c:v>42006.625</c:v>
                </c:pt>
                <c:pt idx="40">
                  <c:v>42006.666666666664</c:v>
                </c:pt>
                <c:pt idx="41">
                  <c:v>42006.708333333336</c:v>
                </c:pt>
                <c:pt idx="42">
                  <c:v>42006.75</c:v>
                </c:pt>
                <c:pt idx="43">
                  <c:v>42006.791666666664</c:v>
                </c:pt>
                <c:pt idx="44">
                  <c:v>42006.833333333336</c:v>
                </c:pt>
                <c:pt idx="45">
                  <c:v>42006.875</c:v>
                </c:pt>
                <c:pt idx="46">
                  <c:v>42006.916666666664</c:v>
                </c:pt>
                <c:pt idx="47">
                  <c:v>42006.958333333336</c:v>
                </c:pt>
                <c:pt idx="48">
                  <c:v>42007</c:v>
                </c:pt>
                <c:pt idx="49">
                  <c:v>42007.041666666664</c:v>
                </c:pt>
                <c:pt idx="50">
                  <c:v>42007.083333333336</c:v>
                </c:pt>
                <c:pt idx="51">
                  <c:v>42007.125</c:v>
                </c:pt>
                <c:pt idx="52">
                  <c:v>42007.166666666664</c:v>
                </c:pt>
                <c:pt idx="53">
                  <c:v>42007.208333333336</c:v>
                </c:pt>
                <c:pt idx="54">
                  <c:v>42007.25</c:v>
                </c:pt>
                <c:pt idx="55">
                  <c:v>42007.291666666664</c:v>
                </c:pt>
                <c:pt idx="56">
                  <c:v>42007.333333333336</c:v>
                </c:pt>
                <c:pt idx="57">
                  <c:v>42007.375</c:v>
                </c:pt>
                <c:pt idx="58">
                  <c:v>42007.416666666664</c:v>
                </c:pt>
                <c:pt idx="59">
                  <c:v>42007.458333333336</c:v>
                </c:pt>
                <c:pt idx="60">
                  <c:v>42007.5</c:v>
                </c:pt>
                <c:pt idx="61">
                  <c:v>42007.541666666664</c:v>
                </c:pt>
                <c:pt idx="62">
                  <c:v>42007.583333333336</c:v>
                </c:pt>
                <c:pt idx="63">
                  <c:v>42007.625</c:v>
                </c:pt>
                <c:pt idx="64">
                  <c:v>42007.666666666664</c:v>
                </c:pt>
                <c:pt idx="65">
                  <c:v>42007.708333333336</c:v>
                </c:pt>
                <c:pt idx="66">
                  <c:v>42007.75</c:v>
                </c:pt>
                <c:pt idx="67">
                  <c:v>42007.791666666664</c:v>
                </c:pt>
                <c:pt idx="68">
                  <c:v>42007.833333333336</c:v>
                </c:pt>
                <c:pt idx="69">
                  <c:v>42007.875</c:v>
                </c:pt>
                <c:pt idx="70">
                  <c:v>42007.916666666664</c:v>
                </c:pt>
                <c:pt idx="71">
                  <c:v>42007.958333333336</c:v>
                </c:pt>
                <c:pt idx="72">
                  <c:v>42008</c:v>
                </c:pt>
                <c:pt idx="73">
                  <c:v>42008.041666666664</c:v>
                </c:pt>
                <c:pt idx="74">
                  <c:v>42008.083333333336</c:v>
                </c:pt>
                <c:pt idx="75">
                  <c:v>42008.125</c:v>
                </c:pt>
                <c:pt idx="76">
                  <c:v>42008.166666666664</c:v>
                </c:pt>
                <c:pt idx="77">
                  <c:v>42008.208333333336</c:v>
                </c:pt>
                <c:pt idx="78">
                  <c:v>42008.25</c:v>
                </c:pt>
                <c:pt idx="79">
                  <c:v>42008.291666666664</c:v>
                </c:pt>
                <c:pt idx="80">
                  <c:v>42008.333333333336</c:v>
                </c:pt>
                <c:pt idx="81">
                  <c:v>42008.375</c:v>
                </c:pt>
                <c:pt idx="82">
                  <c:v>42008.416666666664</c:v>
                </c:pt>
                <c:pt idx="83">
                  <c:v>42008.458333333336</c:v>
                </c:pt>
                <c:pt idx="84">
                  <c:v>42008.5</c:v>
                </c:pt>
                <c:pt idx="85">
                  <c:v>42008.541666666664</c:v>
                </c:pt>
                <c:pt idx="86">
                  <c:v>42008.583333333336</c:v>
                </c:pt>
                <c:pt idx="87">
                  <c:v>42008.625</c:v>
                </c:pt>
                <c:pt idx="88">
                  <c:v>42008.666666666664</c:v>
                </c:pt>
                <c:pt idx="89">
                  <c:v>42008.708333333336</c:v>
                </c:pt>
                <c:pt idx="90">
                  <c:v>42008.75</c:v>
                </c:pt>
                <c:pt idx="91">
                  <c:v>42008.791666666664</c:v>
                </c:pt>
                <c:pt idx="92">
                  <c:v>42008.833333333336</c:v>
                </c:pt>
                <c:pt idx="93">
                  <c:v>42008.875</c:v>
                </c:pt>
                <c:pt idx="94">
                  <c:v>42008.916666666664</c:v>
                </c:pt>
                <c:pt idx="95">
                  <c:v>42008.958333333336</c:v>
                </c:pt>
                <c:pt idx="96">
                  <c:v>42009</c:v>
                </c:pt>
                <c:pt idx="97">
                  <c:v>42009.041666666664</c:v>
                </c:pt>
                <c:pt idx="98">
                  <c:v>42009.083333333336</c:v>
                </c:pt>
                <c:pt idx="99">
                  <c:v>42009.125</c:v>
                </c:pt>
                <c:pt idx="100">
                  <c:v>42009.166666666664</c:v>
                </c:pt>
                <c:pt idx="101">
                  <c:v>42009.208333333336</c:v>
                </c:pt>
                <c:pt idx="102">
                  <c:v>42009.25</c:v>
                </c:pt>
                <c:pt idx="103">
                  <c:v>42009.291666666664</c:v>
                </c:pt>
                <c:pt idx="104">
                  <c:v>42009.333333333336</c:v>
                </c:pt>
                <c:pt idx="105">
                  <c:v>42009.375</c:v>
                </c:pt>
                <c:pt idx="106">
                  <c:v>42009.416666666664</c:v>
                </c:pt>
                <c:pt idx="107">
                  <c:v>42009.458333333336</c:v>
                </c:pt>
                <c:pt idx="108">
                  <c:v>42009.5</c:v>
                </c:pt>
                <c:pt idx="109">
                  <c:v>42009.541666666664</c:v>
                </c:pt>
                <c:pt idx="110">
                  <c:v>42009.583333333336</c:v>
                </c:pt>
                <c:pt idx="111">
                  <c:v>42009.625</c:v>
                </c:pt>
                <c:pt idx="112">
                  <c:v>42009.666666666664</c:v>
                </c:pt>
                <c:pt idx="113">
                  <c:v>42009.708333333336</c:v>
                </c:pt>
                <c:pt idx="114">
                  <c:v>42009.75</c:v>
                </c:pt>
                <c:pt idx="115">
                  <c:v>42009.791666666664</c:v>
                </c:pt>
                <c:pt idx="116">
                  <c:v>42009.833333333336</c:v>
                </c:pt>
                <c:pt idx="117">
                  <c:v>42009.875</c:v>
                </c:pt>
                <c:pt idx="118">
                  <c:v>42009.916666666664</c:v>
                </c:pt>
                <c:pt idx="119">
                  <c:v>42009.958333333336</c:v>
                </c:pt>
                <c:pt idx="120">
                  <c:v>42010</c:v>
                </c:pt>
                <c:pt idx="121">
                  <c:v>42010.041666666664</c:v>
                </c:pt>
                <c:pt idx="122">
                  <c:v>42010.083333333336</c:v>
                </c:pt>
                <c:pt idx="123">
                  <c:v>42010.125</c:v>
                </c:pt>
                <c:pt idx="124">
                  <c:v>42010.166666666664</c:v>
                </c:pt>
                <c:pt idx="125">
                  <c:v>42010.208333333336</c:v>
                </c:pt>
                <c:pt idx="126">
                  <c:v>42010.25</c:v>
                </c:pt>
                <c:pt idx="127">
                  <c:v>42010.291666666664</c:v>
                </c:pt>
                <c:pt idx="128">
                  <c:v>42010.333333333336</c:v>
                </c:pt>
                <c:pt idx="129">
                  <c:v>42010.375</c:v>
                </c:pt>
                <c:pt idx="130">
                  <c:v>42010.416666666664</c:v>
                </c:pt>
                <c:pt idx="131">
                  <c:v>42010.458333333336</c:v>
                </c:pt>
                <c:pt idx="132">
                  <c:v>42010.5</c:v>
                </c:pt>
                <c:pt idx="133">
                  <c:v>42010.541666666664</c:v>
                </c:pt>
                <c:pt idx="134">
                  <c:v>42010.583333333336</c:v>
                </c:pt>
                <c:pt idx="135">
                  <c:v>42010.625</c:v>
                </c:pt>
                <c:pt idx="136">
                  <c:v>42010.666666666664</c:v>
                </c:pt>
                <c:pt idx="137">
                  <c:v>42010.708333333336</c:v>
                </c:pt>
                <c:pt idx="138">
                  <c:v>42010.75</c:v>
                </c:pt>
                <c:pt idx="139">
                  <c:v>42010.791666666664</c:v>
                </c:pt>
                <c:pt idx="140">
                  <c:v>42010.833333333336</c:v>
                </c:pt>
                <c:pt idx="141">
                  <c:v>42010.875</c:v>
                </c:pt>
                <c:pt idx="142">
                  <c:v>42010.916666666664</c:v>
                </c:pt>
                <c:pt idx="143">
                  <c:v>42010.958333333336</c:v>
                </c:pt>
                <c:pt idx="144">
                  <c:v>42011</c:v>
                </c:pt>
                <c:pt idx="145">
                  <c:v>42011.041666666664</c:v>
                </c:pt>
                <c:pt idx="146">
                  <c:v>42011.083333333336</c:v>
                </c:pt>
                <c:pt idx="147">
                  <c:v>42011.125</c:v>
                </c:pt>
                <c:pt idx="148">
                  <c:v>42011.166666666664</c:v>
                </c:pt>
                <c:pt idx="149">
                  <c:v>42011.208333333336</c:v>
                </c:pt>
                <c:pt idx="150">
                  <c:v>42011.25</c:v>
                </c:pt>
                <c:pt idx="151">
                  <c:v>42011.291666666664</c:v>
                </c:pt>
                <c:pt idx="152">
                  <c:v>42011.333333333336</c:v>
                </c:pt>
                <c:pt idx="153">
                  <c:v>42011.375</c:v>
                </c:pt>
                <c:pt idx="154">
                  <c:v>42011.416666666664</c:v>
                </c:pt>
                <c:pt idx="155">
                  <c:v>42011.458333333336</c:v>
                </c:pt>
                <c:pt idx="156">
                  <c:v>42011.5</c:v>
                </c:pt>
                <c:pt idx="157">
                  <c:v>42011.541666666664</c:v>
                </c:pt>
                <c:pt idx="158">
                  <c:v>42011.583333333336</c:v>
                </c:pt>
                <c:pt idx="159">
                  <c:v>42011.625</c:v>
                </c:pt>
                <c:pt idx="160">
                  <c:v>42011.666666666664</c:v>
                </c:pt>
                <c:pt idx="161">
                  <c:v>42011.708333333336</c:v>
                </c:pt>
                <c:pt idx="162">
                  <c:v>42011.75</c:v>
                </c:pt>
                <c:pt idx="163">
                  <c:v>42011.791666666664</c:v>
                </c:pt>
                <c:pt idx="164">
                  <c:v>42011.833333333336</c:v>
                </c:pt>
                <c:pt idx="165">
                  <c:v>42011.875</c:v>
                </c:pt>
                <c:pt idx="166">
                  <c:v>42011.916666666664</c:v>
                </c:pt>
                <c:pt idx="167">
                  <c:v>42011.958333333336</c:v>
                </c:pt>
                <c:pt idx="168">
                  <c:v>42012</c:v>
                </c:pt>
                <c:pt idx="169">
                  <c:v>42012.041666666664</c:v>
                </c:pt>
                <c:pt idx="170">
                  <c:v>42012.083333333336</c:v>
                </c:pt>
                <c:pt idx="171">
                  <c:v>42012.125</c:v>
                </c:pt>
                <c:pt idx="172">
                  <c:v>42012.166666666664</c:v>
                </c:pt>
                <c:pt idx="173">
                  <c:v>42012.208333333336</c:v>
                </c:pt>
                <c:pt idx="174">
                  <c:v>42012.25</c:v>
                </c:pt>
                <c:pt idx="175">
                  <c:v>42012.291666666664</c:v>
                </c:pt>
                <c:pt idx="176">
                  <c:v>42012.333333333336</c:v>
                </c:pt>
                <c:pt idx="177">
                  <c:v>42012.375</c:v>
                </c:pt>
                <c:pt idx="178">
                  <c:v>42012.416666666664</c:v>
                </c:pt>
                <c:pt idx="179">
                  <c:v>42012.458333333336</c:v>
                </c:pt>
                <c:pt idx="180">
                  <c:v>42012.5</c:v>
                </c:pt>
                <c:pt idx="181">
                  <c:v>42012.541666666664</c:v>
                </c:pt>
                <c:pt idx="182">
                  <c:v>42012.583333333336</c:v>
                </c:pt>
                <c:pt idx="183">
                  <c:v>42012.625</c:v>
                </c:pt>
                <c:pt idx="184">
                  <c:v>42012.666666666664</c:v>
                </c:pt>
                <c:pt idx="185">
                  <c:v>42012.708333333336</c:v>
                </c:pt>
                <c:pt idx="186">
                  <c:v>42012.75</c:v>
                </c:pt>
                <c:pt idx="187">
                  <c:v>42012.791666666664</c:v>
                </c:pt>
                <c:pt idx="188">
                  <c:v>42012.833333333336</c:v>
                </c:pt>
                <c:pt idx="189">
                  <c:v>42012.875</c:v>
                </c:pt>
                <c:pt idx="190">
                  <c:v>42012.916666666664</c:v>
                </c:pt>
                <c:pt idx="191">
                  <c:v>42012.958333333336</c:v>
                </c:pt>
                <c:pt idx="192">
                  <c:v>42013</c:v>
                </c:pt>
                <c:pt idx="193">
                  <c:v>42013.041666666664</c:v>
                </c:pt>
                <c:pt idx="194">
                  <c:v>42013.083333333336</c:v>
                </c:pt>
                <c:pt idx="195">
                  <c:v>42013.125</c:v>
                </c:pt>
                <c:pt idx="196">
                  <c:v>42013.166666666664</c:v>
                </c:pt>
                <c:pt idx="197">
                  <c:v>42013.208333333336</c:v>
                </c:pt>
                <c:pt idx="198">
                  <c:v>42013.25</c:v>
                </c:pt>
                <c:pt idx="199">
                  <c:v>42013.291666666664</c:v>
                </c:pt>
                <c:pt idx="200">
                  <c:v>42013.333333333336</c:v>
                </c:pt>
                <c:pt idx="201">
                  <c:v>42013.375</c:v>
                </c:pt>
                <c:pt idx="202">
                  <c:v>42013.416666666664</c:v>
                </c:pt>
                <c:pt idx="203">
                  <c:v>42013.458333333336</c:v>
                </c:pt>
                <c:pt idx="204">
                  <c:v>42013.5</c:v>
                </c:pt>
                <c:pt idx="205">
                  <c:v>42013.541666666664</c:v>
                </c:pt>
                <c:pt idx="206">
                  <c:v>42013.583333333336</c:v>
                </c:pt>
                <c:pt idx="207">
                  <c:v>42013.625</c:v>
                </c:pt>
                <c:pt idx="208">
                  <c:v>42013.666666666664</c:v>
                </c:pt>
                <c:pt idx="209">
                  <c:v>42013.708333333336</c:v>
                </c:pt>
                <c:pt idx="210">
                  <c:v>42013.75</c:v>
                </c:pt>
                <c:pt idx="211">
                  <c:v>42013.791666666664</c:v>
                </c:pt>
                <c:pt idx="212">
                  <c:v>42013.833333333336</c:v>
                </c:pt>
                <c:pt idx="213">
                  <c:v>42013.875</c:v>
                </c:pt>
                <c:pt idx="214">
                  <c:v>42013.916666666664</c:v>
                </c:pt>
                <c:pt idx="215">
                  <c:v>42013.958333333336</c:v>
                </c:pt>
                <c:pt idx="216">
                  <c:v>42014</c:v>
                </c:pt>
                <c:pt idx="217">
                  <c:v>42014.041666666664</c:v>
                </c:pt>
                <c:pt idx="218">
                  <c:v>42014.083333333336</c:v>
                </c:pt>
                <c:pt idx="219">
                  <c:v>42014.125</c:v>
                </c:pt>
                <c:pt idx="220">
                  <c:v>42014.166666666664</c:v>
                </c:pt>
                <c:pt idx="221">
                  <c:v>42014.208333333336</c:v>
                </c:pt>
                <c:pt idx="222">
                  <c:v>42014.25</c:v>
                </c:pt>
                <c:pt idx="223">
                  <c:v>42014.291666666664</c:v>
                </c:pt>
                <c:pt idx="224">
                  <c:v>42014.333333333336</c:v>
                </c:pt>
                <c:pt idx="225">
                  <c:v>42014.375</c:v>
                </c:pt>
                <c:pt idx="226">
                  <c:v>42014.416666666664</c:v>
                </c:pt>
                <c:pt idx="227">
                  <c:v>42014.458333333336</c:v>
                </c:pt>
                <c:pt idx="228">
                  <c:v>42014.5</c:v>
                </c:pt>
                <c:pt idx="229">
                  <c:v>42014.541666666664</c:v>
                </c:pt>
                <c:pt idx="230">
                  <c:v>42014.583333333336</c:v>
                </c:pt>
                <c:pt idx="231">
                  <c:v>42014.625</c:v>
                </c:pt>
                <c:pt idx="232">
                  <c:v>42014.666666666664</c:v>
                </c:pt>
                <c:pt idx="233">
                  <c:v>42014.708333333336</c:v>
                </c:pt>
                <c:pt idx="234">
                  <c:v>42014.75</c:v>
                </c:pt>
                <c:pt idx="235">
                  <c:v>42014.791666666664</c:v>
                </c:pt>
                <c:pt idx="236">
                  <c:v>42014.833333333336</c:v>
                </c:pt>
                <c:pt idx="237">
                  <c:v>42014.875</c:v>
                </c:pt>
                <c:pt idx="238">
                  <c:v>42014.916666666664</c:v>
                </c:pt>
                <c:pt idx="239">
                  <c:v>42014.958333333336</c:v>
                </c:pt>
                <c:pt idx="240">
                  <c:v>42015</c:v>
                </c:pt>
                <c:pt idx="241">
                  <c:v>42015.041666666664</c:v>
                </c:pt>
                <c:pt idx="242">
                  <c:v>42015.083333333336</c:v>
                </c:pt>
                <c:pt idx="243">
                  <c:v>42015.125</c:v>
                </c:pt>
                <c:pt idx="244">
                  <c:v>42015.166666666664</c:v>
                </c:pt>
                <c:pt idx="245">
                  <c:v>42015.208333333336</c:v>
                </c:pt>
                <c:pt idx="246">
                  <c:v>42015.25</c:v>
                </c:pt>
                <c:pt idx="247">
                  <c:v>42015.291666666664</c:v>
                </c:pt>
                <c:pt idx="248">
                  <c:v>42015.333333333336</c:v>
                </c:pt>
                <c:pt idx="249">
                  <c:v>42015.375</c:v>
                </c:pt>
                <c:pt idx="250">
                  <c:v>42015.416666666664</c:v>
                </c:pt>
                <c:pt idx="251">
                  <c:v>42015.458333333336</c:v>
                </c:pt>
                <c:pt idx="252">
                  <c:v>42015.5</c:v>
                </c:pt>
                <c:pt idx="253">
                  <c:v>42015.541666666664</c:v>
                </c:pt>
                <c:pt idx="254">
                  <c:v>42015.583333333336</c:v>
                </c:pt>
                <c:pt idx="255">
                  <c:v>42015.625</c:v>
                </c:pt>
                <c:pt idx="256">
                  <c:v>42015.666666666664</c:v>
                </c:pt>
                <c:pt idx="257">
                  <c:v>42015.708333333336</c:v>
                </c:pt>
                <c:pt idx="258">
                  <c:v>42015.75</c:v>
                </c:pt>
                <c:pt idx="259">
                  <c:v>42015.791666666664</c:v>
                </c:pt>
                <c:pt idx="260">
                  <c:v>42015.833333333336</c:v>
                </c:pt>
                <c:pt idx="261">
                  <c:v>42015.875</c:v>
                </c:pt>
                <c:pt idx="262">
                  <c:v>42015.916666666664</c:v>
                </c:pt>
                <c:pt idx="263">
                  <c:v>42015.958333333336</c:v>
                </c:pt>
                <c:pt idx="264">
                  <c:v>42016</c:v>
                </c:pt>
                <c:pt idx="265">
                  <c:v>42016.041666666664</c:v>
                </c:pt>
                <c:pt idx="266">
                  <c:v>42016.083333333336</c:v>
                </c:pt>
                <c:pt idx="267">
                  <c:v>42016.125</c:v>
                </c:pt>
                <c:pt idx="268">
                  <c:v>42016.166666666664</c:v>
                </c:pt>
                <c:pt idx="269">
                  <c:v>42016.208333333336</c:v>
                </c:pt>
                <c:pt idx="270">
                  <c:v>42016.25</c:v>
                </c:pt>
                <c:pt idx="271">
                  <c:v>42016.291666666664</c:v>
                </c:pt>
                <c:pt idx="272">
                  <c:v>42016.333333333336</c:v>
                </c:pt>
                <c:pt idx="273">
                  <c:v>42016.375</c:v>
                </c:pt>
                <c:pt idx="274">
                  <c:v>42016.416666666664</c:v>
                </c:pt>
                <c:pt idx="275">
                  <c:v>42016.458333333336</c:v>
                </c:pt>
                <c:pt idx="276">
                  <c:v>42016.5</c:v>
                </c:pt>
                <c:pt idx="277">
                  <c:v>42016.541666666664</c:v>
                </c:pt>
                <c:pt idx="278">
                  <c:v>42016.583333333336</c:v>
                </c:pt>
                <c:pt idx="279">
                  <c:v>42016.625</c:v>
                </c:pt>
                <c:pt idx="280">
                  <c:v>42016.666666666664</c:v>
                </c:pt>
                <c:pt idx="281">
                  <c:v>42016.708333333336</c:v>
                </c:pt>
                <c:pt idx="282">
                  <c:v>42016.75</c:v>
                </c:pt>
                <c:pt idx="283">
                  <c:v>42016.791666666664</c:v>
                </c:pt>
                <c:pt idx="284">
                  <c:v>42016.833333333336</c:v>
                </c:pt>
                <c:pt idx="285">
                  <c:v>42016.875</c:v>
                </c:pt>
                <c:pt idx="286">
                  <c:v>42016.916666666664</c:v>
                </c:pt>
                <c:pt idx="287">
                  <c:v>42016.958333333336</c:v>
                </c:pt>
                <c:pt idx="288">
                  <c:v>42017</c:v>
                </c:pt>
                <c:pt idx="289">
                  <c:v>42017.041666666664</c:v>
                </c:pt>
                <c:pt idx="290">
                  <c:v>42017.083333333336</c:v>
                </c:pt>
                <c:pt idx="291">
                  <c:v>42017.125</c:v>
                </c:pt>
                <c:pt idx="292">
                  <c:v>42017.166666666664</c:v>
                </c:pt>
                <c:pt idx="293">
                  <c:v>42017.208333333336</c:v>
                </c:pt>
                <c:pt idx="294">
                  <c:v>42017.25</c:v>
                </c:pt>
                <c:pt idx="295">
                  <c:v>42017.291666666664</c:v>
                </c:pt>
                <c:pt idx="296">
                  <c:v>42017.333333333336</c:v>
                </c:pt>
                <c:pt idx="297">
                  <c:v>42017.375</c:v>
                </c:pt>
                <c:pt idx="298">
                  <c:v>42017.416666666664</c:v>
                </c:pt>
                <c:pt idx="299">
                  <c:v>42017.458333333336</c:v>
                </c:pt>
                <c:pt idx="300">
                  <c:v>42017.5</c:v>
                </c:pt>
                <c:pt idx="301">
                  <c:v>42017.541666666664</c:v>
                </c:pt>
                <c:pt idx="302">
                  <c:v>42017.583333333336</c:v>
                </c:pt>
                <c:pt idx="303">
                  <c:v>42017.625</c:v>
                </c:pt>
                <c:pt idx="304">
                  <c:v>42017.666666666664</c:v>
                </c:pt>
                <c:pt idx="305">
                  <c:v>42017.708333333336</c:v>
                </c:pt>
                <c:pt idx="306">
                  <c:v>42017.75</c:v>
                </c:pt>
                <c:pt idx="307">
                  <c:v>42017.791666666664</c:v>
                </c:pt>
                <c:pt idx="308">
                  <c:v>42017.833333333336</c:v>
                </c:pt>
                <c:pt idx="309">
                  <c:v>42017.875</c:v>
                </c:pt>
                <c:pt idx="310">
                  <c:v>42017.916666666664</c:v>
                </c:pt>
                <c:pt idx="311">
                  <c:v>42017.958333333336</c:v>
                </c:pt>
                <c:pt idx="312">
                  <c:v>42018</c:v>
                </c:pt>
                <c:pt idx="313">
                  <c:v>42018.041666666664</c:v>
                </c:pt>
                <c:pt idx="314">
                  <c:v>42018.083333333336</c:v>
                </c:pt>
                <c:pt idx="315">
                  <c:v>42018.125</c:v>
                </c:pt>
                <c:pt idx="316">
                  <c:v>42018.166666666664</c:v>
                </c:pt>
                <c:pt idx="317">
                  <c:v>42018.208333333336</c:v>
                </c:pt>
                <c:pt idx="318">
                  <c:v>42018.25</c:v>
                </c:pt>
                <c:pt idx="319">
                  <c:v>42018.291666666664</c:v>
                </c:pt>
                <c:pt idx="320">
                  <c:v>42018.333333333336</c:v>
                </c:pt>
                <c:pt idx="321">
                  <c:v>42018.375</c:v>
                </c:pt>
                <c:pt idx="322">
                  <c:v>42018.416666666664</c:v>
                </c:pt>
                <c:pt idx="323">
                  <c:v>42018.458333333336</c:v>
                </c:pt>
                <c:pt idx="324">
                  <c:v>42018.5</c:v>
                </c:pt>
                <c:pt idx="325">
                  <c:v>42018.541666666664</c:v>
                </c:pt>
                <c:pt idx="326">
                  <c:v>42018.583333333336</c:v>
                </c:pt>
                <c:pt idx="327">
                  <c:v>42018.625</c:v>
                </c:pt>
                <c:pt idx="328">
                  <c:v>42018.666666666664</c:v>
                </c:pt>
                <c:pt idx="329">
                  <c:v>42018.708333333336</c:v>
                </c:pt>
                <c:pt idx="330">
                  <c:v>42018.75</c:v>
                </c:pt>
                <c:pt idx="331">
                  <c:v>42018.791666666664</c:v>
                </c:pt>
                <c:pt idx="332">
                  <c:v>42018.833333333336</c:v>
                </c:pt>
                <c:pt idx="333">
                  <c:v>42018.875</c:v>
                </c:pt>
                <c:pt idx="334">
                  <c:v>42018.916666666664</c:v>
                </c:pt>
                <c:pt idx="335">
                  <c:v>42018.958333333336</c:v>
                </c:pt>
                <c:pt idx="336">
                  <c:v>42019</c:v>
                </c:pt>
                <c:pt idx="337">
                  <c:v>42019.041666666664</c:v>
                </c:pt>
                <c:pt idx="338">
                  <c:v>42019.083333333336</c:v>
                </c:pt>
                <c:pt idx="339">
                  <c:v>42019.125</c:v>
                </c:pt>
                <c:pt idx="340">
                  <c:v>42019.166666666664</c:v>
                </c:pt>
                <c:pt idx="341">
                  <c:v>42019.208333333336</c:v>
                </c:pt>
                <c:pt idx="342">
                  <c:v>42019.25</c:v>
                </c:pt>
                <c:pt idx="343">
                  <c:v>42019.291666666664</c:v>
                </c:pt>
                <c:pt idx="344">
                  <c:v>42019.333333333336</c:v>
                </c:pt>
                <c:pt idx="345">
                  <c:v>42019.375</c:v>
                </c:pt>
                <c:pt idx="346">
                  <c:v>42019.416666666664</c:v>
                </c:pt>
                <c:pt idx="347">
                  <c:v>42019.458333333336</c:v>
                </c:pt>
                <c:pt idx="348">
                  <c:v>42019.5</c:v>
                </c:pt>
                <c:pt idx="349">
                  <c:v>42019.541666666664</c:v>
                </c:pt>
                <c:pt idx="350">
                  <c:v>42019.583333333336</c:v>
                </c:pt>
                <c:pt idx="351">
                  <c:v>42019.625</c:v>
                </c:pt>
                <c:pt idx="352">
                  <c:v>42019.666666666664</c:v>
                </c:pt>
                <c:pt idx="353">
                  <c:v>42019.708333333336</c:v>
                </c:pt>
                <c:pt idx="354">
                  <c:v>42019.75</c:v>
                </c:pt>
                <c:pt idx="355">
                  <c:v>42019.791666666664</c:v>
                </c:pt>
                <c:pt idx="356">
                  <c:v>42019.833333333336</c:v>
                </c:pt>
                <c:pt idx="357">
                  <c:v>42019.875</c:v>
                </c:pt>
                <c:pt idx="358">
                  <c:v>42019.916666666664</c:v>
                </c:pt>
                <c:pt idx="359">
                  <c:v>42019.958333333336</c:v>
                </c:pt>
                <c:pt idx="360">
                  <c:v>42020</c:v>
                </c:pt>
                <c:pt idx="361">
                  <c:v>42020.041666666664</c:v>
                </c:pt>
                <c:pt idx="362">
                  <c:v>42020.083333333336</c:v>
                </c:pt>
                <c:pt idx="363">
                  <c:v>42020.125</c:v>
                </c:pt>
                <c:pt idx="364">
                  <c:v>42020.166666666664</c:v>
                </c:pt>
                <c:pt idx="365">
                  <c:v>42020.208333333336</c:v>
                </c:pt>
                <c:pt idx="366">
                  <c:v>42020.25</c:v>
                </c:pt>
                <c:pt idx="367">
                  <c:v>42020.291666666664</c:v>
                </c:pt>
                <c:pt idx="368">
                  <c:v>42020.333333333336</c:v>
                </c:pt>
                <c:pt idx="369">
                  <c:v>42020.375</c:v>
                </c:pt>
                <c:pt idx="370">
                  <c:v>42020.416666666664</c:v>
                </c:pt>
                <c:pt idx="371">
                  <c:v>42020.458333333336</c:v>
                </c:pt>
                <c:pt idx="372">
                  <c:v>42020.5</c:v>
                </c:pt>
                <c:pt idx="373">
                  <c:v>42020.541666666664</c:v>
                </c:pt>
                <c:pt idx="374">
                  <c:v>42020.583333333336</c:v>
                </c:pt>
                <c:pt idx="375">
                  <c:v>42020.625</c:v>
                </c:pt>
                <c:pt idx="376">
                  <c:v>42020.666666666664</c:v>
                </c:pt>
                <c:pt idx="377">
                  <c:v>42020.708333333336</c:v>
                </c:pt>
                <c:pt idx="378">
                  <c:v>42020.75</c:v>
                </c:pt>
                <c:pt idx="379">
                  <c:v>42020.791666666664</c:v>
                </c:pt>
                <c:pt idx="380">
                  <c:v>42020.833333333336</c:v>
                </c:pt>
                <c:pt idx="381">
                  <c:v>42020.875</c:v>
                </c:pt>
                <c:pt idx="382">
                  <c:v>42020.916666666664</c:v>
                </c:pt>
                <c:pt idx="383">
                  <c:v>42020.958333333336</c:v>
                </c:pt>
                <c:pt idx="384">
                  <c:v>42021</c:v>
                </c:pt>
                <c:pt idx="385">
                  <c:v>42021.041666666664</c:v>
                </c:pt>
                <c:pt idx="386">
                  <c:v>42021.083333333336</c:v>
                </c:pt>
                <c:pt idx="387">
                  <c:v>42021.125</c:v>
                </c:pt>
                <c:pt idx="388">
                  <c:v>42021.166666666664</c:v>
                </c:pt>
                <c:pt idx="389">
                  <c:v>42021.208333333336</c:v>
                </c:pt>
                <c:pt idx="390">
                  <c:v>42021.25</c:v>
                </c:pt>
                <c:pt idx="391">
                  <c:v>42021.291666666664</c:v>
                </c:pt>
                <c:pt idx="392">
                  <c:v>42021.333333333336</c:v>
                </c:pt>
                <c:pt idx="393">
                  <c:v>42021.375</c:v>
                </c:pt>
                <c:pt idx="394">
                  <c:v>42021.416666666664</c:v>
                </c:pt>
                <c:pt idx="395">
                  <c:v>42021.458333333336</c:v>
                </c:pt>
                <c:pt idx="396">
                  <c:v>42021.5</c:v>
                </c:pt>
                <c:pt idx="397">
                  <c:v>42021.541666666664</c:v>
                </c:pt>
                <c:pt idx="398">
                  <c:v>42021.583333333336</c:v>
                </c:pt>
                <c:pt idx="399">
                  <c:v>42021.625</c:v>
                </c:pt>
                <c:pt idx="400">
                  <c:v>42021.666666666664</c:v>
                </c:pt>
                <c:pt idx="401">
                  <c:v>42021.708333333336</c:v>
                </c:pt>
                <c:pt idx="402">
                  <c:v>42021.75</c:v>
                </c:pt>
                <c:pt idx="403">
                  <c:v>42021.791666666664</c:v>
                </c:pt>
                <c:pt idx="404">
                  <c:v>42021.833333333336</c:v>
                </c:pt>
                <c:pt idx="405">
                  <c:v>42021.875</c:v>
                </c:pt>
                <c:pt idx="406">
                  <c:v>42021.916666666664</c:v>
                </c:pt>
                <c:pt idx="407">
                  <c:v>42021.958333333336</c:v>
                </c:pt>
                <c:pt idx="408">
                  <c:v>42022</c:v>
                </c:pt>
                <c:pt idx="409">
                  <c:v>42022.041666666664</c:v>
                </c:pt>
                <c:pt idx="410">
                  <c:v>42022.083333333336</c:v>
                </c:pt>
                <c:pt idx="411">
                  <c:v>42022.125</c:v>
                </c:pt>
                <c:pt idx="412">
                  <c:v>42022.166666666664</c:v>
                </c:pt>
                <c:pt idx="413">
                  <c:v>42022.208333333336</c:v>
                </c:pt>
                <c:pt idx="414">
                  <c:v>42022.25</c:v>
                </c:pt>
                <c:pt idx="415">
                  <c:v>42022.291666666664</c:v>
                </c:pt>
                <c:pt idx="416">
                  <c:v>42022.333333333336</c:v>
                </c:pt>
                <c:pt idx="417">
                  <c:v>42022.375</c:v>
                </c:pt>
                <c:pt idx="418">
                  <c:v>42022.416666666664</c:v>
                </c:pt>
                <c:pt idx="419">
                  <c:v>42022.458333333336</c:v>
                </c:pt>
                <c:pt idx="420">
                  <c:v>42022.5</c:v>
                </c:pt>
                <c:pt idx="421">
                  <c:v>42022.541666666664</c:v>
                </c:pt>
                <c:pt idx="422">
                  <c:v>42022.583333333336</c:v>
                </c:pt>
                <c:pt idx="423">
                  <c:v>42022.625</c:v>
                </c:pt>
                <c:pt idx="424">
                  <c:v>42022.666666666664</c:v>
                </c:pt>
                <c:pt idx="425">
                  <c:v>42022.708333333336</c:v>
                </c:pt>
                <c:pt idx="426">
                  <c:v>42022.75</c:v>
                </c:pt>
                <c:pt idx="427">
                  <c:v>42022.791666666664</c:v>
                </c:pt>
                <c:pt idx="428">
                  <c:v>42022.833333333336</c:v>
                </c:pt>
                <c:pt idx="429">
                  <c:v>42022.875</c:v>
                </c:pt>
                <c:pt idx="430">
                  <c:v>42022.916666666664</c:v>
                </c:pt>
                <c:pt idx="431">
                  <c:v>42022.958333333336</c:v>
                </c:pt>
                <c:pt idx="432">
                  <c:v>42023</c:v>
                </c:pt>
                <c:pt idx="433">
                  <c:v>42023.041666666664</c:v>
                </c:pt>
                <c:pt idx="434">
                  <c:v>42023.083333333336</c:v>
                </c:pt>
                <c:pt idx="435">
                  <c:v>42023.125</c:v>
                </c:pt>
                <c:pt idx="436">
                  <c:v>42023.166666666664</c:v>
                </c:pt>
                <c:pt idx="437">
                  <c:v>42023.208333333336</c:v>
                </c:pt>
                <c:pt idx="438">
                  <c:v>42023.25</c:v>
                </c:pt>
                <c:pt idx="439">
                  <c:v>42023.291666666664</c:v>
                </c:pt>
                <c:pt idx="440">
                  <c:v>42023.333333333336</c:v>
                </c:pt>
                <c:pt idx="441">
                  <c:v>42023.375</c:v>
                </c:pt>
                <c:pt idx="442">
                  <c:v>42023.416666666664</c:v>
                </c:pt>
                <c:pt idx="443">
                  <c:v>42023.458333333336</c:v>
                </c:pt>
                <c:pt idx="444">
                  <c:v>42023.5</c:v>
                </c:pt>
                <c:pt idx="445">
                  <c:v>42023.541666666664</c:v>
                </c:pt>
                <c:pt idx="446">
                  <c:v>42023.583333333336</c:v>
                </c:pt>
                <c:pt idx="447">
                  <c:v>42023.625</c:v>
                </c:pt>
                <c:pt idx="448">
                  <c:v>42023.666666666664</c:v>
                </c:pt>
                <c:pt idx="449">
                  <c:v>42023.708333333336</c:v>
                </c:pt>
                <c:pt idx="450">
                  <c:v>42023.75</c:v>
                </c:pt>
                <c:pt idx="451">
                  <c:v>42023.791666666664</c:v>
                </c:pt>
                <c:pt idx="452">
                  <c:v>42023.833333333336</c:v>
                </c:pt>
                <c:pt idx="453">
                  <c:v>42023.875</c:v>
                </c:pt>
                <c:pt idx="454">
                  <c:v>42023.916666666664</c:v>
                </c:pt>
                <c:pt idx="455">
                  <c:v>42023.958333333336</c:v>
                </c:pt>
                <c:pt idx="456">
                  <c:v>42024</c:v>
                </c:pt>
                <c:pt idx="457">
                  <c:v>42024.041666666664</c:v>
                </c:pt>
                <c:pt idx="458">
                  <c:v>42024.083333333336</c:v>
                </c:pt>
                <c:pt idx="459">
                  <c:v>42024.125</c:v>
                </c:pt>
                <c:pt idx="460">
                  <c:v>42024.166666666664</c:v>
                </c:pt>
                <c:pt idx="461">
                  <c:v>42024.208333333336</c:v>
                </c:pt>
                <c:pt idx="462">
                  <c:v>42024.25</c:v>
                </c:pt>
                <c:pt idx="463">
                  <c:v>42024.291666666664</c:v>
                </c:pt>
                <c:pt idx="464">
                  <c:v>42024.333333333336</c:v>
                </c:pt>
                <c:pt idx="465">
                  <c:v>42024.375</c:v>
                </c:pt>
                <c:pt idx="466">
                  <c:v>42024.416666666664</c:v>
                </c:pt>
                <c:pt idx="467">
                  <c:v>42024.458333333336</c:v>
                </c:pt>
                <c:pt idx="468">
                  <c:v>42024.5</c:v>
                </c:pt>
                <c:pt idx="469">
                  <c:v>42024.541666666664</c:v>
                </c:pt>
                <c:pt idx="470">
                  <c:v>42024.583333333336</c:v>
                </c:pt>
                <c:pt idx="471">
                  <c:v>42024.625</c:v>
                </c:pt>
                <c:pt idx="472">
                  <c:v>42024.666666666664</c:v>
                </c:pt>
                <c:pt idx="473">
                  <c:v>42024.708333333336</c:v>
                </c:pt>
                <c:pt idx="474">
                  <c:v>42024.75</c:v>
                </c:pt>
                <c:pt idx="475">
                  <c:v>42024.791666666664</c:v>
                </c:pt>
                <c:pt idx="476">
                  <c:v>42024.833333333336</c:v>
                </c:pt>
                <c:pt idx="477">
                  <c:v>42024.875</c:v>
                </c:pt>
                <c:pt idx="478">
                  <c:v>42024.916666666664</c:v>
                </c:pt>
                <c:pt idx="479">
                  <c:v>42024.958333333336</c:v>
                </c:pt>
                <c:pt idx="480">
                  <c:v>42025</c:v>
                </c:pt>
                <c:pt idx="481">
                  <c:v>42025.041666666664</c:v>
                </c:pt>
                <c:pt idx="482">
                  <c:v>42025.083333333336</c:v>
                </c:pt>
                <c:pt idx="483">
                  <c:v>42025.125</c:v>
                </c:pt>
                <c:pt idx="484">
                  <c:v>42025.166666666664</c:v>
                </c:pt>
                <c:pt idx="485">
                  <c:v>42025.208333333336</c:v>
                </c:pt>
                <c:pt idx="486">
                  <c:v>42025.25</c:v>
                </c:pt>
                <c:pt idx="487">
                  <c:v>42025.291666666664</c:v>
                </c:pt>
                <c:pt idx="488">
                  <c:v>42025.333333333336</c:v>
                </c:pt>
                <c:pt idx="489">
                  <c:v>42025.375</c:v>
                </c:pt>
                <c:pt idx="490">
                  <c:v>42025.416666666664</c:v>
                </c:pt>
                <c:pt idx="491">
                  <c:v>42025.458333333336</c:v>
                </c:pt>
                <c:pt idx="492">
                  <c:v>42025.5</c:v>
                </c:pt>
                <c:pt idx="493">
                  <c:v>42025.541666666664</c:v>
                </c:pt>
                <c:pt idx="494">
                  <c:v>42025.583333333336</c:v>
                </c:pt>
                <c:pt idx="495">
                  <c:v>42025.625</c:v>
                </c:pt>
                <c:pt idx="496">
                  <c:v>42025.666666666664</c:v>
                </c:pt>
                <c:pt idx="497">
                  <c:v>42025.708333333336</c:v>
                </c:pt>
                <c:pt idx="498">
                  <c:v>42025.75</c:v>
                </c:pt>
                <c:pt idx="499">
                  <c:v>42025.791666666664</c:v>
                </c:pt>
                <c:pt idx="500">
                  <c:v>42025.833333333336</c:v>
                </c:pt>
                <c:pt idx="501">
                  <c:v>42025.875</c:v>
                </c:pt>
                <c:pt idx="502">
                  <c:v>42025.916666666664</c:v>
                </c:pt>
                <c:pt idx="503">
                  <c:v>42025.958333333336</c:v>
                </c:pt>
                <c:pt idx="504">
                  <c:v>42026</c:v>
                </c:pt>
                <c:pt idx="505">
                  <c:v>42026.041666666664</c:v>
                </c:pt>
                <c:pt idx="506">
                  <c:v>42026.083333333336</c:v>
                </c:pt>
                <c:pt idx="507">
                  <c:v>42026.125</c:v>
                </c:pt>
                <c:pt idx="508">
                  <c:v>42026.166666666664</c:v>
                </c:pt>
                <c:pt idx="509">
                  <c:v>42026.208333333336</c:v>
                </c:pt>
                <c:pt idx="510">
                  <c:v>42026.25</c:v>
                </c:pt>
                <c:pt idx="511">
                  <c:v>42026.291666666664</c:v>
                </c:pt>
                <c:pt idx="512">
                  <c:v>42026.333333333336</c:v>
                </c:pt>
                <c:pt idx="513">
                  <c:v>42026.375</c:v>
                </c:pt>
                <c:pt idx="514">
                  <c:v>42026.416666666664</c:v>
                </c:pt>
                <c:pt idx="515">
                  <c:v>42026.458333333336</c:v>
                </c:pt>
                <c:pt idx="516">
                  <c:v>42026.5</c:v>
                </c:pt>
                <c:pt idx="517">
                  <c:v>42026.541666666664</c:v>
                </c:pt>
                <c:pt idx="518">
                  <c:v>42026.583333333336</c:v>
                </c:pt>
                <c:pt idx="519">
                  <c:v>42026.625</c:v>
                </c:pt>
                <c:pt idx="520">
                  <c:v>42026.666666666664</c:v>
                </c:pt>
                <c:pt idx="521">
                  <c:v>42026.708333333336</c:v>
                </c:pt>
                <c:pt idx="522">
                  <c:v>42026.75</c:v>
                </c:pt>
                <c:pt idx="523">
                  <c:v>42026.791666666664</c:v>
                </c:pt>
                <c:pt idx="524">
                  <c:v>42026.833333333336</c:v>
                </c:pt>
                <c:pt idx="525">
                  <c:v>42026.875</c:v>
                </c:pt>
                <c:pt idx="526">
                  <c:v>42026.916666666664</c:v>
                </c:pt>
                <c:pt idx="527">
                  <c:v>42026.958333333336</c:v>
                </c:pt>
                <c:pt idx="528">
                  <c:v>42027</c:v>
                </c:pt>
                <c:pt idx="529">
                  <c:v>42027.041666666664</c:v>
                </c:pt>
                <c:pt idx="530">
                  <c:v>42027.083333333336</c:v>
                </c:pt>
                <c:pt idx="531">
                  <c:v>42027.125</c:v>
                </c:pt>
                <c:pt idx="532">
                  <c:v>42027.166666666664</c:v>
                </c:pt>
                <c:pt idx="533">
                  <c:v>42027.208333333336</c:v>
                </c:pt>
                <c:pt idx="534">
                  <c:v>42027.25</c:v>
                </c:pt>
                <c:pt idx="535">
                  <c:v>42027.291666666664</c:v>
                </c:pt>
                <c:pt idx="536">
                  <c:v>42027.333333333336</c:v>
                </c:pt>
                <c:pt idx="537">
                  <c:v>42027.375</c:v>
                </c:pt>
                <c:pt idx="538">
                  <c:v>42027.416666666664</c:v>
                </c:pt>
                <c:pt idx="539">
                  <c:v>42027.458333333336</c:v>
                </c:pt>
                <c:pt idx="540">
                  <c:v>42027.5</c:v>
                </c:pt>
                <c:pt idx="541">
                  <c:v>42027.541666666664</c:v>
                </c:pt>
                <c:pt idx="542">
                  <c:v>42027.583333333336</c:v>
                </c:pt>
                <c:pt idx="543">
                  <c:v>42027.625</c:v>
                </c:pt>
                <c:pt idx="544">
                  <c:v>42027.666666666664</c:v>
                </c:pt>
                <c:pt idx="545">
                  <c:v>42027.708333333336</c:v>
                </c:pt>
                <c:pt idx="546">
                  <c:v>42027.75</c:v>
                </c:pt>
                <c:pt idx="547">
                  <c:v>42027.791666666664</c:v>
                </c:pt>
                <c:pt idx="548">
                  <c:v>42027.833333333336</c:v>
                </c:pt>
                <c:pt idx="549">
                  <c:v>42027.875</c:v>
                </c:pt>
                <c:pt idx="550">
                  <c:v>42027.916666666664</c:v>
                </c:pt>
                <c:pt idx="551">
                  <c:v>42027.958333333336</c:v>
                </c:pt>
                <c:pt idx="552">
                  <c:v>42028</c:v>
                </c:pt>
                <c:pt idx="553">
                  <c:v>42028.041666666664</c:v>
                </c:pt>
                <c:pt idx="554">
                  <c:v>42028.083333333336</c:v>
                </c:pt>
                <c:pt idx="555">
                  <c:v>42028.125</c:v>
                </c:pt>
                <c:pt idx="556">
                  <c:v>42028.166666666664</c:v>
                </c:pt>
                <c:pt idx="557">
                  <c:v>42028.208333333336</c:v>
                </c:pt>
                <c:pt idx="558">
                  <c:v>42028.25</c:v>
                </c:pt>
                <c:pt idx="559">
                  <c:v>42028.291666666664</c:v>
                </c:pt>
                <c:pt idx="560">
                  <c:v>42028.333333333336</c:v>
                </c:pt>
                <c:pt idx="561">
                  <c:v>42028.375</c:v>
                </c:pt>
                <c:pt idx="562">
                  <c:v>42028.416666666664</c:v>
                </c:pt>
                <c:pt idx="563">
                  <c:v>42028.458333333336</c:v>
                </c:pt>
                <c:pt idx="564">
                  <c:v>42028.5</c:v>
                </c:pt>
                <c:pt idx="565">
                  <c:v>42028.541666666664</c:v>
                </c:pt>
                <c:pt idx="566">
                  <c:v>42028.583333333336</c:v>
                </c:pt>
                <c:pt idx="567">
                  <c:v>42028.625</c:v>
                </c:pt>
                <c:pt idx="568">
                  <c:v>42028.666666666664</c:v>
                </c:pt>
                <c:pt idx="569">
                  <c:v>42028.708333333336</c:v>
                </c:pt>
                <c:pt idx="570">
                  <c:v>42028.75</c:v>
                </c:pt>
                <c:pt idx="571">
                  <c:v>42028.791666666664</c:v>
                </c:pt>
                <c:pt idx="572">
                  <c:v>42028.833333333336</c:v>
                </c:pt>
                <c:pt idx="573">
                  <c:v>42028.875</c:v>
                </c:pt>
                <c:pt idx="574">
                  <c:v>42028.916666666664</c:v>
                </c:pt>
                <c:pt idx="575">
                  <c:v>42028.958333333336</c:v>
                </c:pt>
                <c:pt idx="576">
                  <c:v>42029</c:v>
                </c:pt>
                <c:pt idx="577">
                  <c:v>42029.041666666664</c:v>
                </c:pt>
                <c:pt idx="578">
                  <c:v>42029.083333333336</c:v>
                </c:pt>
                <c:pt idx="579">
                  <c:v>42029.125</c:v>
                </c:pt>
                <c:pt idx="580">
                  <c:v>42029.166666666664</c:v>
                </c:pt>
                <c:pt idx="581">
                  <c:v>42029.208333333336</c:v>
                </c:pt>
                <c:pt idx="582">
                  <c:v>42029.25</c:v>
                </c:pt>
                <c:pt idx="583">
                  <c:v>42029.291666666664</c:v>
                </c:pt>
                <c:pt idx="584">
                  <c:v>42029.333333333336</c:v>
                </c:pt>
                <c:pt idx="585">
                  <c:v>42029.375</c:v>
                </c:pt>
                <c:pt idx="586">
                  <c:v>42029.416666666664</c:v>
                </c:pt>
                <c:pt idx="587">
                  <c:v>42029.458333333336</c:v>
                </c:pt>
                <c:pt idx="588">
                  <c:v>42029.5</c:v>
                </c:pt>
                <c:pt idx="589">
                  <c:v>42029.541666666664</c:v>
                </c:pt>
                <c:pt idx="590">
                  <c:v>42029.583333333336</c:v>
                </c:pt>
                <c:pt idx="591">
                  <c:v>42029.625</c:v>
                </c:pt>
                <c:pt idx="592">
                  <c:v>42029.666666666664</c:v>
                </c:pt>
                <c:pt idx="593">
                  <c:v>42029.708333333336</c:v>
                </c:pt>
                <c:pt idx="594">
                  <c:v>42029.75</c:v>
                </c:pt>
                <c:pt idx="595">
                  <c:v>42029.791666666664</c:v>
                </c:pt>
                <c:pt idx="596">
                  <c:v>42029.833333333336</c:v>
                </c:pt>
                <c:pt idx="597">
                  <c:v>42029.875</c:v>
                </c:pt>
                <c:pt idx="598">
                  <c:v>42029.916666666664</c:v>
                </c:pt>
                <c:pt idx="599">
                  <c:v>42029.958333333336</c:v>
                </c:pt>
                <c:pt idx="600">
                  <c:v>42030</c:v>
                </c:pt>
                <c:pt idx="601">
                  <c:v>42030.041666666664</c:v>
                </c:pt>
                <c:pt idx="602">
                  <c:v>42030.083333333336</c:v>
                </c:pt>
                <c:pt idx="603">
                  <c:v>42030.125</c:v>
                </c:pt>
                <c:pt idx="604">
                  <c:v>42030.166666666664</c:v>
                </c:pt>
                <c:pt idx="605">
                  <c:v>42030.208333333336</c:v>
                </c:pt>
                <c:pt idx="606">
                  <c:v>42030.25</c:v>
                </c:pt>
                <c:pt idx="607">
                  <c:v>42030.291666666664</c:v>
                </c:pt>
                <c:pt idx="608">
                  <c:v>42030.333333333336</c:v>
                </c:pt>
                <c:pt idx="609">
                  <c:v>42030.375</c:v>
                </c:pt>
                <c:pt idx="610">
                  <c:v>42030.416666666664</c:v>
                </c:pt>
                <c:pt idx="611">
                  <c:v>42030.458333333336</c:v>
                </c:pt>
                <c:pt idx="612">
                  <c:v>42030.5</c:v>
                </c:pt>
                <c:pt idx="613">
                  <c:v>42030.541666666664</c:v>
                </c:pt>
                <c:pt idx="614">
                  <c:v>42030.583333333336</c:v>
                </c:pt>
                <c:pt idx="615">
                  <c:v>42030.625</c:v>
                </c:pt>
                <c:pt idx="616">
                  <c:v>42030.666666666664</c:v>
                </c:pt>
                <c:pt idx="617">
                  <c:v>42030.708333333336</c:v>
                </c:pt>
                <c:pt idx="618">
                  <c:v>42030.75</c:v>
                </c:pt>
                <c:pt idx="619">
                  <c:v>42030.791666666664</c:v>
                </c:pt>
                <c:pt idx="620">
                  <c:v>42030.833333333336</c:v>
                </c:pt>
                <c:pt idx="621">
                  <c:v>42030.875</c:v>
                </c:pt>
                <c:pt idx="622">
                  <c:v>42030.916666666664</c:v>
                </c:pt>
                <c:pt idx="623">
                  <c:v>42030.958333333336</c:v>
                </c:pt>
                <c:pt idx="624">
                  <c:v>42031</c:v>
                </c:pt>
                <c:pt idx="625">
                  <c:v>42031.041666666664</c:v>
                </c:pt>
                <c:pt idx="626">
                  <c:v>42031.083333333336</c:v>
                </c:pt>
                <c:pt idx="627">
                  <c:v>42031.125</c:v>
                </c:pt>
                <c:pt idx="628">
                  <c:v>42031.166666666664</c:v>
                </c:pt>
                <c:pt idx="629">
                  <c:v>42031.208333333336</c:v>
                </c:pt>
                <c:pt idx="630">
                  <c:v>42031.25</c:v>
                </c:pt>
                <c:pt idx="631">
                  <c:v>42031.291666666664</c:v>
                </c:pt>
                <c:pt idx="632">
                  <c:v>42031.333333333336</c:v>
                </c:pt>
                <c:pt idx="633">
                  <c:v>42031.375</c:v>
                </c:pt>
                <c:pt idx="634">
                  <c:v>42031.416666666664</c:v>
                </c:pt>
                <c:pt idx="635">
                  <c:v>42031.458333333336</c:v>
                </c:pt>
                <c:pt idx="636">
                  <c:v>42031.5</c:v>
                </c:pt>
                <c:pt idx="637">
                  <c:v>42031.541666666664</c:v>
                </c:pt>
                <c:pt idx="638">
                  <c:v>42031.583333333336</c:v>
                </c:pt>
                <c:pt idx="639">
                  <c:v>42031.625</c:v>
                </c:pt>
                <c:pt idx="640">
                  <c:v>42031.666666666664</c:v>
                </c:pt>
                <c:pt idx="641">
                  <c:v>42031.708333333336</c:v>
                </c:pt>
                <c:pt idx="642">
                  <c:v>42031.75</c:v>
                </c:pt>
                <c:pt idx="643">
                  <c:v>42031.791666666664</c:v>
                </c:pt>
                <c:pt idx="644">
                  <c:v>42031.833333333336</c:v>
                </c:pt>
                <c:pt idx="645">
                  <c:v>42031.875</c:v>
                </c:pt>
                <c:pt idx="646">
                  <c:v>42031.916666666664</c:v>
                </c:pt>
                <c:pt idx="647">
                  <c:v>42031.958333333336</c:v>
                </c:pt>
                <c:pt idx="648">
                  <c:v>42032</c:v>
                </c:pt>
                <c:pt idx="649">
                  <c:v>42032.041666666664</c:v>
                </c:pt>
                <c:pt idx="650">
                  <c:v>42032.083333333336</c:v>
                </c:pt>
                <c:pt idx="651">
                  <c:v>42032.125</c:v>
                </c:pt>
                <c:pt idx="652">
                  <c:v>42032.166666666664</c:v>
                </c:pt>
                <c:pt idx="653">
                  <c:v>42032.208333333336</c:v>
                </c:pt>
                <c:pt idx="654">
                  <c:v>42032.25</c:v>
                </c:pt>
                <c:pt idx="655">
                  <c:v>42032.291666666664</c:v>
                </c:pt>
                <c:pt idx="656">
                  <c:v>42032.333333333336</c:v>
                </c:pt>
                <c:pt idx="657">
                  <c:v>42032.375</c:v>
                </c:pt>
                <c:pt idx="658">
                  <c:v>42032.416666666664</c:v>
                </c:pt>
                <c:pt idx="659">
                  <c:v>42032.458333333336</c:v>
                </c:pt>
                <c:pt idx="660">
                  <c:v>42032.5</c:v>
                </c:pt>
                <c:pt idx="661">
                  <c:v>42032.541666666664</c:v>
                </c:pt>
                <c:pt idx="662">
                  <c:v>42032.583333333336</c:v>
                </c:pt>
                <c:pt idx="663">
                  <c:v>42032.625</c:v>
                </c:pt>
                <c:pt idx="664">
                  <c:v>42032.666666666664</c:v>
                </c:pt>
                <c:pt idx="665">
                  <c:v>42032.708333333336</c:v>
                </c:pt>
                <c:pt idx="666">
                  <c:v>42032.75</c:v>
                </c:pt>
                <c:pt idx="667">
                  <c:v>42032.791666666664</c:v>
                </c:pt>
                <c:pt idx="668">
                  <c:v>42032.833333333336</c:v>
                </c:pt>
                <c:pt idx="669">
                  <c:v>42032.875</c:v>
                </c:pt>
                <c:pt idx="670">
                  <c:v>42032.916666666664</c:v>
                </c:pt>
                <c:pt idx="671">
                  <c:v>42032.958333333336</c:v>
                </c:pt>
                <c:pt idx="672">
                  <c:v>42033</c:v>
                </c:pt>
                <c:pt idx="673">
                  <c:v>42033.041666666664</c:v>
                </c:pt>
                <c:pt idx="674">
                  <c:v>42033.083333333336</c:v>
                </c:pt>
                <c:pt idx="675">
                  <c:v>42033.125</c:v>
                </c:pt>
                <c:pt idx="676">
                  <c:v>42033.166666666664</c:v>
                </c:pt>
                <c:pt idx="677">
                  <c:v>42033.208333333336</c:v>
                </c:pt>
                <c:pt idx="678">
                  <c:v>42033.25</c:v>
                </c:pt>
                <c:pt idx="679">
                  <c:v>42033.291666666664</c:v>
                </c:pt>
                <c:pt idx="680">
                  <c:v>42033.333333333336</c:v>
                </c:pt>
                <c:pt idx="681">
                  <c:v>42033.375</c:v>
                </c:pt>
                <c:pt idx="682">
                  <c:v>42033.416666666664</c:v>
                </c:pt>
                <c:pt idx="683">
                  <c:v>42033.458333333336</c:v>
                </c:pt>
                <c:pt idx="684">
                  <c:v>42033.5</c:v>
                </c:pt>
                <c:pt idx="685">
                  <c:v>42033.541666666664</c:v>
                </c:pt>
                <c:pt idx="686">
                  <c:v>42033.583333333336</c:v>
                </c:pt>
                <c:pt idx="687">
                  <c:v>42033.625</c:v>
                </c:pt>
                <c:pt idx="688">
                  <c:v>42033.666666666664</c:v>
                </c:pt>
                <c:pt idx="689">
                  <c:v>42033.708333333336</c:v>
                </c:pt>
                <c:pt idx="690">
                  <c:v>42033.75</c:v>
                </c:pt>
                <c:pt idx="691">
                  <c:v>42033.791666666664</c:v>
                </c:pt>
                <c:pt idx="692">
                  <c:v>42033.833333333336</c:v>
                </c:pt>
                <c:pt idx="693">
                  <c:v>42033.875</c:v>
                </c:pt>
                <c:pt idx="694">
                  <c:v>42033.916666666664</c:v>
                </c:pt>
                <c:pt idx="695">
                  <c:v>42033.958333333336</c:v>
                </c:pt>
                <c:pt idx="696">
                  <c:v>42034</c:v>
                </c:pt>
                <c:pt idx="697">
                  <c:v>42034.041666666664</c:v>
                </c:pt>
                <c:pt idx="698">
                  <c:v>42034.083333333336</c:v>
                </c:pt>
                <c:pt idx="699">
                  <c:v>42034.125</c:v>
                </c:pt>
                <c:pt idx="700">
                  <c:v>42034.166666666664</c:v>
                </c:pt>
                <c:pt idx="701">
                  <c:v>42034.208333333336</c:v>
                </c:pt>
                <c:pt idx="702">
                  <c:v>42034.25</c:v>
                </c:pt>
                <c:pt idx="703">
                  <c:v>42034.291666666664</c:v>
                </c:pt>
                <c:pt idx="704">
                  <c:v>42034.333333333336</c:v>
                </c:pt>
                <c:pt idx="705">
                  <c:v>42034.375</c:v>
                </c:pt>
                <c:pt idx="706">
                  <c:v>42034.416666666664</c:v>
                </c:pt>
                <c:pt idx="707">
                  <c:v>42034.458333333336</c:v>
                </c:pt>
                <c:pt idx="708">
                  <c:v>42034.5</c:v>
                </c:pt>
                <c:pt idx="709">
                  <c:v>42034.541666666664</c:v>
                </c:pt>
                <c:pt idx="710">
                  <c:v>42034.583333333336</c:v>
                </c:pt>
                <c:pt idx="711">
                  <c:v>42034.625</c:v>
                </c:pt>
                <c:pt idx="712">
                  <c:v>42034.666666666664</c:v>
                </c:pt>
                <c:pt idx="713">
                  <c:v>42034.708333333336</c:v>
                </c:pt>
                <c:pt idx="714">
                  <c:v>42034.75</c:v>
                </c:pt>
                <c:pt idx="715">
                  <c:v>42034.791666666664</c:v>
                </c:pt>
                <c:pt idx="716">
                  <c:v>42034.833333333336</c:v>
                </c:pt>
                <c:pt idx="717">
                  <c:v>42034.875</c:v>
                </c:pt>
                <c:pt idx="718">
                  <c:v>42034.916666666664</c:v>
                </c:pt>
                <c:pt idx="719">
                  <c:v>42034.958333333336</c:v>
                </c:pt>
                <c:pt idx="720">
                  <c:v>42035</c:v>
                </c:pt>
                <c:pt idx="721">
                  <c:v>42035.041666666664</c:v>
                </c:pt>
                <c:pt idx="722">
                  <c:v>42035.083333333336</c:v>
                </c:pt>
                <c:pt idx="723">
                  <c:v>42035.125</c:v>
                </c:pt>
                <c:pt idx="724">
                  <c:v>42035.166666666664</c:v>
                </c:pt>
                <c:pt idx="725">
                  <c:v>42035.208333333336</c:v>
                </c:pt>
                <c:pt idx="726">
                  <c:v>42035.25</c:v>
                </c:pt>
                <c:pt idx="727">
                  <c:v>42035.291666666664</c:v>
                </c:pt>
                <c:pt idx="728">
                  <c:v>42035.333333333336</c:v>
                </c:pt>
                <c:pt idx="729">
                  <c:v>42035.375</c:v>
                </c:pt>
                <c:pt idx="730">
                  <c:v>42035.416666666664</c:v>
                </c:pt>
                <c:pt idx="731">
                  <c:v>42035.458333333336</c:v>
                </c:pt>
                <c:pt idx="732">
                  <c:v>42035.5</c:v>
                </c:pt>
                <c:pt idx="733">
                  <c:v>42035.541666666664</c:v>
                </c:pt>
                <c:pt idx="734">
                  <c:v>42035.583333333336</c:v>
                </c:pt>
                <c:pt idx="735">
                  <c:v>42035.625</c:v>
                </c:pt>
                <c:pt idx="736">
                  <c:v>42035.666666666664</c:v>
                </c:pt>
                <c:pt idx="737">
                  <c:v>42035.708333333336</c:v>
                </c:pt>
                <c:pt idx="738">
                  <c:v>42035.75</c:v>
                </c:pt>
                <c:pt idx="739">
                  <c:v>42035.791666666664</c:v>
                </c:pt>
                <c:pt idx="740">
                  <c:v>42035.833333333336</c:v>
                </c:pt>
                <c:pt idx="741">
                  <c:v>42035.875</c:v>
                </c:pt>
                <c:pt idx="742">
                  <c:v>42035.916666666664</c:v>
                </c:pt>
                <c:pt idx="743">
                  <c:v>42035.958333333336</c:v>
                </c:pt>
                <c:pt idx="744">
                  <c:v>42036</c:v>
                </c:pt>
                <c:pt idx="745">
                  <c:v>42036.041666666664</c:v>
                </c:pt>
                <c:pt idx="746">
                  <c:v>42036.083333333336</c:v>
                </c:pt>
                <c:pt idx="747">
                  <c:v>42036.125</c:v>
                </c:pt>
                <c:pt idx="748">
                  <c:v>42036.166666666664</c:v>
                </c:pt>
                <c:pt idx="749">
                  <c:v>42036.208333333336</c:v>
                </c:pt>
                <c:pt idx="750">
                  <c:v>42036.25</c:v>
                </c:pt>
                <c:pt idx="751">
                  <c:v>42036.291666666664</c:v>
                </c:pt>
                <c:pt idx="752">
                  <c:v>42036.333333333336</c:v>
                </c:pt>
                <c:pt idx="753">
                  <c:v>42036.375</c:v>
                </c:pt>
                <c:pt idx="754">
                  <c:v>42036.416666666664</c:v>
                </c:pt>
                <c:pt idx="755">
                  <c:v>42036.458333333336</c:v>
                </c:pt>
                <c:pt idx="756">
                  <c:v>42036.5</c:v>
                </c:pt>
                <c:pt idx="757">
                  <c:v>42036.541666666664</c:v>
                </c:pt>
                <c:pt idx="758">
                  <c:v>42036.583333333336</c:v>
                </c:pt>
                <c:pt idx="759">
                  <c:v>42036.625</c:v>
                </c:pt>
                <c:pt idx="760">
                  <c:v>42036.666666666664</c:v>
                </c:pt>
                <c:pt idx="761">
                  <c:v>42036.708333333336</c:v>
                </c:pt>
                <c:pt idx="762">
                  <c:v>42036.75</c:v>
                </c:pt>
                <c:pt idx="763">
                  <c:v>42036.791666666664</c:v>
                </c:pt>
                <c:pt idx="764">
                  <c:v>42036.833333333336</c:v>
                </c:pt>
                <c:pt idx="765">
                  <c:v>42036.875</c:v>
                </c:pt>
                <c:pt idx="766">
                  <c:v>42036.916666666664</c:v>
                </c:pt>
                <c:pt idx="767">
                  <c:v>42036.958333333336</c:v>
                </c:pt>
                <c:pt idx="768">
                  <c:v>42037</c:v>
                </c:pt>
                <c:pt idx="769">
                  <c:v>42037.041666666664</c:v>
                </c:pt>
                <c:pt idx="770">
                  <c:v>42037.083333333336</c:v>
                </c:pt>
                <c:pt idx="771">
                  <c:v>42037.125</c:v>
                </c:pt>
                <c:pt idx="772">
                  <c:v>42037.166666666664</c:v>
                </c:pt>
                <c:pt idx="773">
                  <c:v>42037.208333333336</c:v>
                </c:pt>
                <c:pt idx="774">
                  <c:v>42037.25</c:v>
                </c:pt>
                <c:pt idx="775">
                  <c:v>42037.291666666664</c:v>
                </c:pt>
                <c:pt idx="776">
                  <c:v>42037.333333333336</c:v>
                </c:pt>
                <c:pt idx="777">
                  <c:v>42037.375</c:v>
                </c:pt>
                <c:pt idx="778">
                  <c:v>42037.416666666664</c:v>
                </c:pt>
                <c:pt idx="779">
                  <c:v>42037.458333333336</c:v>
                </c:pt>
                <c:pt idx="780">
                  <c:v>42037.5</c:v>
                </c:pt>
                <c:pt idx="781">
                  <c:v>42037.541666666664</c:v>
                </c:pt>
                <c:pt idx="782">
                  <c:v>42037.583333333336</c:v>
                </c:pt>
                <c:pt idx="783">
                  <c:v>42037.625</c:v>
                </c:pt>
                <c:pt idx="784">
                  <c:v>42037.666666666664</c:v>
                </c:pt>
                <c:pt idx="785">
                  <c:v>42037.708333333336</c:v>
                </c:pt>
                <c:pt idx="786">
                  <c:v>42037.75</c:v>
                </c:pt>
                <c:pt idx="787">
                  <c:v>42037.791666666664</c:v>
                </c:pt>
                <c:pt idx="788">
                  <c:v>42037.833333333336</c:v>
                </c:pt>
                <c:pt idx="789">
                  <c:v>42037.875</c:v>
                </c:pt>
                <c:pt idx="790">
                  <c:v>42037.916666666664</c:v>
                </c:pt>
                <c:pt idx="791">
                  <c:v>42037.958333333336</c:v>
                </c:pt>
                <c:pt idx="792">
                  <c:v>42038</c:v>
                </c:pt>
                <c:pt idx="793">
                  <c:v>42038.041666666664</c:v>
                </c:pt>
                <c:pt idx="794">
                  <c:v>42038.083333333336</c:v>
                </c:pt>
                <c:pt idx="795">
                  <c:v>42038.125</c:v>
                </c:pt>
                <c:pt idx="796">
                  <c:v>42038.166666666664</c:v>
                </c:pt>
                <c:pt idx="797">
                  <c:v>42038.208333333336</c:v>
                </c:pt>
                <c:pt idx="798">
                  <c:v>42038.25</c:v>
                </c:pt>
                <c:pt idx="799">
                  <c:v>42038.291666666664</c:v>
                </c:pt>
                <c:pt idx="800">
                  <c:v>42038.333333333336</c:v>
                </c:pt>
                <c:pt idx="801">
                  <c:v>42038.375</c:v>
                </c:pt>
                <c:pt idx="802">
                  <c:v>42038.416666666664</c:v>
                </c:pt>
                <c:pt idx="803">
                  <c:v>42038.458333333336</c:v>
                </c:pt>
                <c:pt idx="804">
                  <c:v>42038.5</c:v>
                </c:pt>
                <c:pt idx="805">
                  <c:v>42038.541666666664</c:v>
                </c:pt>
                <c:pt idx="806">
                  <c:v>42038.583333333336</c:v>
                </c:pt>
                <c:pt idx="807">
                  <c:v>42038.625</c:v>
                </c:pt>
                <c:pt idx="808">
                  <c:v>42038.666666666664</c:v>
                </c:pt>
                <c:pt idx="809">
                  <c:v>42038.708333333336</c:v>
                </c:pt>
                <c:pt idx="810">
                  <c:v>42038.75</c:v>
                </c:pt>
                <c:pt idx="811">
                  <c:v>42038.791666666664</c:v>
                </c:pt>
                <c:pt idx="812">
                  <c:v>42038.833333333336</c:v>
                </c:pt>
                <c:pt idx="813">
                  <c:v>42038.875</c:v>
                </c:pt>
                <c:pt idx="814">
                  <c:v>42038.916666666664</c:v>
                </c:pt>
                <c:pt idx="815">
                  <c:v>42038.958333333336</c:v>
                </c:pt>
                <c:pt idx="816">
                  <c:v>42039</c:v>
                </c:pt>
                <c:pt idx="817">
                  <c:v>42039.041666666664</c:v>
                </c:pt>
                <c:pt idx="818">
                  <c:v>42039.083333333336</c:v>
                </c:pt>
                <c:pt idx="819">
                  <c:v>42039.125</c:v>
                </c:pt>
                <c:pt idx="820">
                  <c:v>42039.166666666664</c:v>
                </c:pt>
                <c:pt idx="821">
                  <c:v>42039.208333333336</c:v>
                </c:pt>
                <c:pt idx="822">
                  <c:v>42039.25</c:v>
                </c:pt>
                <c:pt idx="823">
                  <c:v>42039.291666666664</c:v>
                </c:pt>
                <c:pt idx="824">
                  <c:v>42039.333333333336</c:v>
                </c:pt>
                <c:pt idx="825">
                  <c:v>42039.375</c:v>
                </c:pt>
                <c:pt idx="826">
                  <c:v>42039.416666666664</c:v>
                </c:pt>
                <c:pt idx="827">
                  <c:v>42039.458333333336</c:v>
                </c:pt>
                <c:pt idx="828">
                  <c:v>42039.5</c:v>
                </c:pt>
                <c:pt idx="829">
                  <c:v>42039.541666666664</c:v>
                </c:pt>
                <c:pt idx="830">
                  <c:v>42039.583333333336</c:v>
                </c:pt>
                <c:pt idx="831">
                  <c:v>42039.625</c:v>
                </c:pt>
                <c:pt idx="832">
                  <c:v>42039.666666666664</c:v>
                </c:pt>
                <c:pt idx="833">
                  <c:v>42039.708333333336</c:v>
                </c:pt>
                <c:pt idx="834">
                  <c:v>42039.75</c:v>
                </c:pt>
                <c:pt idx="835">
                  <c:v>42039.791666666664</c:v>
                </c:pt>
                <c:pt idx="836">
                  <c:v>42039.833333333336</c:v>
                </c:pt>
                <c:pt idx="837">
                  <c:v>42039.875</c:v>
                </c:pt>
                <c:pt idx="838">
                  <c:v>42039.916666666664</c:v>
                </c:pt>
                <c:pt idx="839">
                  <c:v>42039.958333333336</c:v>
                </c:pt>
                <c:pt idx="840">
                  <c:v>42040</c:v>
                </c:pt>
                <c:pt idx="841">
                  <c:v>42040.041666666664</c:v>
                </c:pt>
                <c:pt idx="842">
                  <c:v>42040.083333333336</c:v>
                </c:pt>
                <c:pt idx="843">
                  <c:v>42040.125</c:v>
                </c:pt>
                <c:pt idx="844">
                  <c:v>42040.166666666664</c:v>
                </c:pt>
                <c:pt idx="845">
                  <c:v>42040.208333333336</c:v>
                </c:pt>
                <c:pt idx="846">
                  <c:v>42040.25</c:v>
                </c:pt>
                <c:pt idx="847">
                  <c:v>42040.291666666664</c:v>
                </c:pt>
                <c:pt idx="848">
                  <c:v>42040.333333333336</c:v>
                </c:pt>
                <c:pt idx="849">
                  <c:v>42040.375</c:v>
                </c:pt>
                <c:pt idx="850">
                  <c:v>42040.416666666664</c:v>
                </c:pt>
                <c:pt idx="851">
                  <c:v>42040.458333333336</c:v>
                </c:pt>
                <c:pt idx="852">
                  <c:v>42040.5</c:v>
                </c:pt>
                <c:pt idx="853">
                  <c:v>42040.541666666664</c:v>
                </c:pt>
                <c:pt idx="854">
                  <c:v>42040.583333333336</c:v>
                </c:pt>
                <c:pt idx="855">
                  <c:v>42040.625</c:v>
                </c:pt>
                <c:pt idx="856">
                  <c:v>42040.666666666664</c:v>
                </c:pt>
                <c:pt idx="857">
                  <c:v>42040.708333333336</c:v>
                </c:pt>
                <c:pt idx="858">
                  <c:v>42040.75</c:v>
                </c:pt>
                <c:pt idx="859">
                  <c:v>42040.791666666664</c:v>
                </c:pt>
                <c:pt idx="860">
                  <c:v>42040.833333333336</c:v>
                </c:pt>
                <c:pt idx="861">
                  <c:v>42040.875</c:v>
                </c:pt>
                <c:pt idx="862">
                  <c:v>42040.916666666664</c:v>
                </c:pt>
                <c:pt idx="863">
                  <c:v>42040.958333333336</c:v>
                </c:pt>
                <c:pt idx="864">
                  <c:v>42041</c:v>
                </c:pt>
                <c:pt idx="865">
                  <c:v>42041.041666666664</c:v>
                </c:pt>
                <c:pt idx="866">
                  <c:v>42041.083333333336</c:v>
                </c:pt>
                <c:pt idx="867">
                  <c:v>42041.125</c:v>
                </c:pt>
                <c:pt idx="868">
                  <c:v>42041.166666666664</c:v>
                </c:pt>
                <c:pt idx="869">
                  <c:v>42041.208333333336</c:v>
                </c:pt>
                <c:pt idx="870">
                  <c:v>42041.25</c:v>
                </c:pt>
                <c:pt idx="871">
                  <c:v>42041.291666666664</c:v>
                </c:pt>
                <c:pt idx="872">
                  <c:v>42041.333333333336</c:v>
                </c:pt>
                <c:pt idx="873">
                  <c:v>42041.375</c:v>
                </c:pt>
                <c:pt idx="874">
                  <c:v>42041.416666666664</c:v>
                </c:pt>
                <c:pt idx="875">
                  <c:v>42041.458333333336</c:v>
                </c:pt>
                <c:pt idx="876">
                  <c:v>42041.5</c:v>
                </c:pt>
                <c:pt idx="877">
                  <c:v>42041.541666666664</c:v>
                </c:pt>
                <c:pt idx="878">
                  <c:v>42041.583333333336</c:v>
                </c:pt>
                <c:pt idx="879">
                  <c:v>42041.625</c:v>
                </c:pt>
                <c:pt idx="880">
                  <c:v>42041.666666666664</c:v>
                </c:pt>
                <c:pt idx="881">
                  <c:v>42041.708333333336</c:v>
                </c:pt>
                <c:pt idx="882">
                  <c:v>42041.75</c:v>
                </c:pt>
                <c:pt idx="883">
                  <c:v>42041.791666666664</c:v>
                </c:pt>
                <c:pt idx="884">
                  <c:v>42041.833333333336</c:v>
                </c:pt>
                <c:pt idx="885">
                  <c:v>42041.875</c:v>
                </c:pt>
                <c:pt idx="886">
                  <c:v>42041.916666666664</c:v>
                </c:pt>
                <c:pt idx="887">
                  <c:v>42041.958333333336</c:v>
                </c:pt>
                <c:pt idx="888">
                  <c:v>42042</c:v>
                </c:pt>
                <c:pt idx="889">
                  <c:v>42042.041666666664</c:v>
                </c:pt>
                <c:pt idx="890">
                  <c:v>42042.083333333336</c:v>
                </c:pt>
                <c:pt idx="891">
                  <c:v>42042.125</c:v>
                </c:pt>
                <c:pt idx="892">
                  <c:v>42042.166666666664</c:v>
                </c:pt>
                <c:pt idx="893">
                  <c:v>42042.208333333336</c:v>
                </c:pt>
                <c:pt idx="894">
                  <c:v>42042.25</c:v>
                </c:pt>
                <c:pt idx="895">
                  <c:v>42042.291666666664</c:v>
                </c:pt>
                <c:pt idx="896">
                  <c:v>42042.333333333336</c:v>
                </c:pt>
                <c:pt idx="897">
                  <c:v>42042.375</c:v>
                </c:pt>
                <c:pt idx="898">
                  <c:v>42042.416666666664</c:v>
                </c:pt>
                <c:pt idx="899">
                  <c:v>42042.458333333336</c:v>
                </c:pt>
                <c:pt idx="900">
                  <c:v>42042.5</c:v>
                </c:pt>
                <c:pt idx="901">
                  <c:v>42042.541666666664</c:v>
                </c:pt>
                <c:pt idx="902">
                  <c:v>42042.583333333336</c:v>
                </c:pt>
                <c:pt idx="903">
                  <c:v>42042.625</c:v>
                </c:pt>
                <c:pt idx="904">
                  <c:v>42042.666666666664</c:v>
                </c:pt>
                <c:pt idx="905">
                  <c:v>42042.708333333336</c:v>
                </c:pt>
                <c:pt idx="906">
                  <c:v>42042.75</c:v>
                </c:pt>
                <c:pt idx="907">
                  <c:v>42042.791666666664</c:v>
                </c:pt>
                <c:pt idx="908">
                  <c:v>42042.833333333336</c:v>
                </c:pt>
                <c:pt idx="909">
                  <c:v>42042.875</c:v>
                </c:pt>
                <c:pt idx="910">
                  <c:v>42042.916666666664</c:v>
                </c:pt>
                <c:pt idx="911">
                  <c:v>42042.958333333336</c:v>
                </c:pt>
                <c:pt idx="912">
                  <c:v>42043</c:v>
                </c:pt>
                <c:pt idx="913">
                  <c:v>42043.041666666664</c:v>
                </c:pt>
                <c:pt idx="914">
                  <c:v>42043.083333333336</c:v>
                </c:pt>
                <c:pt idx="915">
                  <c:v>42043.125</c:v>
                </c:pt>
                <c:pt idx="916">
                  <c:v>42043.166666666664</c:v>
                </c:pt>
                <c:pt idx="917">
                  <c:v>42043.208333333336</c:v>
                </c:pt>
                <c:pt idx="918">
                  <c:v>42043.25</c:v>
                </c:pt>
                <c:pt idx="919">
                  <c:v>42043.291666666664</c:v>
                </c:pt>
                <c:pt idx="920">
                  <c:v>42043.333333333336</c:v>
                </c:pt>
                <c:pt idx="921">
                  <c:v>42043.375</c:v>
                </c:pt>
                <c:pt idx="922">
                  <c:v>42043.416666666664</c:v>
                </c:pt>
                <c:pt idx="923">
                  <c:v>42043.458333333336</c:v>
                </c:pt>
                <c:pt idx="924">
                  <c:v>42043.5</c:v>
                </c:pt>
                <c:pt idx="925">
                  <c:v>42043.541666666664</c:v>
                </c:pt>
                <c:pt idx="926">
                  <c:v>42043.583333333336</c:v>
                </c:pt>
                <c:pt idx="927">
                  <c:v>42043.625</c:v>
                </c:pt>
                <c:pt idx="928">
                  <c:v>42043.666666666664</c:v>
                </c:pt>
                <c:pt idx="929">
                  <c:v>42043.708333333336</c:v>
                </c:pt>
                <c:pt idx="930">
                  <c:v>42043.75</c:v>
                </c:pt>
                <c:pt idx="931">
                  <c:v>42043.791666666664</c:v>
                </c:pt>
                <c:pt idx="932">
                  <c:v>42043.833333333336</c:v>
                </c:pt>
                <c:pt idx="933">
                  <c:v>42043.875</c:v>
                </c:pt>
                <c:pt idx="934">
                  <c:v>42043.916666666664</c:v>
                </c:pt>
                <c:pt idx="935">
                  <c:v>42043.958333333336</c:v>
                </c:pt>
                <c:pt idx="936">
                  <c:v>42044</c:v>
                </c:pt>
                <c:pt idx="937">
                  <c:v>42044.041666666664</c:v>
                </c:pt>
                <c:pt idx="938">
                  <c:v>42044.083333333336</c:v>
                </c:pt>
                <c:pt idx="939">
                  <c:v>42044.125</c:v>
                </c:pt>
                <c:pt idx="940">
                  <c:v>42044.166666666664</c:v>
                </c:pt>
                <c:pt idx="941">
                  <c:v>42044.208333333336</c:v>
                </c:pt>
                <c:pt idx="942">
                  <c:v>42044.25</c:v>
                </c:pt>
                <c:pt idx="943">
                  <c:v>42044.291666666664</c:v>
                </c:pt>
                <c:pt idx="944">
                  <c:v>42044.333333333336</c:v>
                </c:pt>
                <c:pt idx="945">
                  <c:v>42044.375</c:v>
                </c:pt>
                <c:pt idx="946">
                  <c:v>42044.416666666664</c:v>
                </c:pt>
                <c:pt idx="947">
                  <c:v>42044.458333333336</c:v>
                </c:pt>
                <c:pt idx="948">
                  <c:v>42044.5</c:v>
                </c:pt>
                <c:pt idx="949">
                  <c:v>42044.541666666664</c:v>
                </c:pt>
                <c:pt idx="950">
                  <c:v>42044.583333333336</c:v>
                </c:pt>
                <c:pt idx="951">
                  <c:v>42044.625</c:v>
                </c:pt>
                <c:pt idx="952">
                  <c:v>42044.666666666664</c:v>
                </c:pt>
                <c:pt idx="953">
                  <c:v>42044.708333333336</c:v>
                </c:pt>
                <c:pt idx="954">
                  <c:v>42044.75</c:v>
                </c:pt>
                <c:pt idx="955">
                  <c:v>42044.791666666664</c:v>
                </c:pt>
                <c:pt idx="956">
                  <c:v>42044.833333333336</c:v>
                </c:pt>
                <c:pt idx="957">
                  <c:v>42044.875</c:v>
                </c:pt>
                <c:pt idx="958">
                  <c:v>42044.916666666664</c:v>
                </c:pt>
                <c:pt idx="959">
                  <c:v>42044.958333333336</c:v>
                </c:pt>
                <c:pt idx="960">
                  <c:v>42045</c:v>
                </c:pt>
                <c:pt idx="961">
                  <c:v>42045.041666666664</c:v>
                </c:pt>
                <c:pt idx="962">
                  <c:v>42045.083333333336</c:v>
                </c:pt>
                <c:pt idx="963">
                  <c:v>42045.125</c:v>
                </c:pt>
                <c:pt idx="964">
                  <c:v>42045.166666666664</c:v>
                </c:pt>
                <c:pt idx="965">
                  <c:v>42045.208333333336</c:v>
                </c:pt>
                <c:pt idx="966">
                  <c:v>42045.25</c:v>
                </c:pt>
                <c:pt idx="967">
                  <c:v>42045.291666666664</c:v>
                </c:pt>
                <c:pt idx="968">
                  <c:v>42045.333333333336</c:v>
                </c:pt>
                <c:pt idx="969">
                  <c:v>42045.375</c:v>
                </c:pt>
                <c:pt idx="970">
                  <c:v>42045.416666666664</c:v>
                </c:pt>
                <c:pt idx="971">
                  <c:v>42045.458333333336</c:v>
                </c:pt>
                <c:pt idx="972">
                  <c:v>42045.5</c:v>
                </c:pt>
                <c:pt idx="973">
                  <c:v>42045.541666666664</c:v>
                </c:pt>
                <c:pt idx="974">
                  <c:v>42045.583333333336</c:v>
                </c:pt>
                <c:pt idx="975">
                  <c:v>42045.625</c:v>
                </c:pt>
                <c:pt idx="976">
                  <c:v>42045.666666666664</c:v>
                </c:pt>
                <c:pt idx="977">
                  <c:v>42045.708333333336</c:v>
                </c:pt>
                <c:pt idx="978">
                  <c:v>42045.75</c:v>
                </c:pt>
                <c:pt idx="979">
                  <c:v>42045.791666666664</c:v>
                </c:pt>
                <c:pt idx="980">
                  <c:v>42045.833333333336</c:v>
                </c:pt>
                <c:pt idx="981">
                  <c:v>42045.875</c:v>
                </c:pt>
                <c:pt idx="982">
                  <c:v>42045.916666666664</c:v>
                </c:pt>
                <c:pt idx="983">
                  <c:v>42045.958333333336</c:v>
                </c:pt>
                <c:pt idx="984">
                  <c:v>42046</c:v>
                </c:pt>
                <c:pt idx="985">
                  <c:v>42046.041666666664</c:v>
                </c:pt>
                <c:pt idx="986">
                  <c:v>42046.083333333336</c:v>
                </c:pt>
                <c:pt idx="987">
                  <c:v>42046.125</c:v>
                </c:pt>
                <c:pt idx="988">
                  <c:v>42046.166666666664</c:v>
                </c:pt>
                <c:pt idx="989">
                  <c:v>42046.208333333336</c:v>
                </c:pt>
                <c:pt idx="990">
                  <c:v>42046.25</c:v>
                </c:pt>
                <c:pt idx="991">
                  <c:v>42046.291666666664</c:v>
                </c:pt>
                <c:pt idx="992">
                  <c:v>42046.333333333336</c:v>
                </c:pt>
                <c:pt idx="993">
                  <c:v>42046.375</c:v>
                </c:pt>
                <c:pt idx="994">
                  <c:v>42046.416666666664</c:v>
                </c:pt>
                <c:pt idx="995">
                  <c:v>42046.458333333336</c:v>
                </c:pt>
                <c:pt idx="996">
                  <c:v>42046.5</c:v>
                </c:pt>
                <c:pt idx="997">
                  <c:v>42046.541666666664</c:v>
                </c:pt>
                <c:pt idx="998">
                  <c:v>42046.583333333336</c:v>
                </c:pt>
                <c:pt idx="999">
                  <c:v>42046.625</c:v>
                </c:pt>
                <c:pt idx="1000">
                  <c:v>42046.666666666664</c:v>
                </c:pt>
                <c:pt idx="1001">
                  <c:v>42046.708333333336</c:v>
                </c:pt>
                <c:pt idx="1002">
                  <c:v>42046.75</c:v>
                </c:pt>
                <c:pt idx="1003">
                  <c:v>42046.791666666664</c:v>
                </c:pt>
                <c:pt idx="1004">
                  <c:v>42046.833333333336</c:v>
                </c:pt>
                <c:pt idx="1005">
                  <c:v>42046.875</c:v>
                </c:pt>
                <c:pt idx="1006">
                  <c:v>42046.916666666664</c:v>
                </c:pt>
                <c:pt idx="1007">
                  <c:v>42046.958333333336</c:v>
                </c:pt>
                <c:pt idx="1008">
                  <c:v>42047</c:v>
                </c:pt>
                <c:pt idx="1009">
                  <c:v>42047.041666666664</c:v>
                </c:pt>
                <c:pt idx="1010">
                  <c:v>42047.083333333336</c:v>
                </c:pt>
                <c:pt idx="1011">
                  <c:v>42047.125</c:v>
                </c:pt>
                <c:pt idx="1012">
                  <c:v>42047.166666666664</c:v>
                </c:pt>
                <c:pt idx="1013">
                  <c:v>42047.208333333336</c:v>
                </c:pt>
                <c:pt idx="1014">
                  <c:v>42047.25</c:v>
                </c:pt>
                <c:pt idx="1015">
                  <c:v>42047.291666666664</c:v>
                </c:pt>
                <c:pt idx="1016">
                  <c:v>42047.333333333336</c:v>
                </c:pt>
                <c:pt idx="1017">
                  <c:v>42047.375</c:v>
                </c:pt>
                <c:pt idx="1018">
                  <c:v>42047.416666666664</c:v>
                </c:pt>
                <c:pt idx="1019">
                  <c:v>42047.458333333336</c:v>
                </c:pt>
                <c:pt idx="1020">
                  <c:v>42047.5</c:v>
                </c:pt>
                <c:pt idx="1021">
                  <c:v>42047.541666666664</c:v>
                </c:pt>
                <c:pt idx="1022">
                  <c:v>42047.583333333336</c:v>
                </c:pt>
                <c:pt idx="1023">
                  <c:v>42047.625</c:v>
                </c:pt>
                <c:pt idx="1024">
                  <c:v>42047.666666666664</c:v>
                </c:pt>
                <c:pt idx="1025">
                  <c:v>42047.708333333336</c:v>
                </c:pt>
                <c:pt idx="1026">
                  <c:v>42047.75</c:v>
                </c:pt>
                <c:pt idx="1027">
                  <c:v>42047.791666666664</c:v>
                </c:pt>
                <c:pt idx="1028">
                  <c:v>42047.833333333336</c:v>
                </c:pt>
                <c:pt idx="1029">
                  <c:v>42047.875</c:v>
                </c:pt>
                <c:pt idx="1030">
                  <c:v>42047.916666666664</c:v>
                </c:pt>
                <c:pt idx="1031">
                  <c:v>42047.958333333336</c:v>
                </c:pt>
                <c:pt idx="1032">
                  <c:v>42048</c:v>
                </c:pt>
                <c:pt idx="1033">
                  <c:v>42048.041666666664</c:v>
                </c:pt>
                <c:pt idx="1034">
                  <c:v>42048.083333333336</c:v>
                </c:pt>
                <c:pt idx="1035">
                  <c:v>42048.125</c:v>
                </c:pt>
                <c:pt idx="1036">
                  <c:v>42048.166666666664</c:v>
                </c:pt>
                <c:pt idx="1037">
                  <c:v>42048.208333333336</c:v>
                </c:pt>
                <c:pt idx="1038">
                  <c:v>42048.25</c:v>
                </c:pt>
                <c:pt idx="1039">
                  <c:v>42048.291666666664</c:v>
                </c:pt>
                <c:pt idx="1040">
                  <c:v>42048.333333333336</c:v>
                </c:pt>
                <c:pt idx="1041">
                  <c:v>42048.375</c:v>
                </c:pt>
                <c:pt idx="1042">
                  <c:v>42048.416666666664</c:v>
                </c:pt>
                <c:pt idx="1043">
                  <c:v>42048.458333333336</c:v>
                </c:pt>
                <c:pt idx="1044">
                  <c:v>42048.5</c:v>
                </c:pt>
                <c:pt idx="1045">
                  <c:v>42048.541666666664</c:v>
                </c:pt>
                <c:pt idx="1046">
                  <c:v>42048.583333333336</c:v>
                </c:pt>
                <c:pt idx="1047">
                  <c:v>42048.625</c:v>
                </c:pt>
                <c:pt idx="1048">
                  <c:v>42048.666666666664</c:v>
                </c:pt>
                <c:pt idx="1049">
                  <c:v>42048.708333333336</c:v>
                </c:pt>
                <c:pt idx="1050">
                  <c:v>42048.75</c:v>
                </c:pt>
                <c:pt idx="1051">
                  <c:v>42048.791666666664</c:v>
                </c:pt>
                <c:pt idx="1052">
                  <c:v>42048.833333333336</c:v>
                </c:pt>
                <c:pt idx="1053">
                  <c:v>42048.875</c:v>
                </c:pt>
                <c:pt idx="1054">
                  <c:v>42048.916666666664</c:v>
                </c:pt>
                <c:pt idx="1055">
                  <c:v>42048.958333333336</c:v>
                </c:pt>
                <c:pt idx="1056">
                  <c:v>42049</c:v>
                </c:pt>
                <c:pt idx="1057">
                  <c:v>42049.041666666664</c:v>
                </c:pt>
                <c:pt idx="1058">
                  <c:v>42049.083333333336</c:v>
                </c:pt>
                <c:pt idx="1059">
                  <c:v>42049.125</c:v>
                </c:pt>
                <c:pt idx="1060">
                  <c:v>42049.166666666664</c:v>
                </c:pt>
                <c:pt idx="1061">
                  <c:v>42049.208333333336</c:v>
                </c:pt>
                <c:pt idx="1062">
                  <c:v>42049.25</c:v>
                </c:pt>
                <c:pt idx="1063">
                  <c:v>42049.291666666664</c:v>
                </c:pt>
                <c:pt idx="1064">
                  <c:v>42049.333333333336</c:v>
                </c:pt>
                <c:pt idx="1065">
                  <c:v>42049.375</c:v>
                </c:pt>
                <c:pt idx="1066">
                  <c:v>42049.416666666664</c:v>
                </c:pt>
                <c:pt idx="1067">
                  <c:v>42049.458333333336</c:v>
                </c:pt>
                <c:pt idx="1068">
                  <c:v>42049.5</c:v>
                </c:pt>
                <c:pt idx="1069">
                  <c:v>42049.541666666664</c:v>
                </c:pt>
                <c:pt idx="1070">
                  <c:v>42049.583333333336</c:v>
                </c:pt>
                <c:pt idx="1071">
                  <c:v>42049.625</c:v>
                </c:pt>
                <c:pt idx="1072">
                  <c:v>42049.666666666664</c:v>
                </c:pt>
                <c:pt idx="1073">
                  <c:v>42049.708333333336</c:v>
                </c:pt>
                <c:pt idx="1074">
                  <c:v>42049.75</c:v>
                </c:pt>
                <c:pt idx="1075">
                  <c:v>42049.791666666664</c:v>
                </c:pt>
                <c:pt idx="1076">
                  <c:v>42049.833333333336</c:v>
                </c:pt>
                <c:pt idx="1077">
                  <c:v>42049.875</c:v>
                </c:pt>
                <c:pt idx="1078">
                  <c:v>42049.916666666664</c:v>
                </c:pt>
                <c:pt idx="1079">
                  <c:v>42049.958333333336</c:v>
                </c:pt>
                <c:pt idx="1080">
                  <c:v>42050</c:v>
                </c:pt>
                <c:pt idx="1081">
                  <c:v>42050.041666666664</c:v>
                </c:pt>
                <c:pt idx="1082">
                  <c:v>42050.083333333336</c:v>
                </c:pt>
                <c:pt idx="1083">
                  <c:v>42050.125</c:v>
                </c:pt>
                <c:pt idx="1084">
                  <c:v>42050.166666666664</c:v>
                </c:pt>
                <c:pt idx="1085">
                  <c:v>42050.208333333336</c:v>
                </c:pt>
                <c:pt idx="1086">
                  <c:v>42050.25</c:v>
                </c:pt>
                <c:pt idx="1087">
                  <c:v>42050.291666666664</c:v>
                </c:pt>
                <c:pt idx="1088">
                  <c:v>42050.333333333336</c:v>
                </c:pt>
                <c:pt idx="1089">
                  <c:v>42050.375</c:v>
                </c:pt>
                <c:pt idx="1090">
                  <c:v>42050.416666666664</c:v>
                </c:pt>
                <c:pt idx="1091">
                  <c:v>42050.458333333336</c:v>
                </c:pt>
                <c:pt idx="1092">
                  <c:v>42050.5</c:v>
                </c:pt>
                <c:pt idx="1093">
                  <c:v>42050.541666666664</c:v>
                </c:pt>
                <c:pt idx="1094">
                  <c:v>42050.583333333336</c:v>
                </c:pt>
                <c:pt idx="1095">
                  <c:v>42050.625</c:v>
                </c:pt>
                <c:pt idx="1096">
                  <c:v>42050.666666666664</c:v>
                </c:pt>
                <c:pt idx="1097">
                  <c:v>42050.708333333336</c:v>
                </c:pt>
                <c:pt idx="1098">
                  <c:v>42050.75</c:v>
                </c:pt>
                <c:pt idx="1099">
                  <c:v>42050.791666666664</c:v>
                </c:pt>
                <c:pt idx="1100">
                  <c:v>42050.833333333336</c:v>
                </c:pt>
                <c:pt idx="1101">
                  <c:v>42050.875</c:v>
                </c:pt>
                <c:pt idx="1102">
                  <c:v>42050.916666666664</c:v>
                </c:pt>
                <c:pt idx="1103">
                  <c:v>42050.958333333336</c:v>
                </c:pt>
                <c:pt idx="1104">
                  <c:v>42051</c:v>
                </c:pt>
                <c:pt idx="1105">
                  <c:v>42051.041666666664</c:v>
                </c:pt>
                <c:pt idx="1106">
                  <c:v>42051.083333333336</c:v>
                </c:pt>
                <c:pt idx="1107">
                  <c:v>42051.125</c:v>
                </c:pt>
                <c:pt idx="1108">
                  <c:v>42051.166666666664</c:v>
                </c:pt>
                <c:pt idx="1109">
                  <c:v>42051.208333333336</c:v>
                </c:pt>
                <c:pt idx="1110">
                  <c:v>42051.25</c:v>
                </c:pt>
                <c:pt idx="1111">
                  <c:v>42051.291666666664</c:v>
                </c:pt>
                <c:pt idx="1112">
                  <c:v>42051.333333333336</c:v>
                </c:pt>
                <c:pt idx="1113">
                  <c:v>42051.375</c:v>
                </c:pt>
                <c:pt idx="1114">
                  <c:v>42051.416666666664</c:v>
                </c:pt>
                <c:pt idx="1115">
                  <c:v>42051.458333333336</c:v>
                </c:pt>
                <c:pt idx="1116">
                  <c:v>42051.5</c:v>
                </c:pt>
                <c:pt idx="1117">
                  <c:v>42051.541666666664</c:v>
                </c:pt>
                <c:pt idx="1118">
                  <c:v>42051.583333333336</c:v>
                </c:pt>
                <c:pt idx="1119">
                  <c:v>42051.625</c:v>
                </c:pt>
                <c:pt idx="1120">
                  <c:v>42051.666666666664</c:v>
                </c:pt>
                <c:pt idx="1121">
                  <c:v>42051.708333333336</c:v>
                </c:pt>
                <c:pt idx="1122">
                  <c:v>42051.75</c:v>
                </c:pt>
                <c:pt idx="1123">
                  <c:v>42051.791666666664</c:v>
                </c:pt>
                <c:pt idx="1124">
                  <c:v>42051.833333333336</c:v>
                </c:pt>
                <c:pt idx="1125">
                  <c:v>42051.875</c:v>
                </c:pt>
                <c:pt idx="1126">
                  <c:v>42051.916666666664</c:v>
                </c:pt>
                <c:pt idx="1127">
                  <c:v>42051.958333333336</c:v>
                </c:pt>
                <c:pt idx="1128">
                  <c:v>42052</c:v>
                </c:pt>
                <c:pt idx="1129">
                  <c:v>42052.041666666664</c:v>
                </c:pt>
                <c:pt idx="1130">
                  <c:v>42052.083333333336</c:v>
                </c:pt>
                <c:pt idx="1131">
                  <c:v>42052.125</c:v>
                </c:pt>
                <c:pt idx="1132">
                  <c:v>42052.166666666664</c:v>
                </c:pt>
                <c:pt idx="1133">
                  <c:v>42052.208333333336</c:v>
                </c:pt>
                <c:pt idx="1134">
                  <c:v>42052.25</c:v>
                </c:pt>
                <c:pt idx="1135">
                  <c:v>42052.291666666664</c:v>
                </c:pt>
                <c:pt idx="1136">
                  <c:v>42052.333333333336</c:v>
                </c:pt>
                <c:pt idx="1137">
                  <c:v>42052.375</c:v>
                </c:pt>
                <c:pt idx="1138">
                  <c:v>42052.416666666664</c:v>
                </c:pt>
                <c:pt idx="1139">
                  <c:v>42052.458333333336</c:v>
                </c:pt>
                <c:pt idx="1140">
                  <c:v>42052.5</c:v>
                </c:pt>
                <c:pt idx="1141">
                  <c:v>42052.541666666664</c:v>
                </c:pt>
                <c:pt idx="1142">
                  <c:v>42052.583333333336</c:v>
                </c:pt>
                <c:pt idx="1143">
                  <c:v>42052.625</c:v>
                </c:pt>
                <c:pt idx="1144">
                  <c:v>42052.666666666664</c:v>
                </c:pt>
                <c:pt idx="1145">
                  <c:v>42052.708333333336</c:v>
                </c:pt>
                <c:pt idx="1146">
                  <c:v>42052.75</c:v>
                </c:pt>
                <c:pt idx="1147">
                  <c:v>42052.791666666664</c:v>
                </c:pt>
                <c:pt idx="1148">
                  <c:v>42052.833333333336</c:v>
                </c:pt>
                <c:pt idx="1149">
                  <c:v>42052.875</c:v>
                </c:pt>
                <c:pt idx="1150">
                  <c:v>42052.916666666664</c:v>
                </c:pt>
                <c:pt idx="1151">
                  <c:v>42052.958333333336</c:v>
                </c:pt>
                <c:pt idx="1152">
                  <c:v>42053</c:v>
                </c:pt>
                <c:pt idx="1153">
                  <c:v>42053.041666666664</c:v>
                </c:pt>
                <c:pt idx="1154">
                  <c:v>42053.083333333336</c:v>
                </c:pt>
                <c:pt idx="1155">
                  <c:v>42053.125</c:v>
                </c:pt>
                <c:pt idx="1156">
                  <c:v>42053.166666666664</c:v>
                </c:pt>
                <c:pt idx="1157">
                  <c:v>42053.208333333336</c:v>
                </c:pt>
                <c:pt idx="1158">
                  <c:v>42053.25</c:v>
                </c:pt>
                <c:pt idx="1159">
                  <c:v>42053.291666666664</c:v>
                </c:pt>
                <c:pt idx="1160">
                  <c:v>42053.333333333336</c:v>
                </c:pt>
                <c:pt idx="1161">
                  <c:v>42053.375</c:v>
                </c:pt>
                <c:pt idx="1162">
                  <c:v>42053.416666666664</c:v>
                </c:pt>
                <c:pt idx="1163">
                  <c:v>42053.458333333336</c:v>
                </c:pt>
                <c:pt idx="1164">
                  <c:v>42053.5</c:v>
                </c:pt>
                <c:pt idx="1165">
                  <c:v>42053.541666666664</c:v>
                </c:pt>
                <c:pt idx="1166">
                  <c:v>42053.583333333336</c:v>
                </c:pt>
                <c:pt idx="1167">
                  <c:v>42053.625</c:v>
                </c:pt>
                <c:pt idx="1168">
                  <c:v>42053.666666666664</c:v>
                </c:pt>
                <c:pt idx="1169">
                  <c:v>42053.708333333336</c:v>
                </c:pt>
                <c:pt idx="1170">
                  <c:v>42053.75</c:v>
                </c:pt>
                <c:pt idx="1171">
                  <c:v>42053.791666666664</c:v>
                </c:pt>
                <c:pt idx="1172">
                  <c:v>42053.833333333336</c:v>
                </c:pt>
                <c:pt idx="1173">
                  <c:v>42053.875</c:v>
                </c:pt>
                <c:pt idx="1174">
                  <c:v>42053.916666666664</c:v>
                </c:pt>
                <c:pt idx="1175">
                  <c:v>42053.958333333336</c:v>
                </c:pt>
                <c:pt idx="1176">
                  <c:v>42054</c:v>
                </c:pt>
                <c:pt idx="1177">
                  <c:v>42054.041666666664</c:v>
                </c:pt>
                <c:pt idx="1178">
                  <c:v>42054.083333333336</c:v>
                </c:pt>
                <c:pt idx="1179">
                  <c:v>42054.125</c:v>
                </c:pt>
                <c:pt idx="1180">
                  <c:v>42054.166666666664</c:v>
                </c:pt>
                <c:pt idx="1181">
                  <c:v>42054.208333333336</c:v>
                </c:pt>
                <c:pt idx="1182">
                  <c:v>42054.25</c:v>
                </c:pt>
                <c:pt idx="1183">
                  <c:v>42054.291666666664</c:v>
                </c:pt>
                <c:pt idx="1184">
                  <c:v>42054.333333333336</c:v>
                </c:pt>
                <c:pt idx="1185">
                  <c:v>42054.375</c:v>
                </c:pt>
                <c:pt idx="1186">
                  <c:v>42054.416666666664</c:v>
                </c:pt>
                <c:pt idx="1187">
                  <c:v>42054.458333333336</c:v>
                </c:pt>
                <c:pt idx="1188">
                  <c:v>42054.5</c:v>
                </c:pt>
                <c:pt idx="1189">
                  <c:v>42054.541666666664</c:v>
                </c:pt>
                <c:pt idx="1190">
                  <c:v>42054.583333333336</c:v>
                </c:pt>
                <c:pt idx="1191">
                  <c:v>42054.625</c:v>
                </c:pt>
                <c:pt idx="1192">
                  <c:v>42054.666666666664</c:v>
                </c:pt>
                <c:pt idx="1193">
                  <c:v>42054.708333333336</c:v>
                </c:pt>
                <c:pt idx="1194">
                  <c:v>42054.75</c:v>
                </c:pt>
                <c:pt idx="1195">
                  <c:v>42054.791666666664</c:v>
                </c:pt>
                <c:pt idx="1196">
                  <c:v>42054.833333333336</c:v>
                </c:pt>
                <c:pt idx="1197">
                  <c:v>42054.875</c:v>
                </c:pt>
                <c:pt idx="1198">
                  <c:v>42054.916666666664</c:v>
                </c:pt>
                <c:pt idx="1199">
                  <c:v>42054.958333333336</c:v>
                </c:pt>
                <c:pt idx="1200">
                  <c:v>42055</c:v>
                </c:pt>
                <c:pt idx="1201">
                  <c:v>42055.041666666664</c:v>
                </c:pt>
                <c:pt idx="1202">
                  <c:v>42055.083333333336</c:v>
                </c:pt>
                <c:pt idx="1203">
                  <c:v>42055.125</c:v>
                </c:pt>
                <c:pt idx="1204">
                  <c:v>42055.166666666664</c:v>
                </c:pt>
                <c:pt idx="1205">
                  <c:v>42055.208333333336</c:v>
                </c:pt>
                <c:pt idx="1206">
                  <c:v>42055.25</c:v>
                </c:pt>
                <c:pt idx="1207">
                  <c:v>42055.291666666664</c:v>
                </c:pt>
                <c:pt idx="1208">
                  <c:v>42055.333333333336</c:v>
                </c:pt>
                <c:pt idx="1209">
                  <c:v>42055.375</c:v>
                </c:pt>
                <c:pt idx="1210">
                  <c:v>42055.416666666664</c:v>
                </c:pt>
                <c:pt idx="1211">
                  <c:v>42055.458333333336</c:v>
                </c:pt>
                <c:pt idx="1212">
                  <c:v>42055.5</c:v>
                </c:pt>
                <c:pt idx="1213">
                  <c:v>42055.541666666664</c:v>
                </c:pt>
                <c:pt idx="1214">
                  <c:v>42055.583333333336</c:v>
                </c:pt>
                <c:pt idx="1215">
                  <c:v>42055.625</c:v>
                </c:pt>
                <c:pt idx="1216">
                  <c:v>42055.666666666664</c:v>
                </c:pt>
                <c:pt idx="1217">
                  <c:v>42055.708333333336</c:v>
                </c:pt>
                <c:pt idx="1218">
                  <c:v>42055.75</c:v>
                </c:pt>
                <c:pt idx="1219">
                  <c:v>42055.791666666664</c:v>
                </c:pt>
                <c:pt idx="1220">
                  <c:v>42055.833333333336</c:v>
                </c:pt>
                <c:pt idx="1221">
                  <c:v>42055.875</c:v>
                </c:pt>
                <c:pt idx="1222">
                  <c:v>42055.916666666664</c:v>
                </c:pt>
                <c:pt idx="1223">
                  <c:v>42055.958333333336</c:v>
                </c:pt>
                <c:pt idx="1224">
                  <c:v>42056</c:v>
                </c:pt>
                <c:pt idx="1225">
                  <c:v>42056.041666666664</c:v>
                </c:pt>
                <c:pt idx="1226">
                  <c:v>42056.083333333336</c:v>
                </c:pt>
                <c:pt idx="1227">
                  <c:v>42056.125</c:v>
                </c:pt>
                <c:pt idx="1228">
                  <c:v>42056.166666666664</c:v>
                </c:pt>
                <c:pt idx="1229">
                  <c:v>42056.208333333336</c:v>
                </c:pt>
                <c:pt idx="1230">
                  <c:v>42056.25</c:v>
                </c:pt>
                <c:pt idx="1231">
                  <c:v>42056.291666666664</c:v>
                </c:pt>
                <c:pt idx="1232">
                  <c:v>42056.333333333336</c:v>
                </c:pt>
                <c:pt idx="1233">
                  <c:v>42056.375</c:v>
                </c:pt>
                <c:pt idx="1234">
                  <c:v>42056.416666666664</c:v>
                </c:pt>
                <c:pt idx="1235">
                  <c:v>42056.458333333336</c:v>
                </c:pt>
                <c:pt idx="1236">
                  <c:v>42056.5</c:v>
                </c:pt>
                <c:pt idx="1237">
                  <c:v>42056.541666666664</c:v>
                </c:pt>
                <c:pt idx="1238">
                  <c:v>42056.583333333336</c:v>
                </c:pt>
                <c:pt idx="1239">
                  <c:v>42056.625</c:v>
                </c:pt>
                <c:pt idx="1240">
                  <c:v>42056.666666666664</c:v>
                </c:pt>
                <c:pt idx="1241">
                  <c:v>42056.708333333336</c:v>
                </c:pt>
                <c:pt idx="1242">
                  <c:v>42056.75</c:v>
                </c:pt>
                <c:pt idx="1243">
                  <c:v>42056.791666666664</c:v>
                </c:pt>
                <c:pt idx="1244">
                  <c:v>42056.833333333336</c:v>
                </c:pt>
                <c:pt idx="1245">
                  <c:v>42056.875</c:v>
                </c:pt>
                <c:pt idx="1246">
                  <c:v>42056.916666666664</c:v>
                </c:pt>
                <c:pt idx="1247">
                  <c:v>42056.958333333336</c:v>
                </c:pt>
                <c:pt idx="1248">
                  <c:v>42057</c:v>
                </c:pt>
                <c:pt idx="1249">
                  <c:v>42057.041666666664</c:v>
                </c:pt>
                <c:pt idx="1250">
                  <c:v>42057.083333333336</c:v>
                </c:pt>
                <c:pt idx="1251">
                  <c:v>42057.125</c:v>
                </c:pt>
                <c:pt idx="1252">
                  <c:v>42057.166666666664</c:v>
                </c:pt>
                <c:pt idx="1253">
                  <c:v>42057.208333333336</c:v>
                </c:pt>
                <c:pt idx="1254">
                  <c:v>42057.25</c:v>
                </c:pt>
                <c:pt idx="1255">
                  <c:v>42057.291666666664</c:v>
                </c:pt>
                <c:pt idx="1256">
                  <c:v>42057.333333333336</c:v>
                </c:pt>
                <c:pt idx="1257">
                  <c:v>42057.375</c:v>
                </c:pt>
                <c:pt idx="1258">
                  <c:v>42057.416666666664</c:v>
                </c:pt>
                <c:pt idx="1259">
                  <c:v>42057.458333333336</c:v>
                </c:pt>
                <c:pt idx="1260">
                  <c:v>42057.5</c:v>
                </c:pt>
                <c:pt idx="1261">
                  <c:v>42057.541666666664</c:v>
                </c:pt>
                <c:pt idx="1262">
                  <c:v>42057.583333333336</c:v>
                </c:pt>
                <c:pt idx="1263">
                  <c:v>42057.625</c:v>
                </c:pt>
                <c:pt idx="1264">
                  <c:v>42057.666666666664</c:v>
                </c:pt>
                <c:pt idx="1265">
                  <c:v>42057.708333333336</c:v>
                </c:pt>
                <c:pt idx="1266">
                  <c:v>42057.75</c:v>
                </c:pt>
                <c:pt idx="1267">
                  <c:v>42057.791666666664</c:v>
                </c:pt>
                <c:pt idx="1268">
                  <c:v>42057.833333333336</c:v>
                </c:pt>
                <c:pt idx="1269">
                  <c:v>42057.875</c:v>
                </c:pt>
                <c:pt idx="1270">
                  <c:v>42057.916666666664</c:v>
                </c:pt>
                <c:pt idx="1271">
                  <c:v>42057.958333333336</c:v>
                </c:pt>
                <c:pt idx="1272">
                  <c:v>42058</c:v>
                </c:pt>
                <c:pt idx="1273">
                  <c:v>42058.041666666664</c:v>
                </c:pt>
                <c:pt idx="1274">
                  <c:v>42058.083333333336</c:v>
                </c:pt>
                <c:pt idx="1275">
                  <c:v>42058.125</c:v>
                </c:pt>
                <c:pt idx="1276">
                  <c:v>42058.166666666664</c:v>
                </c:pt>
                <c:pt idx="1277">
                  <c:v>42058.208333333336</c:v>
                </c:pt>
                <c:pt idx="1278">
                  <c:v>42058.25</c:v>
                </c:pt>
                <c:pt idx="1279">
                  <c:v>42058.291666666664</c:v>
                </c:pt>
                <c:pt idx="1280">
                  <c:v>42058.333333333336</c:v>
                </c:pt>
                <c:pt idx="1281">
                  <c:v>42058.375</c:v>
                </c:pt>
                <c:pt idx="1282">
                  <c:v>42058.416666666664</c:v>
                </c:pt>
                <c:pt idx="1283">
                  <c:v>42058.458333333336</c:v>
                </c:pt>
                <c:pt idx="1284">
                  <c:v>42058.5</c:v>
                </c:pt>
                <c:pt idx="1285">
                  <c:v>42058.541666666664</c:v>
                </c:pt>
                <c:pt idx="1286">
                  <c:v>42058.583333333336</c:v>
                </c:pt>
                <c:pt idx="1287">
                  <c:v>42058.625</c:v>
                </c:pt>
                <c:pt idx="1288">
                  <c:v>42058.666666666664</c:v>
                </c:pt>
                <c:pt idx="1289">
                  <c:v>42058.708333333336</c:v>
                </c:pt>
                <c:pt idx="1290">
                  <c:v>42058.75</c:v>
                </c:pt>
                <c:pt idx="1291">
                  <c:v>42058.791666666664</c:v>
                </c:pt>
                <c:pt idx="1292">
                  <c:v>42058.833333333336</c:v>
                </c:pt>
                <c:pt idx="1293">
                  <c:v>42058.875</c:v>
                </c:pt>
                <c:pt idx="1294">
                  <c:v>42058.916666666664</c:v>
                </c:pt>
                <c:pt idx="1295">
                  <c:v>42058.958333333336</c:v>
                </c:pt>
                <c:pt idx="1296">
                  <c:v>42059</c:v>
                </c:pt>
                <c:pt idx="1297">
                  <c:v>42059.041666666664</c:v>
                </c:pt>
                <c:pt idx="1298">
                  <c:v>42059.083333333336</c:v>
                </c:pt>
                <c:pt idx="1299">
                  <c:v>42059.125</c:v>
                </c:pt>
                <c:pt idx="1300">
                  <c:v>42059.166666666664</c:v>
                </c:pt>
                <c:pt idx="1301">
                  <c:v>42059.208333333336</c:v>
                </c:pt>
                <c:pt idx="1302">
                  <c:v>42059.25</c:v>
                </c:pt>
                <c:pt idx="1303">
                  <c:v>42059.291666666664</c:v>
                </c:pt>
                <c:pt idx="1304">
                  <c:v>42059.333333333336</c:v>
                </c:pt>
                <c:pt idx="1305">
                  <c:v>42059.375</c:v>
                </c:pt>
                <c:pt idx="1306">
                  <c:v>42059.416666666664</c:v>
                </c:pt>
                <c:pt idx="1307">
                  <c:v>42059.458333333336</c:v>
                </c:pt>
                <c:pt idx="1308">
                  <c:v>42059.5</c:v>
                </c:pt>
                <c:pt idx="1309">
                  <c:v>42059.541666666664</c:v>
                </c:pt>
                <c:pt idx="1310">
                  <c:v>42059.583333333336</c:v>
                </c:pt>
                <c:pt idx="1311">
                  <c:v>42059.625</c:v>
                </c:pt>
                <c:pt idx="1312">
                  <c:v>42059.666666666664</c:v>
                </c:pt>
                <c:pt idx="1313">
                  <c:v>42059.708333333336</c:v>
                </c:pt>
                <c:pt idx="1314">
                  <c:v>42059.75</c:v>
                </c:pt>
                <c:pt idx="1315">
                  <c:v>42059.791666666664</c:v>
                </c:pt>
                <c:pt idx="1316">
                  <c:v>42059.833333333336</c:v>
                </c:pt>
                <c:pt idx="1317">
                  <c:v>42059.875</c:v>
                </c:pt>
                <c:pt idx="1318">
                  <c:v>42059.916666666664</c:v>
                </c:pt>
                <c:pt idx="1319">
                  <c:v>42059.958333333336</c:v>
                </c:pt>
                <c:pt idx="1320">
                  <c:v>42060</c:v>
                </c:pt>
                <c:pt idx="1321">
                  <c:v>42060.041666666664</c:v>
                </c:pt>
                <c:pt idx="1322">
                  <c:v>42060.083333333336</c:v>
                </c:pt>
                <c:pt idx="1323">
                  <c:v>42060.125</c:v>
                </c:pt>
                <c:pt idx="1324">
                  <c:v>42060.166666666664</c:v>
                </c:pt>
                <c:pt idx="1325">
                  <c:v>42060.208333333336</c:v>
                </c:pt>
                <c:pt idx="1326">
                  <c:v>42060.25</c:v>
                </c:pt>
                <c:pt idx="1327">
                  <c:v>42060.291666666664</c:v>
                </c:pt>
                <c:pt idx="1328">
                  <c:v>42060.333333333336</c:v>
                </c:pt>
                <c:pt idx="1329">
                  <c:v>42060.375</c:v>
                </c:pt>
                <c:pt idx="1330">
                  <c:v>42060.416666666664</c:v>
                </c:pt>
                <c:pt idx="1331">
                  <c:v>42060.458333333336</c:v>
                </c:pt>
                <c:pt idx="1332">
                  <c:v>42060.5</c:v>
                </c:pt>
                <c:pt idx="1333">
                  <c:v>42060.541666666664</c:v>
                </c:pt>
                <c:pt idx="1334">
                  <c:v>42060.583333333336</c:v>
                </c:pt>
                <c:pt idx="1335">
                  <c:v>42060.625</c:v>
                </c:pt>
                <c:pt idx="1336">
                  <c:v>42060.666666666664</c:v>
                </c:pt>
                <c:pt idx="1337">
                  <c:v>42060.708333333336</c:v>
                </c:pt>
                <c:pt idx="1338">
                  <c:v>42060.75</c:v>
                </c:pt>
                <c:pt idx="1339">
                  <c:v>42060.791666666664</c:v>
                </c:pt>
                <c:pt idx="1340">
                  <c:v>42060.833333333336</c:v>
                </c:pt>
                <c:pt idx="1341">
                  <c:v>42060.875</c:v>
                </c:pt>
                <c:pt idx="1342">
                  <c:v>42060.916666666664</c:v>
                </c:pt>
                <c:pt idx="1343">
                  <c:v>42060.958333333336</c:v>
                </c:pt>
                <c:pt idx="1344">
                  <c:v>42061</c:v>
                </c:pt>
                <c:pt idx="1345">
                  <c:v>42061.041666666664</c:v>
                </c:pt>
                <c:pt idx="1346">
                  <c:v>42061.083333333336</c:v>
                </c:pt>
                <c:pt idx="1347">
                  <c:v>42061.125</c:v>
                </c:pt>
                <c:pt idx="1348">
                  <c:v>42061.166666666664</c:v>
                </c:pt>
                <c:pt idx="1349">
                  <c:v>42061.208333333336</c:v>
                </c:pt>
                <c:pt idx="1350">
                  <c:v>42061.25</c:v>
                </c:pt>
                <c:pt idx="1351">
                  <c:v>42061.291666666664</c:v>
                </c:pt>
                <c:pt idx="1352">
                  <c:v>42061.333333333336</c:v>
                </c:pt>
                <c:pt idx="1353">
                  <c:v>42061.375</c:v>
                </c:pt>
                <c:pt idx="1354">
                  <c:v>42061.416666666664</c:v>
                </c:pt>
                <c:pt idx="1355">
                  <c:v>42061.458333333336</c:v>
                </c:pt>
                <c:pt idx="1356">
                  <c:v>42061.5</c:v>
                </c:pt>
                <c:pt idx="1357">
                  <c:v>42061.541666666664</c:v>
                </c:pt>
                <c:pt idx="1358">
                  <c:v>42061.583333333336</c:v>
                </c:pt>
                <c:pt idx="1359">
                  <c:v>42061.625</c:v>
                </c:pt>
                <c:pt idx="1360">
                  <c:v>42061.666666666664</c:v>
                </c:pt>
                <c:pt idx="1361">
                  <c:v>42061.708333333336</c:v>
                </c:pt>
                <c:pt idx="1362">
                  <c:v>42061.75</c:v>
                </c:pt>
                <c:pt idx="1363">
                  <c:v>42061.791666666664</c:v>
                </c:pt>
                <c:pt idx="1364">
                  <c:v>42061.833333333336</c:v>
                </c:pt>
                <c:pt idx="1365">
                  <c:v>42061.875</c:v>
                </c:pt>
                <c:pt idx="1366">
                  <c:v>42061.916666666664</c:v>
                </c:pt>
                <c:pt idx="1367">
                  <c:v>42061.958333333336</c:v>
                </c:pt>
                <c:pt idx="1368">
                  <c:v>42062</c:v>
                </c:pt>
                <c:pt idx="1369">
                  <c:v>42062.041666666664</c:v>
                </c:pt>
                <c:pt idx="1370">
                  <c:v>42062.083333333336</c:v>
                </c:pt>
                <c:pt idx="1371">
                  <c:v>42062.125</c:v>
                </c:pt>
                <c:pt idx="1372">
                  <c:v>42062.166666666664</c:v>
                </c:pt>
                <c:pt idx="1373">
                  <c:v>42062.208333333336</c:v>
                </c:pt>
                <c:pt idx="1374">
                  <c:v>42062.25</c:v>
                </c:pt>
                <c:pt idx="1375">
                  <c:v>42062.291666666664</c:v>
                </c:pt>
                <c:pt idx="1376">
                  <c:v>42062.333333333336</c:v>
                </c:pt>
                <c:pt idx="1377">
                  <c:v>42062.375</c:v>
                </c:pt>
                <c:pt idx="1378">
                  <c:v>42062.416666666664</c:v>
                </c:pt>
                <c:pt idx="1379">
                  <c:v>42062.458333333336</c:v>
                </c:pt>
                <c:pt idx="1380">
                  <c:v>42062.5</c:v>
                </c:pt>
                <c:pt idx="1381">
                  <c:v>42062.541666666664</c:v>
                </c:pt>
                <c:pt idx="1382">
                  <c:v>42062.583333333336</c:v>
                </c:pt>
                <c:pt idx="1383">
                  <c:v>42062.625</c:v>
                </c:pt>
                <c:pt idx="1384">
                  <c:v>42062.666666666664</c:v>
                </c:pt>
                <c:pt idx="1385">
                  <c:v>42062.708333333336</c:v>
                </c:pt>
                <c:pt idx="1386">
                  <c:v>42062.75</c:v>
                </c:pt>
                <c:pt idx="1387">
                  <c:v>42062.791666666664</c:v>
                </c:pt>
                <c:pt idx="1388">
                  <c:v>42062.833333333336</c:v>
                </c:pt>
                <c:pt idx="1389">
                  <c:v>42062.875</c:v>
                </c:pt>
                <c:pt idx="1390">
                  <c:v>42062.916666666664</c:v>
                </c:pt>
                <c:pt idx="1391">
                  <c:v>42062.958333333336</c:v>
                </c:pt>
                <c:pt idx="1392">
                  <c:v>42063</c:v>
                </c:pt>
                <c:pt idx="1393">
                  <c:v>42063.041666666664</c:v>
                </c:pt>
                <c:pt idx="1394">
                  <c:v>42063.083333333336</c:v>
                </c:pt>
                <c:pt idx="1395">
                  <c:v>42063.125</c:v>
                </c:pt>
                <c:pt idx="1396">
                  <c:v>42063.166666666664</c:v>
                </c:pt>
                <c:pt idx="1397">
                  <c:v>42063.208333333336</c:v>
                </c:pt>
                <c:pt idx="1398">
                  <c:v>42063.25</c:v>
                </c:pt>
                <c:pt idx="1399">
                  <c:v>42063.291666666664</c:v>
                </c:pt>
                <c:pt idx="1400">
                  <c:v>42063.333333333336</c:v>
                </c:pt>
                <c:pt idx="1401">
                  <c:v>42063.375</c:v>
                </c:pt>
                <c:pt idx="1402">
                  <c:v>42063.416666666664</c:v>
                </c:pt>
                <c:pt idx="1403">
                  <c:v>42063.458333333336</c:v>
                </c:pt>
                <c:pt idx="1404">
                  <c:v>42063.5</c:v>
                </c:pt>
                <c:pt idx="1405">
                  <c:v>42063.541666666664</c:v>
                </c:pt>
                <c:pt idx="1406">
                  <c:v>42063.583333333336</c:v>
                </c:pt>
                <c:pt idx="1407">
                  <c:v>42063.625</c:v>
                </c:pt>
                <c:pt idx="1408">
                  <c:v>42063.666666666664</c:v>
                </c:pt>
                <c:pt idx="1409">
                  <c:v>42063.708333333336</c:v>
                </c:pt>
                <c:pt idx="1410">
                  <c:v>42063.75</c:v>
                </c:pt>
                <c:pt idx="1411">
                  <c:v>42063.791666666664</c:v>
                </c:pt>
                <c:pt idx="1412">
                  <c:v>42063.833333333336</c:v>
                </c:pt>
                <c:pt idx="1413">
                  <c:v>42063.875</c:v>
                </c:pt>
                <c:pt idx="1414">
                  <c:v>42063.916666666664</c:v>
                </c:pt>
                <c:pt idx="1415">
                  <c:v>42063.958333333336</c:v>
                </c:pt>
                <c:pt idx="1416">
                  <c:v>42064</c:v>
                </c:pt>
                <c:pt idx="1417">
                  <c:v>42064.041666666664</c:v>
                </c:pt>
                <c:pt idx="1418">
                  <c:v>42064.083333333336</c:v>
                </c:pt>
                <c:pt idx="1419">
                  <c:v>42064.125</c:v>
                </c:pt>
                <c:pt idx="1420">
                  <c:v>42064.166666666664</c:v>
                </c:pt>
                <c:pt idx="1421">
                  <c:v>42064.208333333336</c:v>
                </c:pt>
                <c:pt idx="1422">
                  <c:v>42064.25</c:v>
                </c:pt>
                <c:pt idx="1423">
                  <c:v>42064.291666666664</c:v>
                </c:pt>
                <c:pt idx="1424">
                  <c:v>42064.333333333336</c:v>
                </c:pt>
                <c:pt idx="1425">
                  <c:v>42064.375</c:v>
                </c:pt>
                <c:pt idx="1426">
                  <c:v>42064.416666666664</c:v>
                </c:pt>
                <c:pt idx="1427">
                  <c:v>42064.458333333336</c:v>
                </c:pt>
                <c:pt idx="1428">
                  <c:v>42064.5</c:v>
                </c:pt>
                <c:pt idx="1429">
                  <c:v>42064.541666666664</c:v>
                </c:pt>
                <c:pt idx="1430">
                  <c:v>42064.583333333336</c:v>
                </c:pt>
                <c:pt idx="1431">
                  <c:v>42064.625</c:v>
                </c:pt>
                <c:pt idx="1432">
                  <c:v>42064.666666666664</c:v>
                </c:pt>
                <c:pt idx="1433">
                  <c:v>42064.708333333336</c:v>
                </c:pt>
                <c:pt idx="1434">
                  <c:v>42064.75</c:v>
                </c:pt>
                <c:pt idx="1435">
                  <c:v>42064.791666666664</c:v>
                </c:pt>
                <c:pt idx="1436">
                  <c:v>42064.833333333336</c:v>
                </c:pt>
                <c:pt idx="1437">
                  <c:v>42064.875</c:v>
                </c:pt>
                <c:pt idx="1438">
                  <c:v>42064.916666666664</c:v>
                </c:pt>
                <c:pt idx="1439">
                  <c:v>42064.958333333336</c:v>
                </c:pt>
                <c:pt idx="1440">
                  <c:v>42065</c:v>
                </c:pt>
                <c:pt idx="1441">
                  <c:v>42065.041666666664</c:v>
                </c:pt>
                <c:pt idx="1442">
                  <c:v>42065.083333333336</c:v>
                </c:pt>
                <c:pt idx="1443">
                  <c:v>42065.125</c:v>
                </c:pt>
                <c:pt idx="1444">
                  <c:v>42065.166666666664</c:v>
                </c:pt>
                <c:pt idx="1445">
                  <c:v>42065.208333333336</c:v>
                </c:pt>
                <c:pt idx="1446">
                  <c:v>42065.25</c:v>
                </c:pt>
                <c:pt idx="1447">
                  <c:v>42065.291666666664</c:v>
                </c:pt>
                <c:pt idx="1448">
                  <c:v>42065.333333333336</c:v>
                </c:pt>
                <c:pt idx="1449">
                  <c:v>42065.375</c:v>
                </c:pt>
                <c:pt idx="1450">
                  <c:v>42065.416666666664</c:v>
                </c:pt>
                <c:pt idx="1451">
                  <c:v>42065.458333333336</c:v>
                </c:pt>
                <c:pt idx="1452">
                  <c:v>42065.5</c:v>
                </c:pt>
                <c:pt idx="1453">
                  <c:v>42065.541666666664</c:v>
                </c:pt>
                <c:pt idx="1454">
                  <c:v>42065.583333333336</c:v>
                </c:pt>
                <c:pt idx="1455">
                  <c:v>42065.625</c:v>
                </c:pt>
                <c:pt idx="1456">
                  <c:v>42065.666666666664</c:v>
                </c:pt>
                <c:pt idx="1457">
                  <c:v>42065.708333333336</c:v>
                </c:pt>
                <c:pt idx="1458">
                  <c:v>42065.75</c:v>
                </c:pt>
                <c:pt idx="1459">
                  <c:v>42065.791666666664</c:v>
                </c:pt>
                <c:pt idx="1460">
                  <c:v>42065.833333333336</c:v>
                </c:pt>
                <c:pt idx="1461">
                  <c:v>42065.875</c:v>
                </c:pt>
                <c:pt idx="1462">
                  <c:v>42065.916666666664</c:v>
                </c:pt>
                <c:pt idx="1463">
                  <c:v>42065.958333333336</c:v>
                </c:pt>
                <c:pt idx="1464">
                  <c:v>42066</c:v>
                </c:pt>
                <c:pt idx="1465">
                  <c:v>42066.041666666664</c:v>
                </c:pt>
                <c:pt idx="1466">
                  <c:v>42066.083333333336</c:v>
                </c:pt>
                <c:pt idx="1467">
                  <c:v>42066.125</c:v>
                </c:pt>
                <c:pt idx="1468">
                  <c:v>42066.166666666664</c:v>
                </c:pt>
                <c:pt idx="1469">
                  <c:v>42066.208333333336</c:v>
                </c:pt>
                <c:pt idx="1470">
                  <c:v>42066.25</c:v>
                </c:pt>
                <c:pt idx="1471">
                  <c:v>42066.291666666664</c:v>
                </c:pt>
                <c:pt idx="1472">
                  <c:v>42066.333333333336</c:v>
                </c:pt>
                <c:pt idx="1473">
                  <c:v>42066.375</c:v>
                </c:pt>
                <c:pt idx="1474">
                  <c:v>42066.416666666664</c:v>
                </c:pt>
                <c:pt idx="1475">
                  <c:v>42066.458333333336</c:v>
                </c:pt>
                <c:pt idx="1476">
                  <c:v>42066.5</c:v>
                </c:pt>
                <c:pt idx="1477">
                  <c:v>42066.541666666664</c:v>
                </c:pt>
                <c:pt idx="1478">
                  <c:v>42066.583333333336</c:v>
                </c:pt>
                <c:pt idx="1479">
                  <c:v>42066.625</c:v>
                </c:pt>
                <c:pt idx="1480">
                  <c:v>42066.666666666664</c:v>
                </c:pt>
                <c:pt idx="1481">
                  <c:v>42066.708333333336</c:v>
                </c:pt>
                <c:pt idx="1482">
                  <c:v>42066.75</c:v>
                </c:pt>
                <c:pt idx="1483">
                  <c:v>42066.791666666664</c:v>
                </c:pt>
                <c:pt idx="1484">
                  <c:v>42066.833333333336</c:v>
                </c:pt>
                <c:pt idx="1485">
                  <c:v>42066.875</c:v>
                </c:pt>
                <c:pt idx="1486">
                  <c:v>42066.916666666664</c:v>
                </c:pt>
                <c:pt idx="1487">
                  <c:v>42066.958333333336</c:v>
                </c:pt>
                <c:pt idx="1488">
                  <c:v>42067</c:v>
                </c:pt>
                <c:pt idx="1489">
                  <c:v>42067.041666666664</c:v>
                </c:pt>
                <c:pt idx="1490">
                  <c:v>42067.083333333336</c:v>
                </c:pt>
                <c:pt idx="1491">
                  <c:v>42067.125</c:v>
                </c:pt>
                <c:pt idx="1492">
                  <c:v>42067.166666666664</c:v>
                </c:pt>
                <c:pt idx="1493">
                  <c:v>42067.208333333336</c:v>
                </c:pt>
                <c:pt idx="1494">
                  <c:v>42067.25</c:v>
                </c:pt>
                <c:pt idx="1495">
                  <c:v>42067.291666666664</c:v>
                </c:pt>
                <c:pt idx="1496">
                  <c:v>42067.333333333336</c:v>
                </c:pt>
                <c:pt idx="1497">
                  <c:v>42067.375</c:v>
                </c:pt>
                <c:pt idx="1498">
                  <c:v>42067.416666666664</c:v>
                </c:pt>
                <c:pt idx="1499">
                  <c:v>42067.458333333336</c:v>
                </c:pt>
                <c:pt idx="1500">
                  <c:v>42067.5</c:v>
                </c:pt>
                <c:pt idx="1501">
                  <c:v>42067.541666666664</c:v>
                </c:pt>
                <c:pt idx="1502">
                  <c:v>42067.583333333336</c:v>
                </c:pt>
                <c:pt idx="1503">
                  <c:v>42067.625</c:v>
                </c:pt>
                <c:pt idx="1504">
                  <c:v>42067.666666666664</c:v>
                </c:pt>
                <c:pt idx="1505">
                  <c:v>42067.708333333336</c:v>
                </c:pt>
                <c:pt idx="1506">
                  <c:v>42067.75</c:v>
                </c:pt>
                <c:pt idx="1507">
                  <c:v>42067.791666666664</c:v>
                </c:pt>
                <c:pt idx="1508">
                  <c:v>42067.833333333336</c:v>
                </c:pt>
                <c:pt idx="1509">
                  <c:v>42067.875</c:v>
                </c:pt>
                <c:pt idx="1510">
                  <c:v>42067.916666666664</c:v>
                </c:pt>
                <c:pt idx="1511">
                  <c:v>42067.958333333336</c:v>
                </c:pt>
                <c:pt idx="1512">
                  <c:v>42068</c:v>
                </c:pt>
                <c:pt idx="1513">
                  <c:v>42068.041666666664</c:v>
                </c:pt>
                <c:pt idx="1514">
                  <c:v>42068.083333333336</c:v>
                </c:pt>
                <c:pt idx="1515">
                  <c:v>42068.125</c:v>
                </c:pt>
                <c:pt idx="1516">
                  <c:v>42068.166666666664</c:v>
                </c:pt>
                <c:pt idx="1517">
                  <c:v>42068.208333333336</c:v>
                </c:pt>
                <c:pt idx="1518">
                  <c:v>42068.25</c:v>
                </c:pt>
                <c:pt idx="1519">
                  <c:v>42068.291666666664</c:v>
                </c:pt>
                <c:pt idx="1520">
                  <c:v>42068.333333333336</c:v>
                </c:pt>
                <c:pt idx="1521">
                  <c:v>42068.375</c:v>
                </c:pt>
                <c:pt idx="1522">
                  <c:v>42068.416666666664</c:v>
                </c:pt>
                <c:pt idx="1523">
                  <c:v>42068.458333333336</c:v>
                </c:pt>
                <c:pt idx="1524">
                  <c:v>42068.5</c:v>
                </c:pt>
                <c:pt idx="1525">
                  <c:v>42068.541666666664</c:v>
                </c:pt>
                <c:pt idx="1526">
                  <c:v>42068.583333333336</c:v>
                </c:pt>
                <c:pt idx="1527">
                  <c:v>42068.625</c:v>
                </c:pt>
                <c:pt idx="1528">
                  <c:v>42068.666666666664</c:v>
                </c:pt>
                <c:pt idx="1529">
                  <c:v>42068.708333333336</c:v>
                </c:pt>
                <c:pt idx="1530">
                  <c:v>42068.75</c:v>
                </c:pt>
                <c:pt idx="1531">
                  <c:v>42068.791666666664</c:v>
                </c:pt>
                <c:pt idx="1532">
                  <c:v>42068.833333333336</c:v>
                </c:pt>
                <c:pt idx="1533">
                  <c:v>42068.875</c:v>
                </c:pt>
                <c:pt idx="1534">
                  <c:v>42068.916666666664</c:v>
                </c:pt>
                <c:pt idx="1535">
                  <c:v>42068.958333333336</c:v>
                </c:pt>
                <c:pt idx="1536">
                  <c:v>42069</c:v>
                </c:pt>
                <c:pt idx="1537">
                  <c:v>42069.041666666664</c:v>
                </c:pt>
                <c:pt idx="1538">
                  <c:v>42069.083333333336</c:v>
                </c:pt>
                <c:pt idx="1539">
                  <c:v>42069.125</c:v>
                </c:pt>
                <c:pt idx="1540">
                  <c:v>42069.166666666664</c:v>
                </c:pt>
                <c:pt idx="1541">
                  <c:v>42069.208333333336</c:v>
                </c:pt>
                <c:pt idx="1542">
                  <c:v>42069.25</c:v>
                </c:pt>
                <c:pt idx="1543">
                  <c:v>42069.291666666664</c:v>
                </c:pt>
                <c:pt idx="1544">
                  <c:v>42069.333333333336</c:v>
                </c:pt>
                <c:pt idx="1545">
                  <c:v>42069.375</c:v>
                </c:pt>
                <c:pt idx="1546">
                  <c:v>42069.416666666664</c:v>
                </c:pt>
                <c:pt idx="1547">
                  <c:v>42069.458333333336</c:v>
                </c:pt>
                <c:pt idx="1548">
                  <c:v>42069.5</c:v>
                </c:pt>
                <c:pt idx="1549">
                  <c:v>42069.541666666664</c:v>
                </c:pt>
                <c:pt idx="1550">
                  <c:v>42069.583333333336</c:v>
                </c:pt>
                <c:pt idx="1551">
                  <c:v>42069.625</c:v>
                </c:pt>
                <c:pt idx="1552">
                  <c:v>42069.666666666664</c:v>
                </c:pt>
                <c:pt idx="1553">
                  <c:v>42069.708333333336</c:v>
                </c:pt>
                <c:pt idx="1554">
                  <c:v>42069.75</c:v>
                </c:pt>
                <c:pt idx="1555">
                  <c:v>42069.791666666664</c:v>
                </c:pt>
                <c:pt idx="1556">
                  <c:v>42069.833333333336</c:v>
                </c:pt>
                <c:pt idx="1557">
                  <c:v>42069.875</c:v>
                </c:pt>
                <c:pt idx="1558">
                  <c:v>42069.916666666664</c:v>
                </c:pt>
                <c:pt idx="1559">
                  <c:v>42069.958333333336</c:v>
                </c:pt>
                <c:pt idx="1560">
                  <c:v>42070</c:v>
                </c:pt>
                <c:pt idx="1561">
                  <c:v>42070.041666666664</c:v>
                </c:pt>
                <c:pt idx="1562">
                  <c:v>42070.083333333336</c:v>
                </c:pt>
                <c:pt idx="1563">
                  <c:v>42070.125</c:v>
                </c:pt>
                <c:pt idx="1564">
                  <c:v>42070.166666666664</c:v>
                </c:pt>
                <c:pt idx="1565">
                  <c:v>42070.208333333336</c:v>
                </c:pt>
                <c:pt idx="1566">
                  <c:v>42070.25</c:v>
                </c:pt>
                <c:pt idx="1567">
                  <c:v>42070.291666666664</c:v>
                </c:pt>
                <c:pt idx="1568">
                  <c:v>42070.333333333336</c:v>
                </c:pt>
                <c:pt idx="1569">
                  <c:v>42070.375</c:v>
                </c:pt>
                <c:pt idx="1570">
                  <c:v>42070.416666666664</c:v>
                </c:pt>
                <c:pt idx="1571">
                  <c:v>42070.458333333336</c:v>
                </c:pt>
                <c:pt idx="1572">
                  <c:v>42070.5</c:v>
                </c:pt>
                <c:pt idx="1573">
                  <c:v>42070.541666666664</c:v>
                </c:pt>
                <c:pt idx="1574">
                  <c:v>42070.583333333336</c:v>
                </c:pt>
                <c:pt idx="1575">
                  <c:v>42070.625</c:v>
                </c:pt>
                <c:pt idx="1576">
                  <c:v>42070.666666666664</c:v>
                </c:pt>
                <c:pt idx="1577">
                  <c:v>42070.708333333336</c:v>
                </c:pt>
                <c:pt idx="1578">
                  <c:v>42070.75</c:v>
                </c:pt>
                <c:pt idx="1579">
                  <c:v>42070.791666666664</c:v>
                </c:pt>
                <c:pt idx="1580">
                  <c:v>42070.833333333336</c:v>
                </c:pt>
                <c:pt idx="1581">
                  <c:v>42070.875</c:v>
                </c:pt>
                <c:pt idx="1582">
                  <c:v>42070.916666666664</c:v>
                </c:pt>
                <c:pt idx="1583">
                  <c:v>42070.958333333336</c:v>
                </c:pt>
                <c:pt idx="1584">
                  <c:v>42071</c:v>
                </c:pt>
                <c:pt idx="1585">
                  <c:v>42071.041666666664</c:v>
                </c:pt>
                <c:pt idx="1586">
                  <c:v>42071.125</c:v>
                </c:pt>
                <c:pt idx="1587">
                  <c:v>42071.166666666664</c:v>
                </c:pt>
                <c:pt idx="1588">
                  <c:v>42071.208333333336</c:v>
                </c:pt>
                <c:pt idx="1589">
                  <c:v>42071.25</c:v>
                </c:pt>
                <c:pt idx="1590">
                  <c:v>42071.291666666664</c:v>
                </c:pt>
                <c:pt idx="1591">
                  <c:v>42071.333333333336</c:v>
                </c:pt>
                <c:pt idx="1592">
                  <c:v>42071.375</c:v>
                </c:pt>
                <c:pt idx="1593">
                  <c:v>42071.416666666664</c:v>
                </c:pt>
                <c:pt idx="1594">
                  <c:v>42071.458333333336</c:v>
                </c:pt>
                <c:pt idx="1595">
                  <c:v>42071.5</c:v>
                </c:pt>
                <c:pt idx="1596">
                  <c:v>42071.541666666664</c:v>
                </c:pt>
                <c:pt idx="1597">
                  <c:v>42071.583333333336</c:v>
                </c:pt>
                <c:pt idx="1598">
                  <c:v>42071.625</c:v>
                </c:pt>
                <c:pt idx="1599">
                  <c:v>42071.666666666664</c:v>
                </c:pt>
                <c:pt idx="1600">
                  <c:v>42071.708333333336</c:v>
                </c:pt>
                <c:pt idx="1601">
                  <c:v>42071.75</c:v>
                </c:pt>
                <c:pt idx="1602">
                  <c:v>42071.791666666664</c:v>
                </c:pt>
                <c:pt idx="1603">
                  <c:v>42071.833333333336</c:v>
                </c:pt>
                <c:pt idx="1604">
                  <c:v>42071.875</c:v>
                </c:pt>
                <c:pt idx="1605">
                  <c:v>42071.916666666664</c:v>
                </c:pt>
                <c:pt idx="1606">
                  <c:v>42071.958333333336</c:v>
                </c:pt>
                <c:pt idx="1607">
                  <c:v>42072</c:v>
                </c:pt>
                <c:pt idx="1608">
                  <c:v>42072.041666666664</c:v>
                </c:pt>
                <c:pt idx="1609">
                  <c:v>42072.083333333336</c:v>
                </c:pt>
                <c:pt idx="1610">
                  <c:v>42072.125</c:v>
                </c:pt>
                <c:pt idx="1611">
                  <c:v>42072.166666666664</c:v>
                </c:pt>
                <c:pt idx="1612">
                  <c:v>42072.208333333336</c:v>
                </c:pt>
                <c:pt idx="1613">
                  <c:v>42072.25</c:v>
                </c:pt>
                <c:pt idx="1614">
                  <c:v>42072.291666666664</c:v>
                </c:pt>
                <c:pt idx="1615">
                  <c:v>42072.333333333336</c:v>
                </c:pt>
                <c:pt idx="1616">
                  <c:v>42072.375</c:v>
                </c:pt>
                <c:pt idx="1617">
                  <c:v>42072.416666666664</c:v>
                </c:pt>
                <c:pt idx="1618">
                  <c:v>42072.458333333336</c:v>
                </c:pt>
                <c:pt idx="1619">
                  <c:v>42072.5</c:v>
                </c:pt>
                <c:pt idx="1620">
                  <c:v>42072.541666666664</c:v>
                </c:pt>
                <c:pt idx="1621">
                  <c:v>42072.583333333336</c:v>
                </c:pt>
                <c:pt idx="1622">
                  <c:v>42072.625</c:v>
                </c:pt>
                <c:pt idx="1623">
                  <c:v>42072.666666666664</c:v>
                </c:pt>
                <c:pt idx="1624">
                  <c:v>42072.708333333336</c:v>
                </c:pt>
                <c:pt idx="1625">
                  <c:v>42072.75</c:v>
                </c:pt>
                <c:pt idx="1626">
                  <c:v>42072.791666666664</c:v>
                </c:pt>
                <c:pt idx="1627">
                  <c:v>42072.833333333336</c:v>
                </c:pt>
                <c:pt idx="1628">
                  <c:v>42072.875</c:v>
                </c:pt>
                <c:pt idx="1629">
                  <c:v>42072.916666666664</c:v>
                </c:pt>
                <c:pt idx="1630">
                  <c:v>42072.958333333336</c:v>
                </c:pt>
                <c:pt idx="1631">
                  <c:v>42073</c:v>
                </c:pt>
                <c:pt idx="1632">
                  <c:v>42073.041666666664</c:v>
                </c:pt>
                <c:pt idx="1633">
                  <c:v>42073.083333333336</c:v>
                </c:pt>
                <c:pt idx="1634">
                  <c:v>42073.125</c:v>
                </c:pt>
                <c:pt idx="1635">
                  <c:v>42073.166666666664</c:v>
                </c:pt>
                <c:pt idx="1636">
                  <c:v>42073.208333333336</c:v>
                </c:pt>
                <c:pt idx="1637">
                  <c:v>42073.25</c:v>
                </c:pt>
                <c:pt idx="1638">
                  <c:v>42073.291666666664</c:v>
                </c:pt>
                <c:pt idx="1639">
                  <c:v>42073.333333333336</c:v>
                </c:pt>
                <c:pt idx="1640">
                  <c:v>42073.375</c:v>
                </c:pt>
                <c:pt idx="1641">
                  <c:v>42073.416666666664</c:v>
                </c:pt>
                <c:pt idx="1642">
                  <c:v>42073.458333333336</c:v>
                </c:pt>
                <c:pt idx="1643">
                  <c:v>42073.5</c:v>
                </c:pt>
                <c:pt idx="1644">
                  <c:v>42073.541666666664</c:v>
                </c:pt>
                <c:pt idx="1645">
                  <c:v>42073.583333333336</c:v>
                </c:pt>
                <c:pt idx="1646">
                  <c:v>42073.625</c:v>
                </c:pt>
                <c:pt idx="1647">
                  <c:v>42073.666666666664</c:v>
                </c:pt>
                <c:pt idx="1648">
                  <c:v>42073.708333333336</c:v>
                </c:pt>
                <c:pt idx="1649">
                  <c:v>42073.75</c:v>
                </c:pt>
                <c:pt idx="1650">
                  <c:v>42073.791666666664</c:v>
                </c:pt>
                <c:pt idx="1651">
                  <c:v>42073.833333333336</c:v>
                </c:pt>
                <c:pt idx="1652">
                  <c:v>42073.875</c:v>
                </c:pt>
                <c:pt idx="1653">
                  <c:v>42073.916666666664</c:v>
                </c:pt>
                <c:pt idx="1654">
                  <c:v>42073.958333333336</c:v>
                </c:pt>
                <c:pt idx="1655">
                  <c:v>42074</c:v>
                </c:pt>
                <c:pt idx="1656">
                  <c:v>42074.041666666664</c:v>
                </c:pt>
                <c:pt idx="1657">
                  <c:v>42074.083333333336</c:v>
                </c:pt>
                <c:pt idx="1658">
                  <c:v>42074.125</c:v>
                </c:pt>
                <c:pt idx="1659">
                  <c:v>42074.166666666664</c:v>
                </c:pt>
                <c:pt idx="1660">
                  <c:v>42074.208333333336</c:v>
                </c:pt>
                <c:pt idx="1661">
                  <c:v>42074.25</c:v>
                </c:pt>
                <c:pt idx="1662">
                  <c:v>42074.291666666664</c:v>
                </c:pt>
                <c:pt idx="1663">
                  <c:v>42074.333333333336</c:v>
                </c:pt>
                <c:pt idx="1664">
                  <c:v>42074.375</c:v>
                </c:pt>
                <c:pt idx="1665">
                  <c:v>42074.416666666664</c:v>
                </c:pt>
                <c:pt idx="1666">
                  <c:v>42074.458333333336</c:v>
                </c:pt>
                <c:pt idx="1667">
                  <c:v>42074.5</c:v>
                </c:pt>
                <c:pt idx="1668">
                  <c:v>42074.541666666664</c:v>
                </c:pt>
                <c:pt idx="1669">
                  <c:v>42074.583333333336</c:v>
                </c:pt>
                <c:pt idx="1670">
                  <c:v>42074.625</c:v>
                </c:pt>
                <c:pt idx="1671">
                  <c:v>42074.666666666664</c:v>
                </c:pt>
                <c:pt idx="1672">
                  <c:v>42074.708333333336</c:v>
                </c:pt>
                <c:pt idx="1673">
                  <c:v>42074.75</c:v>
                </c:pt>
                <c:pt idx="1674">
                  <c:v>42074.791666666664</c:v>
                </c:pt>
                <c:pt idx="1675">
                  <c:v>42074.833333333336</c:v>
                </c:pt>
                <c:pt idx="1676">
                  <c:v>42074.875</c:v>
                </c:pt>
                <c:pt idx="1677">
                  <c:v>42074.916666666664</c:v>
                </c:pt>
                <c:pt idx="1678">
                  <c:v>42074.958333333336</c:v>
                </c:pt>
                <c:pt idx="1679">
                  <c:v>42075</c:v>
                </c:pt>
                <c:pt idx="1680">
                  <c:v>42075.041666666664</c:v>
                </c:pt>
                <c:pt idx="1681">
                  <c:v>42075.083333333336</c:v>
                </c:pt>
                <c:pt idx="1682">
                  <c:v>42075.125</c:v>
                </c:pt>
                <c:pt idx="1683">
                  <c:v>42075.166666666664</c:v>
                </c:pt>
                <c:pt idx="1684">
                  <c:v>42075.208333333336</c:v>
                </c:pt>
                <c:pt idx="1685">
                  <c:v>42075.25</c:v>
                </c:pt>
                <c:pt idx="1686">
                  <c:v>42075.291666666664</c:v>
                </c:pt>
                <c:pt idx="1687">
                  <c:v>42075.333333333336</c:v>
                </c:pt>
                <c:pt idx="1688">
                  <c:v>42075.375</c:v>
                </c:pt>
                <c:pt idx="1689">
                  <c:v>42075.416666666664</c:v>
                </c:pt>
                <c:pt idx="1690">
                  <c:v>42075.458333333336</c:v>
                </c:pt>
                <c:pt idx="1691">
                  <c:v>42075.5</c:v>
                </c:pt>
                <c:pt idx="1692">
                  <c:v>42075.541666666664</c:v>
                </c:pt>
                <c:pt idx="1693">
                  <c:v>42075.583333333336</c:v>
                </c:pt>
                <c:pt idx="1694">
                  <c:v>42075.625</c:v>
                </c:pt>
                <c:pt idx="1695">
                  <c:v>42075.666666666664</c:v>
                </c:pt>
                <c:pt idx="1696">
                  <c:v>42075.708333333336</c:v>
                </c:pt>
                <c:pt idx="1697">
                  <c:v>42075.75</c:v>
                </c:pt>
                <c:pt idx="1698">
                  <c:v>42075.791666666664</c:v>
                </c:pt>
                <c:pt idx="1699">
                  <c:v>42075.833333333336</c:v>
                </c:pt>
                <c:pt idx="1700">
                  <c:v>42075.875</c:v>
                </c:pt>
                <c:pt idx="1701">
                  <c:v>42075.916666666664</c:v>
                </c:pt>
                <c:pt idx="1702">
                  <c:v>42075.958333333336</c:v>
                </c:pt>
                <c:pt idx="1703">
                  <c:v>42076</c:v>
                </c:pt>
                <c:pt idx="1704">
                  <c:v>42076.041666666664</c:v>
                </c:pt>
                <c:pt idx="1705">
                  <c:v>42076.083333333336</c:v>
                </c:pt>
                <c:pt idx="1706">
                  <c:v>42076.125</c:v>
                </c:pt>
                <c:pt idx="1707">
                  <c:v>42076.166666666664</c:v>
                </c:pt>
                <c:pt idx="1708">
                  <c:v>42076.208333333336</c:v>
                </c:pt>
                <c:pt idx="1709">
                  <c:v>42076.25</c:v>
                </c:pt>
                <c:pt idx="1710">
                  <c:v>42076.291666666664</c:v>
                </c:pt>
                <c:pt idx="1711">
                  <c:v>42076.333333333336</c:v>
                </c:pt>
                <c:pt idx="1712">
                  <c:v>42076.375</c:v>
                </c:pt>
                <c:pt idx="1713">
                  <c:v>42076.416666666664</c:v>
                </c:pt>
                <c:pt idx="1714">
                  <c:v>42076.458333333336</c:v>
                </c:pt>
                <c:pt idx="1715">
                  <c:v>42076.5</c:v>
                </c:pt>
                <c:pt idx="1716">
                  <c:v>42076.541666666664</c:v>
                </c:pt>
                <c:pt idx="1717">
                  <c:v>42076.583333333336</c:v>
                </c:pt>
                <c:pt idx="1718">
                  <c:v>42076.625</c:v>
                </c:pt>
                <c:pt idx="1719">
                  <c:v>42076.666666666664</c:v>
                </c:pt>
                <c:pt idx="1720">
                  <c:v>42076.708333333336</c:v>
                </c:pt>
                <c:pt idx="1721">
                  <c:v>42076.75</c:v>
                </c:pt>
                <c:pt idx="1722">
                  <c:v>42076.791666666664</c:v>
                </c:pt>
                <c:pt idx="1723">
                  <c:v>42076.833333333336</c:v>
                </c:pt>
                <c:pt idx="1724">
                  <c:v>42076.875</c:v>
                </c:pt>
                <c:pt idx="1725">
                  <c:v>42076.916666666664</c:v>
                </c:pt>
                <c:pt idx="1726">
                  <c:v>42076.958333333336</c:v>
                </c:pt>
                <c:pt idx="1727">
                  <c:v>42077</c:v>
                </c:pt>
                <c:pt idx="1728">
                  <c:v>42077.041666666664</c:v>
                </c:pt>
                <c:pt idx="1729">
                  <c:v>42077.083333333336</c:v>
                </c:pt>
                <c:pt idx="1730">
                  <c:v>42077.125</c:v>
                </c:pt>
                <c:pt idx="1731">
                  <c:v>42077.166666666664</c:v>
                </c:pt>
                <c:pt idx="1732">
                  <c:v>42077.208333333336</c:v>
                </c:pt>
                <c:pt idx="1733">
                  <c:v>42077.25</c:v>
                </c:pt>
                <c:pt idx="1734">
                  <c:v>42077.291666666664</c:v>
                </c:pt>
                <c:pt idx="1735">
                  <c:v>42077.333333333336</c:v>
                </c:pt>
                <c:pt idx="1736">
                  <c:v>42077.375</c:v>
                </c:pt>
                <c:pt idx="1737">
                  <c:v>42077.416666666664</c:v>
                </c:pt>
                <c:pt idx="1738">
                  <c:v>42077.458333333336</c:v>
                </c:pt>
                <c:pt idx="1739">
                  <c:v>42077.5</c:v>
                </c:pt>
                <c:pt idx="1740">
                  <c:v>42077.541666666664</c:v>
                </c:pt>
                <c:pt idx="1741">
                  <c:v>42077.583333333336</c:v>
                </c:pt>
                <c:pt idx="1742">
                  <c:v>42077.625</c:v>
                </c:pt>
                <c:pt idx="1743">
                  <c:v>42077.666666666664</c:v>
                </c:pt>
                <c:pt idx="1744">
                  <c:v>42077.708333333336</c:v>
                </c:pt>
                <c:pt idx="1745">
                  <c:v>42077.75</c:v>
                </c:pt>
                <c:pt idx="1746">
                  <c:v>42077.791666666664</c:v>
                </c:pt>
                <c:pt idx="1747">
                  <c:v>42077.833333333336</c:v>
                </c:pt>
                <c:pt idx="1748">
                  <c:v>42077.875</c:v>
                </c:pt>
                <c:pt idx="1749">
                  <c:v>42077.916666666664</c:v>
                </c:pt>
                <c:pt idx="1750">
                  <c:v>42077.958333333336</c:v>
                </c:pt>
                <c:pt idx="1751">
                  <c:v>42078</c:v>
                </c:pt>
                <c:pt idx="1752">
                  <c:v>42078.041666666664</c:v>
                </c:pt>
                <c:pt idx="1753">
                  <c:v>42078.083333333336</c:v>
                </c:pt>
                <c:pt idx="1754">
                  <c:v>42078.125</c:v>
                </c:pt>
                <c:pt idx="1755">
                  <c:v>42078.166666666664</c:v>
                </c:pt>
                <c:pt idx="1756">
                  <c:v>42078.208333333336</c:v>
                </c:pt>
                <c:pt idx="1757">
                  <c:v>42078.25</c:v>
                </c:pt>
                <c:pt idx="1758">
                  <c:v>42078.291666666664</c:v>
                </c:pt>
                <c:pt idx="1759">
                  <c:v>42078.333333333336</c:v>
                </c:pt>
                <c:pt idx="1760">
                  <c:v>42078.375</c:v>
                </c:pt>
                <c:pt idx="1761">
                  <c:v>42078.416666666664</c:v>
                </c:pt>
                <c:pt idx="1762">
                  <c:v>42078.458333333336</c:v>
                </c:pt>
                <c:pt idx="1763">
                  <c:v>42078.5</c:v>
                </c:pt>
                <c:pt idx="1764">
                  <c:v>42078.541666666664</c:v>
                </c:pt>
                <c:pt idx="1765">
                  <c:v>42078.583333333336</c:v>
                </c:pt>
                <c:pt idx="1766">
                  <c:v>42078.625</c:v>
                </c:pt>
                <c:pt idx="1767">
                  <c:v>42078.666666666664</c:v>
                </c:pt>
                <c:pt idx="1768">
                  <c:v>42078.708333333336</c:v>
                </c:pt>
                <c:pt idx="1769">
                  <c:v>42078.75</c:v>
                </c:pt>
                <c:pt idx="1770">
                  <c:v>42078.791666666664</c:v>
                </c:pt>
                <c:pt idx="1771">
                  <c:v>42078.833333333336</c:v>
                </c:pt>
                <c:pt idx="1772">
                  <c:v>42078.875</c:v>
                </c:pt>
                <c:pt idx="1773">
                  <c:v>42078.916666666664</c:v>
                </c:pt>
                <c:pt idx="1774">
                  <c:v>42078.958333333336</c:v>
                </c:pt>
                <c:pt idx="1775">
                  <c:v>42079</c:v>
                </c:pt>
                <c:pt idx="1776">
                  <c:v>42079.041666666664</c:v>
                </c:pt>
                <c:pt idx="1777">
                  <c:v>42079.083333333336</c:v>
                </c:pt>
                <c:pt idx="1778">
                  <c:v>42079.125</c:v>
                </c:pt>
                <c:pt idx="1779">
                  <c:v>42079.166666666664</c:v>
                </c:pt>
                <c:pt idx="1780">
                  <c:v>42079.208333333336</c:v>
                </c:pt>
                <c:pt idx="1781">
                  <c:v>42079.25</c:v>
                </c:pt>
                <c:pt idx="1782">
                  <c:v>42079.291666666664</c:v>
                </c:pt>
                <c:pt idx="1783">
                  <c:v>42079.333333333336</c:v>
                </c:pt>
                <c:pt idx="1784">
                  <c:v>42079.375</c:v>
                </c:pt>
                <c:pt idx="1785">
                  <c:v>42079.416666666664</c:v>
                </c:pt>
                <c:pt idx="1786">
                  <c:v>42079.458333333336</c:v>
                </c:pt>
                <c:pt idx="1787">
                  <c:v>42079.5</c:v>
                </c:pt>
                <c:pt idx="1788">
                  <c:v>42079.541666666664</c:v>
                </c:pt>
                <c:pt idx="1789">
                  <c:v>42079.583333333336</c:v>
                </c:pt>
                <c:pt idx="1790">
                  <c:v>42079.625</c:v>
                </c:pt>
                <c:pt idx="1791">
                  <c:v>42079.666666666664</c:v>
                </c:pt>
                <c:pt idx="1792">
                  <c:v>42079.708333333336</c:v>
                </c:pt>
                <c:pt idx="1793">
                  <c:v>42079.75</c:v>
                </c:pt>
                <c:pt idx="1794">
                  <c:v>42079.791666666664</c:v>
                </c:pt>
                <c:pt idx="1795">
                  <c:v>42079.833333333336</c:v>
                </c:pt>
                <c:pt idx="1796">
                  <c:v>42079.875</c:v>
                </c:pt>
                <c:pt idx="1797">
                  <c:v>42079.916666666664</c:v>
                </c:pt>
                <c:pt idx="1798">
                  <c:v>42079.958333333336</c:v>
                </c:pt>
                <c:pt idx="1799">
                  <c:v>42080</c:v>
                </c:pt>
                <c:pt idx="1800">
                  <c:v>42080.041666666664</c:v>
                </c:pt>
                <c:pt idx="1801">
                  <c:v>42080.083333333336</c:v>
                </c:pt>
                <c:pt idx="1802">
                  <c:v>42080.125</c:v>
                </c:pt>
                <c:pt idx="1803">
                  <c:v>42080.166666666664</c:v>
                </c:pt>
                <c:pt idx="1804">
                  <c:v>42080.208333333336</c:v>
                </c:pt>
                <c:pt idx="1805">
                  <c:v>42080.25</c:v>
                </c:pt>
                <c:pt idx="1806">
                  <c:v>42080.291666666664</c:v>
                </c:pt>
                <c:pt idx="1807">
                  <c:v>42080.333333333336</c:v>
                </c:pt>
                <c:pt idx="1808">
                  <c:v>42080.375</c:v>
                </c:pt>
                <c:pt idx="1809">
                  <c:v>42080.416666666664</c:v>
                </c:pt>
                <c:pt idx="1810">
                  <c:v>42080.458333333336</c:v>
                </c:pt>
                <c:pt idx="1811">
                  <c:v>42080.5</c:v>
                </c:pt>
                <c:pt idx="1812">
                  <c:v>42080.541666666664</c:v>
                </c:pt>
                <c:pt idx="1813">
                  <c:v>42080.583333333336</c:v>
                </c:pt>
                <c:pt idx="1814">
                  <c:v>42080.625</c:v>
                </c:pt>
                <c:pt idx="1815">
                  <c:v>42080.666666666664</c:v>
                </c:pt>
                <c:pt idx="1816">
                  <c:v>42080.708333333336</c:v>
                </c:pt>
                <c:pt idx="1817">
                  <c:v>42080.75</c:v>
                </c:pt>
                <c:pt idx="1818">
                  <c:v>42080.791666666664</c:v>
                </c:pt>
                <c:pt idx="1819">
                  <c:v>42080.833333333336</c:v>
                </c:pt>
                <c:pt idx="1820">
                  <c:v>42080.875</c:v>
                </c:pt>
                <c:pt idx="1821">
                  <c:v>42080.916666666664</c:v>
                </c:pt>
                <c:pt idx="1822">
                  <c:v>42080.958333333336</c:v>
                </c:pt>
                <c:pt idx="1823">
                  <c:v>42081</c:v>
                </c:pt>
                <c:pt idx="1824">
                  <c:v>42081.041666666664</c:v>
                </c:pt>
                <c:pt idx="1825">
                  <c:v>42081.083333333336</c:v>
                </c:pt>
                <c:pt idx="1826">
                  <c:v>42081.125</c:v>
                </c:pt>
                <c:pt idx="1827">
                  <c:v>42081.166666666664</c:v>
                </c:pt>
                <c:pt idx="1828">
                  <c:v>42081.208333333336</c:v>
                </c:pt>
                <c:pt idx="1829">
                  <c:v>42081.25</c:v>
                </c:pt>
                <c:pt idx="1830">
                  <c:v>42081.291666666664</c:v>
                </c:pt>
                <c:pt idx="1831">
                  <c:v>42081.333333333336</c:v>
                </c:pt>
                <c:pt idx="1832">
                  <c:v>42081.375</c:v>
                </c:pt>
                <c:pt idx="1833">
                  <c:v>42081.416666666664</c:v>
                </c:pt>
                <c:pt idx="1834">
                  <c:v>42081.458333333336</c:v>
                </c:pt>
                <c:pt idx="1835">
                  <c:v>42081.5</c:v>
                </c:pt>
                <c:pt idx="1836">
                  <c:v>42081.541666666664</c:v>
                </c:pt>
                <c:pt idx="1837">
                  <c:v>42081.583333333336</c:v>
                </c:pt>
                <c:pt idx="1838">
                  <c:v>42081.625</c:v>
                </c:pt>
                <c:pt idx="1839">
                  <c:v>42081.666666666664</c:v>
                </c:pt>
                <c:pt idx="1840">
                  <c:v>42081.708333333336</c:v>
                </c:pt>
                <c:pt idx="1841">
                  <c:v>42081.75</c:v>
                </c:pt>
                <c:pt idx="1842">
                  <c:v>42081.791666666664</c:v>
                </c:pt>
                <c:pt idx="1843">
                  <c:v>42081.833333333336</c:v>
                </c:pt>
                <c:pt idx="1844">
                  <c:v>42081.875</c:v>
                </c:pt>
                <c:pt idx="1845">
                  <c:v>42081.916666666664</c:v>
                </c:pt>
                <c:pt idx="1846">
                  <c:v>42081.958333333336</c:v>
                </c:pt>
                <c:pt idx="1847">
                  <c:v>42082</c:v>
                </c:pt>
                <c:pt idx="1848">
                  <c:v>42082.041666666664</c:v>
                </c:pt>
                <c:pt idx="1849">
                  <c:v>42082.083333333336</c:v>
                </c:pt>
                <c:pt idx="1850">
                  <c:v>42082.125</c:v>
                </c:pt>
                <c:pt idx="1851">
                  <c:v>42082.166666666664</c:v>
                </c:pt>
                <c:pt idx="1852">
                  <c:v>42082.208333333336</c:v>
                </c:pt>
                <c:pt idx="1853">
                  <c:v>42082.25</c:v>
                </c:pt>
                <c:pt idx="1854">
                  <c:v>42082.291666666664</c:v>
                </c:pt>
                <c:pt idx="1855">
                  <c:v>42082.333333333336</c:v>
                </c:pt>
                <c:pt idx="1856">
                  <c:v>42082.375</c:v>
                </c:pt>
                <c:pt idx="1857">
                  <c:v>42082.416666666664</c:v>
                </c:pt>
                <c:pt idx="1858">
                  <c:v>42082.458333333336</c:v>
                </c:pt>
                <c:pt idx="1859">
                  <c:v>42082.5</c:v>
                </c:pt>
                <c:pt idx="1860">
                  <c:v>42082.541666666664</c:v>
                </c:pt>
                <c:pt idx="1861">
                  <c:v>42082.583333333336</c:v>
                </c:pt>
                <c:pt idx="1862">
                  <c:v>42082.625</c:v>
                </c:pt>
                <c:pt idx="1863">
                  <c:v>42082.666666666664</c:v>
                </c:pt>
                <c:pt idx="1864">
                  <c:v>42082.708333333336</c:v>
                </c:pt>
                <c:pt idx="1865">
                  <c:v>42082.75</c:v>
                </c:pt>
                <c:pt idx="1866">
                  <c:v>42082.791666666664</c:v>
                </c:pt>
                <c:pt idx="1867">
                  <c:v>42082.833333333336</c:v>
                </c:pt>
                <c:pt idx="1868">
                  <c:v>42082.875</c:v>
                </c:pt>
                <c:pt idx="1869">
                  <c:v>42082.916666666664</c:v>
                </c:pt>
                <c:pt idx="1870">
                  <c:v>42082.958333333336</c:v>
                </c:pt>
                <c:pt idx="1871">
                  <c:v>42083</c:v>
                </c:pt>
                <c:pt idx="1872">
                  <c:v>42083.041666666664</c:v>
                </c:pt>
                <c:pt idx="1873">
                  <c:v>42083.083333333336</c:v>
                </c:pt>
                <c:pt idx="1874">
                  <c:v>42083.125</c:v>
                </c:pt>
                <c:pt idx="1875">
                  <c:v>42083.166666666664</c:v>
                </c:pt>
                <c:pt idx="1876">
                  <c:v>42083.208333333336</c:v>
                </c:pt>
                <c:pt idx="1877">
                  <c:v>42083.25</c:v>
                </c:pt>
                <c:pt idx="1878">
                  <c:v>42083.291666666664</c:v>
                </c:pt>
                <c:pt idx="1879">
                  <c:v>42083.333333333336</c:v>
                </c:pt>
                <c:pt idx="1880">
                  <c:v>42083.375</c:v>
                </c:pt>
                <c:pt idx="1881">
                  <c:v>42083.416666666664</c:v>
                </c:pt>
                <c:pt idx="1882">
                  <c:v>42083.458333333336</c:v>
                </c:pt>
                <c:pt idx="1883">
                  <c:v>42083.5</c:v>
                </c:pt>
                <c:pt idx="1884">
                  <c:v>42083.541666666664</c:v>
                </c:pt>
                <c:pt idx="1885">
                  <c:v>42083.583333333336</c:v>
                </c:pt>
                <c:pt idx="1886">
                  <c:v>42083.625</c:v>
                </c:pt>
                <c:pt idx="1887">
                  <c:v>42083.666666666664</c:v>
                </c:pt>
                <c:pt idx="1888">
                  <c:v>42083.708333333336</c:v>
                </c:pt>
                <c:pt idx="1889">
                  <c:v>42083.75</c:v>
                </c:pt>
                <c:pt idx="1890">
                  <c:v>42083.791666666664</c:v>
                </c:pt>
                <c:pt idx="1891">
                  <c:v>42083.833333333336</c:v>
                </c:pt>
                <c:pt idx="1892">
                  <c:v>42083.875</c:v>
                </c:pt>
                <c:pt idx="1893">
                  <c:v>42083.916666666664</c:v>
                </c:pt>
                <c:pt idx="1894">
                  <c:v>42083.958333333336</c:v>
                </c:pt>
                <c:pt idx="1895">
                  <c:v>42084</c:v>
                </c:pt>
                <c:pt idx="1896">
                  <c:v>42084.041666666664</c:v>
                </c:pt>
                <c:pt idx="1897">
                  <c:v>42084.083333333336</c:v>
                </c:pt>
                <c:pt idx="1898">
                  <c:v>42084.125</c:v>
                </c:pt>
                <c:pt idx="1899">
                  <c:v>42084.166666666664</c:v>
                </c:pt>
                <c:pt idx="1900">
                  <c:v>42084.208333333336</c:v>
                </c:pt>
                <c:pt idx="1901">
                  <c:v>42084.25</c:v>
                </c:pt>
                <c:pt idx="1902">
                  <c:v>42084.291666666664</c:v>
                </c:pt>
                <c:pt idx="1903">
                  <c:v>42084.333333333336</c:v>
                </c:pt>
                <c:pt idx="1904">
                  <c:v>42084.375</c:v>
                </c:pt>
                <c:pt idx="1905">
                  <c:v>42084.416666666664</c:v>
                </c:pt>
                <c:pt idx="1906">
                  <c:v>42084.458333333336</c:v>
                </c:pt>
                <c:pt idx="1907">
                  <c:v>42084.5</c:v>
                </c:pt>
                <c:pt idx="1908">
                  <c:v>42084.541666666664</c:v>
                </c:pt>
                <c:pt idx="1909">
                  <c:v>42084.583333333336</c:v>
                </c:pt>
                <c:pt idx="1910">
                  <c:v>42084.625</c:v>
                </c:pt>
                <c:pt idx="1911">
                  <c:v>42084.666666666664</c:v>
                </c:pt>
                <c:pt idx="1912">
                  <c:v>42084.708333333336</c:v>
                </c:pt>
                <c:pt idx="1913">
                  <c:v>42084.75</c:v>
                </c:pt>
                <c:pt idx="1914">
                  <c:v>42084.791666666664</c:v>
                </c:pt>
                <c:pt idx="1915">
                  <c:v>42084.833333333336</c:v>
                </c:pt>
                <c:pt idx="1916">
                  <c:v>42084.875</c:v>
                </c:pt>
                <c:pt idx="1917">
                  <c:v>42084.916666666664</c:v>
                </c:pt>
                <c:pt idx="1918">
                  <c:v>42084.958333333336</c:v>
                </c:pt>
                <c:pt idx="1919">
                  <c:v>42085</c:v>
                </c:pt>
                <c:pt idx="1920">
                  <c:v>42085.041666666664</c:v>
                </c:pt>
                <c:pt idx="1921">
                  <c:v>42085.083333333336</c:v>
                </c:pt>
                <c:pt idx="1922">
                  <c:v>42085.125</c:v>
                </c:pt>
                <c:pt idx="1923">
                  <c:v>42085.166666666664</c:v>
                </c:pt>
                <c:pt idx="1924">
                  <c:v>42085.208333333336</c:v>
                </c:pt>
                <c:pt idx="1925">
                  <c:v>42085.25</c:v>
                </c:pt>
                <c:pt idx="1926">
                  <c:v>42085.291666666664</c:v>
                </c:pt>
                <c:pt idx="1927">
                  <c:v>42085.333333333336</c:v>
                </c:pt>
                <c:pt idx="1928">
                  <c:v>42085.375</c:v>
                </c:pt>
                <c:pt idx="1929">
                  <c:v>42085.416666666664</c:v>
                </c:pt>
                <c:pt idx="1930">
                  <c:v>42085.458333333336</c:v>
                </c:pt>
                <c:pt idx="1931">
                  <c:v>42085.5</c:v>
                </c:pt>
                <c:pt idx="1932">
                  <c:v>42085.541666666664</c:v>
                </c:pt>
                <c:pt idx="1933">
                  <c:v>42085.583333333336</c:v>
                </c:pt>
                <c:pt idx="1934">
                  <c:v>42085.625</c:v>
                </c:pt>
                <c:pt idx="1935">
                  <c:v>42085.666666666664</c:v>
                </c:pt>
                <c:pt idx="1936">
                  <c:v>42085.708333333336</c:v>
                </c:pt>
                <c:pt idx="1937">
                  <c:v>42085.75</c:v>
                </c:pt>
                <c:pt idx="1938">
                  <c:v>42085.791666666664</c:v>
                </c:pt>
                <c:pt idx="1939">
                  <c:v>42085.833333333336</c:v>
                </c:pt>
                <c:pt idx="1940">
                  <c:v>42085.875</c:v>
                </c:pt>
                <c:pt idx="1941">
                  <c:v>42085.916666666664</c:v>
                </c:pt>
                <c:pt idx="1942">
                  <c:v>42085.958333333336</c:v>
                </c:pt>
                <c:pt idx="1943">
                  <c:v>42086</c:v>
                </c:pt>
                <c:pt idx="1944">
                  <c:v>42086.041666666664</c:v>
                </c:pt>
                <c:pt idx="1945">
                  <c:v>42086.083333333336</c:v>
                </c:pt>
                <c:pt idx="1946">
                  <c:v>42086.125</c:v>
                </c:pt>
                <c:pt idx="1947">
                  <c:v>42086.166666666664</c:v>
                </c:pt>
                <c:pt idx="1948">
                  <c:v>42086.208333333336</c:v>
                </c:pt>
                <c:pt idx="1949">
                  <c:v>42086.25</c:v>
                </c:pt>
                <c:pt idx="1950">
                  <c:v>42086.291666666664</c:v>
                </c:pt>
                <c:pt idx="1951">
                  <c:v>42086.333333333336</c:v>
                </c:pt>
                <c:pt idx="1952">
                  <c:v>42086.375</c:v>
                </c:pt>
                <c:pt idx="1953">
                  <c:v>42086.416666666664</c:v>
                </c:pt>
                <c:pt idx="1954">
                  <c:v>42086.458333333336</c:v>
                </c:pt>
                <c:pt idx="1955">
                  <c:v>42086.5</c:v>
                </c:pt>
                <c:pt idx="1956">
                  <c:v>42086.541666666664</c:v>
                </c:pt>
                <c:pt idx="1957">
                  <c:v>42086.583333333336</c:v>
                </c:pt>
                <c:pt idx="1958">
                  <c:v>42086.625</c:v>
                </c:pt>
                <c:pt idx="1959">
                  <c:v>42086.666666666664</c:v>
                </c:pt>
                <c:pt idx="1960">
                  <c:v>42086.708333333336</c:v>
                </c:pt>
                <c:pt idx="1961">
                  <c:v>42086.75</c:v>
                </c:pt>
                <c:pt idx="1962">
                  <c:v>42086.791666666664</c:v>
                </c:pt>
                <c:pt idx="1963">
                  <c:v>42086.833333333336</c:v>
                </c:pt>
                <c:pt idx="1964">
                  <c:v>42086.875</c:v>
                </c:pt>
                <c:pt idx="1965">
                  <c:v>42086.916666666664</c:v>
                </c:pt>
                <c:pt idx="1966">
                  <c:v>42086.958333333336</c:v>
                </c:pt>
                <c:pt idx="1967">
                  <c:v>42087</c:v>
                </c:pt>
                <c:pt idx="1968">
                  <c:v>42087.041666666664</c:v>
                </c:pt>
                <c:pt idx="1969">
                  <c:v>42087.083333333336</c:v>
                </c:pt>
                <c:pt idx="1970">
                  <c:v>42087.125</c:v>
                </c:pt>
                <c:pt idx="1971">
                  <c:v>42087.166666666664</c:v>
                </c:pt>
                <c:pt idx="1972">
                  <c:v>42087.208333333336</c:v>
                </c:pt>
                <c:pt idx="1973">
                  <c:v>42087.25</c:v>
                </c:pt>
                <c:pt idx="1974">
                  <c:v>42087.291666666664</c:v>
                </c:pt>
                <c:pt idx="1975">
                  <c:v>42087.333333333336</c:v>
                </c:pt>
                <c:pt idx="1976">
                  <c:v>42087.375</c:v>
                </c:pt>
                <c:pt idx="1977">
                  <c:v>42087.416666666664</c:v>
                </c:pt>
                <c:pt idx="1978">
                  <c:v>42087.458333333336</c:v>
                </c:pt>
                <c:pt idx="1979">
                  <c:v>42087.5</c:v>
                </c:pt>
                <c:pt idx="1980">
                  <c:v>42087.541666666664</c:v>
                </c:pt>
                <c:pt idx="1981">
                  <c:v>42087.583333333336</c:v>
                </c:pt>
                <c:pt idx="1982">
                  <c:v>42087.625</c:v>
                </c:pt>
                <c:pt idx="1983">
                  <c:v>42087.666666666664</c:v>
                </c:pt>
                <c:pt idx="1984">
                  <c:v>42087.708333333336</c:v>
                </c:pt>
                <c:pt idx="1985">
                  <c:v>42087.75</c:v>
                </c:pt>
                <c:pt idx="1986">
                  <c:v>42087.791666666664</c:v>
                </c:pt>
                <c:pt idx="1987">
                  <c:v>42087.833333333336</c:v>
                </c:pt>
                <c:pt idx="1988">
                  <c:v>42087.875</c:v>
                </c:pt>
                <c:pt idx="1989">
                  <c:v>42087.916666666664</c:v>
                </c:pt>
                <c:pt idx="1990">
                  <c:v>42087.958333333336</c:v>
                </c:pt>
                <c:pt idx="1991">
                  <c:v>42088</c:v>
                </c:pt>
                <c:pt idx="1992">
                  <c:v>42088.041666666664</c:v>
                </c:pt>
                <c:pt idx="1993">
                  <c:v>42088.083333333336</c:v>
                </c:pt>
                <c:pt idx="1994">
                  <c:v>42088.125</c:v>
                </c:pt>
                <c:pt idx="1995">
                  <c:v>42088.166666666664</c:v>
                </c:pt>
                <c:pt idx="1996">
                  <c:v>42088.208333333336</c:v>
                </c:pt>
                <c:pt idx="1997">
                  <c:v>42088.25</c:v>
                </c:pt>
                <c:pt idx="1998">
                  <c:v>42088.291666666664</c:v>
                </c:pt>
                <c:pt idx="1999">
                  <c:v>42088.333333333336</c:v>
                </c:pt>
                <c:pt idx="2000">
                  <c:v>42088.375</c:v>
                </c:pt>
                <c:pt idx="2001">
                  <c:v>42088.416666666664</c:v>
                </c:pt>
                <c:pt idx="2002">
                  <c:v>42088.458333333336</c:v>
                </c:pt>
                <c:pt idx="2003">
                  <c:v>42088.5</c:v>
                </c:pt>
                <c:pt idx="2004">
                  <c:v>42088.541666666664</c:v>
                </c:pt>
                <c:pt idx="2005">
                  <c:v>42088.583333333336</c:v>
                </c:pt>
                <c:pt idx="2006">
                  <c:v>42088.625</c:v>
                </c:pt>
                <c:pt idx="2007">
                  <c:v>42088.666666666664</c:v>
                </c:pt>
                <c:pt idx="2008">
                  <c:v>42088.708333333336</c:v>
                </c:pt>
                <c:pt idx="2009">
                  <c:v>42088.75</c:v>
                </c:pt>
                <c:pt idx="2010">
                  <c:v>42088.791666666664</c:v>
                </c:pt>
                <c:pt idx="2011">
                  <c:v>42088.833333333336</c:v>
                </c:pt>
                <c:pt idx="2012">
                  <c:v>42088.875</c:v>
                </c:pt>
                <c:pt idx="2013">
                  <c:v>42088.916666666664</c:v>
                </c:pt>
                <c:pt idx="2014">
                  <c:v>42088.958333333336</c:v>
                </c:pt>
                <c:pt idx="2015">
                  <c:v>42089</c:v>
                </c:pt>
                <c:pt idx="2016">
                  <c:v>42089.041666666664</c:v>
                </c:pt>
                <c:pt idx="2017">
                  <c:v>42089.083333333336</c:v>
                </c:pt>
                <c:pt idx="2018">
                  <c:v>42089.125</c:v>
                </c:pt>
                <c:pt idx="2019">
                  <c:v>42089.166666666664</c:v>
                </c:pt>
                <c:pt idx="2020">
                  <c:v>42089.208333333336</c:v>
                </c:pt>
                <c:pt idx="2021">
                  <c:v>42089.25</c:v>
                </c:pt>
                <c:pt idx="2022">
                  <c:v>42089.291666666664</c:v>
                </c:pt>
                <c:pt idx="2023">
                  <c:v>42089.333333333336</c:v>
                </c:pt>
                <c:pt idx="2024">
                  <c:v>42089.375</c:v>
                </c:pt>
                <c:pt idx="2025">
                  <c:v>42089.416666666664</c:v>
                </c:pt>
                <c:pt idx="2026">
                  <c:v>42089.458333333336</c:v>
                </c:pt>
                <c:pt idx="2027">
                  <c:v>42089.5</c:v>
                </c:pt>
                <c:pt idx="2028">
                  <c:v>42089.541666666664</c:v>
                </c:pt>
                <c:pt idx="2029">
                  <c:v>42089.583333333336</c:v>
                </c:pt>
                <c:pt idx="2030">
                  <c:v>42089.625</c:v>
                </c:pt>
                <c:pt idx="2031">
                  <c:v>42089.666666666664</c:v>
                </c:pt>
                <c:pt idx="2032">
                  <c:v>42089.708333333336</c:v>
                </c:pt>
                <c:pt idx="2033">
                  <c:v>42089.75</c:v>
                </c:pt>
                <c:pt idx="2034">
                  <c:v>42089.791666666664</c:v>
                </c:pt>
                <c:pt idx="2035">
                  <c:v>42089.833333333336</c:v>
                </c:pt>
                <c:pt idx="2036">
                  <c:v>42089.875</c:v>
                </c:pt>
                <c:pt idx="2037">
                  <c:v>42089.916666666664</c:v>
                </c:pt>
                <c:pt idx="2038">
                  <c:v>42089.958333333336</c:v>
                </c:pt>
                <c:pt idx="2039">
                  <c:v>42090</c:v>
                </c:pt>
                <c:pt idx="2040">
                  <c:v>42090.041666666664</c:v>
                </c:pt>
                <c:pt idx="2041">
                  <c:v>42090.083333333336</c:v>
                </c:pt>
                <c:pt idx="2042">
                  <c:v>42090.125</c:v>
                </c:pt>
                <c:pt idx="2043">
                  <c:v>42090.166666666664</c:v>
                </c:pt>
                <c:pt idx="2044">
                  <c:v>42090.208333333336</c:v>
                </c:pt>
                <c:pt idx="2045">
                  <c:v>42090.25</c:v>
                </c:pt>
                <c:pt idx="2046">
                  <c:v>42090.291666666664</c:v>
                </c:pt>
                <c:pt idx="2047">
                  <c:v>42090.333333333336</c:v>
                </c:pt>
                <c:pt idx="2048">
                  <c:v>42090.375</c:v>
                </c:pt>
                <c:pt idx="2049">
                  <c:v>42090.416666666664</c:v>
                </c:pt>
                <c:pt idx="2050">
                  <c:v>42090.458333333336</c:v>
                </c:pt>
                <c:pt idx="2051">
                  <c:v>42090.5</c:v>
                </c:pt>
                <c:pt idx="2052">
                  <c:v>42090.541666666664</c:v>
                </c:pt>
                <c:pt idx="2053">
                  <c:v>42090.583333333336</c:v>
                </c:pt>
                <c:pt idx="2054">
                  <c:v>42090.625</c:v>
                </c:pt>
                <c:pt idx="2055">
                  <c:v>42090.666666666664</c:v>
                </c:pt>
                <c:pt idx="2056">
                  <c:v>42090.708333333336</c:v>
                </c:pt>
                <c:pt idx="2057">
                  <c:v>42090.75</c:v>
                </c:pt>
                <c:pt idx="2058">
                  <c:v>42090.791666666664</c:v>
                </c:pt>
                <c:pt idx="2059">
                  <c:v>42090.833333333336</c:v>
                </c:pt>
                <c:pt idx="2060">
                  <c:v>42090.875</c:v>
                </c:pt>
                <c:pt idx="2061">
                  <c:v>42090.916666666664</c:v>
                </c:pt>
                <c:pt idx="2062">
                  <c:v>42090.958333333336</c:v>
                </c:pt>
                <c:pt idx="2063">
                  <c:v>42091</c:v>
                </c:pt>
                <c:pt idx="2064">
                  <c:v>42091.041666666664</c:v>
                </c:pt>
                <c:pt idx="2065">
                  <c:v>42091.083333333336</c:v>
                </c:pt>
                <c:pt idx="2066">
                  <c:v>42091.125</c:v>
                </c:pt>
                <c:pt idx="2067">
                  <c:v>42091.166666666664</c:v>
                </c:pt>
                <c:pt idx="2068">
                  <c:v>42091.208333333336</c:v>
                </c:pt>
                <c:pt idx="2069">
                  <c:v>42091.25</c:v>
                </c:pt>
                <c:pt idx="2070">
                  <c:v>42091.291666666664</c:v>
                </c:pt>
                <c:pt idx="2071">
                  <c:v>42091.333333333336</c:v>
                </c:pt>
                <c:pt idx="2072">
                  <c:v>42091.375</c:v>
                </c:pt>
                <c:pt idx="2073">
                  <c:v>42091.416666666664</c:v>
                </c:pt>
                <c:pt idx="2074">
                  <c:v>42091.458333333336</c:v>
                </c:pt>
                <c:pt idx="2075">
                  <c:v>42091.5</c:v>
                </c:pt>
                <c:pt idx="2076">
                  <c:v>42091.541666666664</c:v>
                </c:pt>
                <c:pt idx="2077">
                  <c:v>42091.583333333336</c:v>
                </c:pt>
                <c:pt idx="2078">
                  <c:v>42091.625</c:v>
                </c:pt>
                <c:pt idx="2079">
                  <c:v>42091.666666666664</c:v>
                </c:pt>
                <c:pt idx="2080">
                  <c:v>42091.708333333336</c:v>
                </c:pt>
                <c:pt idx="2081">
                  <c:v>42091.75</c:v>
                </c:pt>
                <c:pt idx="2082">
                  <c:v>42091.791666666664</c:v>
                </c:pt>
                <c:pt idx="2083">
                  <c:v>42091.833333333336</c:v>
                </c:pt>
                <c:pt idx="2084">
                  <c:v>42091.875</c:v>
                </c:pt>
                <c:pt idx="2085">
                  <c:v>42091.916666666664</c:v>
                </c:pt>
                <c:pt idx="2086">
                  <c:v>42091.958333333336</c:v>
                </c:pt>
                <c:pt idx="2087">
                  <c:v>42092</c:v>
                </c:pt>
                <c:pt idx="2088">
                  <c:v>42092.041666666664</c:v>
                </c:pt>
                <c:pt idx="2089">
                  <c:v>42092.083333333336</c:v>
                </c:pt>
                <c:pt idx="2090">
                  <c:v>42092.125</c:v>
                </c:pt>
                <c:pt idx="2091">
                  <c:v>42092.166666666664</c:v>
                </c:pt>
                <c:pt idx="2092">
                  <c:v>42092.208333333336</c:v>
                </c:pt>
                <c:pt idx="2093">
                  <c:v>42092.25</c:v>
                </c:pt>
                <c:pt idx="2094">
                  <c:v>42092.291666666664</c:v>
                </c:pt>
                <c:pt idx="2095">
                  <c:v>42092.333333333336</c:v>
                </c:pt>
                <c:pt idx="2096">
                  <c:v>42092.375</c:v>
                </c:pt>
                <c:pt idx="2097">
                  <c:v>42092.416666666664</c:v>
                </c:pt>
                <c:pt idx="2098">
                  <c:v>42092.458333333336</c:v>
                </c:pt>
                <c:pt idx="2099">
                  <c:v>42092.5</c:v>
                </c:pt>
                <c:pt idx="2100">
                  <c:v>42092.541666666664</c:v>
                </c:pt>
                <c:pt idx="2101">
                  <c:v>42092.583333333336</c:v>
                </c:pt>
                <c:pt idx="2102">
                  <c:v>42092.625</c:v>
                </c:pt>
                <c:pt idx="2103">
                  <c:v>42092.666666666664</c:v>
                </c:pt>
                <c:pt idx="2104">
                  <c:v>42092.708333333336</c:v>
                </c:pt>
                <c:pt idx="2105">
                  <c:v>42092.75</c:v>
                </c:pt>
                <c:pt idx="2106">
                  <c:v>42092.791666666664</c:v>
                </c:pt>
                <c:pt idx="2107">
                  <c:v>42092.833333333336</c:v>
                </c:pt>
                <c:pt idx="2108">
                  <c:v>42092.875</c:v>
                </c:pt>
                <c:pt idx="2109">
                  <c:v>42092.916666666664</c:v>
                </c:pt>
                <c:pt idx="2110">
                  <c:v>42092.958333333336</c:v>
                </c:pt>
                <c:pt idx="2111">
                  <c:v>42093</c:v>
                </c:pt>
                <c:pt idx="2112">
                  <c:v>42093.041666666664</c:v>
                </c:pt>
                <c:pt idx="2113">
                  <c:v>42093.083333333336</c:v>
                </c:pt>
                <c:pt idx="2114">
                  <c:v>42093.125</c:v>
                </c:pt>
                <c:pt idx="2115">
                  <c:v>42093.166666666664</c:v>
                </c:pt>
                <c:pt idx="2116">
                  <c:v>42093.208333333336</c:v>
                </c:pt>
                <c:pt idx="2117">
                  <c:v>42093.25</c:v>
                </c:pt>
                <c:pt idx="2118">
                  <c:v>42093.291666666664</c:v>
                </c:pt>
                <c:pt idx="2119">
                  <c:v>42093.333333333336</c:v>
                </c:pt>
                <c:pt idx="2120">
                  <c:v>42093.375</c:v>
                </c:pt>
                <c:pt idx="2121">
                  <c:v>42093.416666666664</c:v>
                </c:pt>
                <c:pt idx="2122">
                  <c:v>42093.458333333336</c:v>
                </c:pt>
                <c:pt idx="2123">
                  <c:v>42093.5</c:v>
                </c:pt>
                <c:pt idx="2124">
                  <c:v>42093.541666666664</c:v>
                </c:pt>
                <c:pt idx="2125">
                  <c:v>42093.583333333336</c:v>
                </c:pt>
                <c:pt idx="2126">
                  <c:v>42093.625</c:v>
                </c:pt>
                <c:pt idx="2127">
                  <c:v>42093.666666666664</c:v>
                </c:pt>
                <c:pt idx="2128">
                  <c:v>42093.708333333336</c:v>
                </c:pt>
                <c:pt idx="2129">
                  <c:v>42093.75</c:v>
                </c:pt>
                <c:pt idx="2130">
                  <c:v>42093.791666666664</c:v>
                </c:pt>
                <c:pt idx="2131">
                  <c:v>42093.833333333336</c:v>
                </c:pt>
                <c:pt idx="2132">
                  <c:v>42093.875</c:v>
                </c:pt>
                <c:pt idx="2133">
                  <c:v>42093.916666666664</c:v>
                </c:pt>
                <c:pt idx="2134">
                  <c:v>42093.958333333336</c:v>
                </c:pt>
                <c:pt idx="2135">
                  <c:v>42094</c:v>
                </c:pt>
                <c:pt idx="2136">
                  <c:v>42094.041666666664</c:v>
                </c:pt>
                <c:pt idx="2137">
                  <c:v>42094.083333333336</c:v>
                </c:pt>
                <c:pt idx="2138">
                  <c:v>42094.125</c:v>
                </c:pt>
                <c:pt idx="2139">
                  <c:v>42094.166666666664</c:v>
                </c:pt>
                <c:pt idx="2140">
                  <c:v>42094.208333333336</c:v>
                </c:pt>
                <c:pt idx="2141">
                  <c:v>42094.25</c:v>
                </c:pt>
                <c:pt idx="2142">
                  <c:v>42094.291666666664</c:v>
                </c:pt>
                <c:pt idx="2143">
                  <c:v>42094.333333333336</c:v>
                </c:pt>
                <c:pt idx="2144">
                  <c:v>42094.375</c:v>
                </c:pt>
                <c:pt idx="2145">
                  <c:v>42094.416666666664</c:v>
                </c:pt>
                <c:pt idx="2146">
                  <c:v>42094.458333333336</c:v>
                </c:pt>
                <c:pt idx="2147">
                  <c:v>42094.5</c:v>
                </c:pt>
                <c:pt idx="2148">
                  <c:v>42094.541666666664</c:v>
                </c:pt>
                <c:pt idx="2149">
                  <c:v>42094.583333333336</c:v>
                </c:pt>
                <c:pt idx="2150">
                  <c:v>42094.625</c:v>
                </c:pt>
                <c:pt idx="2151">
                  <c:v>42094.666666666664</c:v>
                </c:pt>
                <c:pt idx="2152">
                  <c:v>42094.708333333336</c:v>
                </c:pt>
                <c:pt idx="2153">
                  <c:v>42094.75</c:v>
                </c:pt>
                <c:pt idx="2154">
                  <c:v>42094.791666666664</c:v>
                </c:pt>
                <c:pt idx="2155">
                  <c:v>42094.833333333336</c:v>
                </c:pt>
                <c:pt idx="2156">
                  <c:v>42094.875</c:v>
                </c:pt>
                <c:pt idx="2157">
                  <c:v>42094.916666666664</c:v>
                </c:pt>
                <c:pt idx="2158">
                  <c:v>42094.958333333336</c:v>
                </c:pt>
                <c:pt idx="2159">
                  <c:v>42095</c:v>
                </c:pt>
                <c:pt idx="2160">
                  <c:v>42095.041666666664</c:v>
                </c:pt>
                <c:pt idx="2161">
                  <c:v>42095.083333333336</c:v>
                </c:pt>
                <c:pt idx="2162">
                  <c:v>42095.125</c:v>
                </c:pt>
                <c:pt idx="2163">
                  <c:v>42095.166666666664</c:v>
                </c:pt>
                <c:pt idx="2164">
                  <c:v>42095.208333333336</c:v>
                </c:pt>
                <c:pt idx="2165">
                  <c:v>42095.25</c:v>
                </c:pt>
                <c:pt idx="2166">
                  <c:v>42095.291666666664</c:v>
                </c:pt>
                <c:pt idx="2167">
                  <c:v>42095.333333333336</c:v>
                </c:pt>
                <c:pt idx="2168">
                  <c:v>42095.375</c:v>
                </c:pt>
                <c:pt idx="2169">
                  <c:v>42095.416666666664</c:v>
                </c:pt>
                <c:pt idx="2170">
                  <c:v>42095.458333333336</c:v>
                </c:pt>
                <c:pt idx="2171">
                  <c:v>42095.5</c:v>
                </c:pt>
                <c:pt idx="2172">
                  <c:v>42095.541666666664</c:v>
                </c:pt>
                <c:pt idx="2173">
                  <c:v>42095.583333333336</c:v>
                </c:pt>
                <c:pt idx="2174">
                  <c:v>42095.625</c:v>
                </c:pt>
                <c:pt idx="2175">
                  <c:v>42095.666666666664</c:v>
                </c:pt>
                <c:pt idx="2176">
                  <c:v>42095.708333333336</c:v>
                </c:pt>
                <c:pt idx="2177">
                  <c:v>42095.75</c:v>
                </c:pt>
                <c:pt idx="2178">
                  <c:v>42095.791666666664</c:v>
                </c:pt>
                <c:pt idx="2179">
                  <c:v>42095.833333333336</c:v>
                </c:pt>
                <c:pt idx="2180">
                  <c:v>42095.875</c:v>
                </c:pt>
                <c:pt idx="2181">
                  <c:v>42095.916666666664</c:v>
                </c:pt>
                <c:pt idx="2182">
                  <c:v>42095.958333333336</c:v>
                </c:pt>
                <c:pt idx="2183">
                  <c:v>42096</c:v>
                </c:pt>
                <c:pt idx="2184">
                  <c:v>42096.041666666664</c:v>
                </c:pt>
                <c:pt idx="2185">
                  <c:v>42096.083333333336</c:v>
                </c:pt>
                <c:pt idx="2186">
                  <c:v>42096.125</c:v>
                </c:pt>
                <c:pt idx="2187">
                  <c:v>42096.166666666664</c:v>
                </c:pt>
                <c:pt idx="2188">
                  <c:v>42096.208333333336</c:v>
                </c:pt>
                <c:pt idx="2189">
                  <c:v>42096.25</c:v>
                </c:pt>
                <c:pt idx="2190">
                  <c:v>42096.291666666664</c:v>
                </c:pt>
                <c:pt idx="2191">
                  <c:v>42096.333333333336</c:v>
                </c:pt>
                <c:pt idx="2192">
                  <c:v>42096.375</c:v>
                </c:pt>
                <c:pt idx="2193">
                  <c:v>42096.416666666664</c:v>
                </c:pt>
                <c:pt idx="2194">
                  <c:v>42096.458333333336</c:v>
                </c:pt>
                <c:pt idx="2195">
                  <c:v>42096.5</c:v>
                </c:pt>
                <c:pt idx="2196">
                  <c:v>42096.541666666664</c:v>
                </c:pt>
                <c:pt idx="2197">
                  <c:v>42096.583333333336</c:v>
                </c:pt>
                <c:pt idx="2198">
                  <c:v>42096.625</c:v>
                </c:pt>
                <c:pt idx="2199">
                  <c:v>42096.666666666664</c:v>
                </c:pt>
                <c:pt idx="2200">
                  <c:v>42096.708333333336</c:v>
                </c:pt>
                <c:pt idx="2201">
                  <c:v>42096.75</c:v>
                </c:pt>
                <c:pt idx="2202">
                  <c:v>42096.791666666664</c:v>
                </c:pt>
                <c:pt idx="2203">
                  <c:v>42096.833333333336</c:v>
                </c:pt>
                <c:pt idx="2204">
                  <c:v>42096.875</c:v>
                </c:pt>
                <c:pt idx="2205">
                  <c:v>42096.916666666664</c:v>
                </c:pt>
                <c:pt idx="2206">
                  <c:v>42096.958333333336</c:v>
                </c:pt>
                <c:pt idx="2207">
                  <c:v>42097</c:v>
                </c:pt>
                <c:pt idx="2208">
                  <c:v>42097.041666666664</c:v>
                </c:pt>
                <c:pt idx="2209">
                  <c:v>42097.083333333336</c:v>
                </c:pt>
                <c:pt idx="2210">
                  <c:v>42097.125</c:v>
                </c:pt>
                <c:pt idx="2211">
                  <c:v>42097.166666666664</c:v>
                </c:pt>
                <c:pt idx="2212">
                  <c:v>42097.208333333336</c:v>
                </c:pt>
                <c:pt idx="2213">
                  <c:v>42097.25</c:v>
                </c:pt>
                <c:pt idx="2214">
                  <c:v>42097.291666666664</c:v>
                </c:pt>
                <c:pt idx="2215">
                  <c:v>42097.333333333336</c:v>
                </c:pt>
                <c:pt idx="2216">
                  <c:v>42097.375</c:v>
                </c:pt>
                <c:pt idx="2217">
                  <c:v>42097.416666666664</c:v>
                </c:pt>
                <c:pt idx="2218">
                  <c:v>42097.458333333336</c:v>
                </c:pt>
                <c:pt idx="2219">
                  <c:v>42097.5</c:v>
                </c:pt>
                <c:pt idx="2220">
                  <c:v>42097.541666666664</c:v>
                </c:pt>
                <c:pt idx="2221">
                  <c:v>42097.583333333336</c:v>
                </c:pt>
                <c:pt idx="2222">
                  <c:v>42097.625</c:v>
                </c:pt>
                <c:pt idx="2223">
                  <c:v>42097.666666666664</c:v>
                </c:pt>
                <c:pt idx="2224">
                  <c:v>42097.708333333336</c:v>
                </c:pt>
                <c:pt idx="2225">
                  <c:v>42097.75</c:v>
                </c:pt>
                <c:pt idx="2226">
                  <c:v>42097.791666666664</c:v>
                </c:pt>
                <c:pt idx="2227">
                  <c:v>42097.833333333336</c:v>
                </c:pt>
                <c:pt idx="2228">
                  <c:v>42097.875</c:v>
                </c:pt>
                <c:pt idx="2229">
                  <c:v>42097.916666666664</c:v>
                </c:pt>
                <c:pt idx="2230">
                  <c:v>42097.958333333336</c:v>
                </c:pt>
                <c:pt idx="2231">
                  <c:v>42098</c:v>
                </c:pt>
                <c:pt idx="2232">
                  <c:v>42098.041666666664</c:v>
                </c:pt>
                <c:pt idx="2233">
                  <c:v>42098.083333333336</c:v>
                </c:pt>
                <c:pt idx="2234">
                  <c:v>42098.125</c:v>
                </c:pt>
                <c:pt idx="2235">
                  <c:v>42098.166666666664</c:v>
                </c:pt>
                <c:pt idx="2236">
                  <c:v>42098.208333333336</c:v>
                </c:pt>
                <c:pt idx="2237">
                  <c:v>42098.25</c:v>
                </c:pt>
                <c:pt idx="2238">
                  <c:v>42098.291666666664</c:v>
                </c:pt>
                <c:pt idx="2239">
                  <c:v>42098.333333333336</c:v>
                </c:pt>
                <c:pt idx="2240">
                  <c:v>42098.375</c:v>
                </c:pt>
                <c:pt idx="2241">
                  <c:v>42098.416666666664</c:v>
                </c:pt>
                <c:pt idx="2242">
                  <c:v>42098.458333333336</c:v>
                </c:pt>
                <c:pt idx="2243">
                  <c:v>42098.5</c:v>
                </c:pt>
                <c:pt idx="2244">
                  <c:v>42098.541666666664</c:v>
                </c:pt>
                <c:pt idx="2245">
                  <c:v>42098.583333333336</c:v>
                </c:pt>
                <c:pt idx="2246">
                  <c:v>42098.625</c:v>
                </c:pt>
                <c:pt idx="2247">
                  <c:v>42098.666666666664</c:v>
                </c:pt>
                <c:pt idx="2248">
                  <c:v>42098.708333333336</c:v>
                </c:pt>
                <c:pt idx="2249">
                  <c:v>42098.75</c:v>
                </c:pt>
                <c:pt idx="2250">
                  <c:v>42098.791666666664</c:v>
                </c:pt>
                <c:pt idx="2251">
                  <c:v>42098.833333333336</c:v>
                </c:pt>
                <c:pt idx="2252">
                  <c:v>42098.875</c:v>
                </c:pt>
                <c:pt idx="2253">
                  <c:v>42098.916666666664</c:v>
                </c:pt>
                <c:pt idx="2254">
                  <c:v>42098.958333333336</c:v>
                </c:pt>
                <c:pt idx="2255">
                  <c:v>42099</c:v>
                </c:pt>
                <c:pt idx="2256">
                  <c:v>42099.041666666664</c:v>
                </c:pt>
                <c:pt idx="2257">
                  <c:v>42099.083333333336</c:v>
                </c:pt>
                <c:pt idx="2258">
                  <c:v>42099.125</c:v>
                </c:pt>
                <c:pt idx="2259">
                  <c:v>42099.166666666664</c:v>
                </c:pt>
                <c:pt idx="2260">
                  <c:v>42099.208333333336</c:v>
                </c:pt>
                <c:pt idx="2261">
                  <c:v>42099.25</c:v>
                </c:pt>
                <c:pt idx="2262">
                  <c:v>42099.291666666664</c:v>
                </c:pt>
                <c:pt idx="2263">
                  <c:v>42099.333333333336</c:v>
                </c:pt>
                <c:pt idx="2264">
                  <c:v>42099.375</c:v>
                </c:pt>
                <c:pt idx="2265">
                  <c:v>42099.416666666664</c:v>
                </c:pt>
                <c:pt idx="2266">
                  <c:v>42099.458333333336</c:v>
                </c:pt>
                <c:pt idx="2267">
                  <c:v>42099.5</c:v>
                </c:pt>
                <c:pt idx="2268">
                  <c:v>42099.541666666664</c:v>
                </c:pt>
                <c:pt idx="2269">
                  <c:v>42099.583333333336</c:v>
                </c:pt>
                <c:pt idx="2270">
                  <c:v>42099.625</c:v>
                </c:pt>
                <c:pt idx="2271">
                  <c:v>42099.666666666664</c:v>
                </c:pt>
                <c:pt idx="2272">
                  <c:v>42099.708333333336</c:v>
                </c:pt>
                <c:pt idx="2273">
                  <c:v>42099.75</c:v>
                </c:pt>
                <c:pt idx="2274">
                  <c:v>42099.791666666664</c:v>
                </c:pt>
                <c:pt idx="2275">
                  <c:v>42099.833333333336</c:v>
                </c:pt>
                <c:pt idx="2276">
                  <c:v>42099.875</c:v>
                </c:pt>
                <c:pt idx="2277">
                  <c:v>42099.916666666664</c:v>
                </c:pt>
                <c:pt idx="2278">
                  <c:v>42099.958333333336</c:v>
                </c:pt>
                <c:pt idx="2279">
                  <c:v>42100</c:v>
                </c:pt>
                <c:pt idx="2280">
                  <c:v>42100.041666666664</c:v>
                </c:pt>
                <c:pt idx="2281">
                  <c:v>42100.083333333336</c:v>
                </c:pt>
                <c:pt idx="2282">
                  <c:v>42100.125</c:v>
                </c:pt>
                <c:pt idx="2283">
                  <c:v>42100.166666666664</c:v>
                </c:pt>
                <c:pt idx="2284">
                  <c:v>42100.208333333336</c:v>
                </c:pt>
                <c:pt idx="2285">
                  <c:v>42100.25</c:v>
                </c:pt>
                <c:pt idx="2286">
                  <c:v>42100.291666666664</c:v>
                </c:pt>
                <c:pt idx="2287">
                  <c:v>42100.333333333336</c:v>
                </c:pt>
                <c:pt idx="2288">
                  <c:v>42100.375</c:v>
                </c:pt>
                <c:pt idx="2289">
                  <c:v>42100.416666666664</c:v>
                </c:pt>
                <c:pt idx="2290">
                  <c:v>42100.458333333336</c:v>
                </c:pt>
                <c:pt idx="2291">
                  <c:v>42100.5</c:v>
                </c:pt>
                <c:pt idx="2292">
                  <c:v>42100.541666666664</c:v>
                </c:pt>
                <c:pt idx="2293">
                  <c:v>42100.583333333336</c:v>
                </c:pt>
                <c:pt idx="2294">
                  <c:v>42100.625</c:v>
                </c:pt>
                <c:pt idx="2295">
                  <c:v>42100.666666666664</c:v>
                </c:pt>
                <c:pt idx="2296">
                  <c:v>42100.708333333336</c:v>
                </c:pt>
                <c:pt idx="2297">
                  <c:v>42100.75</c:v>
                </c:pt>
                <c:pt idx="2298">
                  <c:v>42100.791666666664</c:v>
                </c:pt>
                <c:pt idx="2299">
                  <c:v>42100.833333333336</c:v>
                </c:pt>
                <c:pt idx="2300">
                  <c:v>42100.875</c:v>
                </c:pt>
                <c:pt idx="2301">
                  <c:v>42100.916666666664</c:v>
                </c:pt>
                <c:pt idx="2302">
                  <c:v>42100.958333333336</c:v>
                </c:pt>
                <c:pt idx="2303">
                  <c:v>42101</c:v>
                </c:pt>
                <c:pt idx="2304">
                  <c:v>42101.041666666664</c:v>
                </c:pt>
                <c:pt idx="2305">
                  <c:v>42101.083333333336</c:v>
                </c:pt>
                <c:pt idx="2306">
                  <c:v>42101.125</c:v>
                </c:pt>
                <c:pt idx="2307">
                  <c:v>42101.166666666664</c:v>
                </c:pt>
                <c:pt idx="2308">
                  <c:v>42101.208333333336</c:v>
                </c:pt>
                <c:pt idx="2309">
                  <c:v>42101.25</c:v>
                </c:pt>
                <c:pt idx="2310">
                  <c:v>42101.291666666664</c:v>
                </c:pt>
                <c:pt idx="2311">
                  <c:v>42101.333333333336</c:v>
                </c:pt>
                <c:pt idx="2312">
                  <c:v>42101.375</c:v>
                </c:pt>
                <c:pt idx="2313">
                  <c:v>42101.416666666664</c:v>
                </c:pt>
                <c:pt idx="2314">
                  <c:v>42101.458333333336</c:v>
                </c:pt>
                <c:pt idx="2315">
                  <c:v>42101.5</c:v>
                </c:pt>
                <c:pt idx="2316">
                  <c:v>42101.541666666664</c:v>
                </c:pt>
                <c:pt idx="2317">
                  <c:v>42101.583333333336</c:v>
                </c:pt>
                <c:pt idx="2318">
                  <c:v>42101.625</c:v>
                </c:pt>
                <c:pt idx="2319">
                  <c:v>42101.666666666664</c:v>
                </c:pt>
                <c:pt idx="2320">
                  <c:v>42101.708333333336</c:v>
                </c:pt>
                <c:pt idx="2321">
                  <c:v>42101.75</c:v>
                </c:pt>
                <c:pt idx="2322">
                  <c:v>42101.791666666664</c:v>
                </c:pt>
                <c:pt idx="2323">
                  <c:v>42101.833333333336</c:v>
                </c:pt>
                <c:pt idx="2324">
                  <c:v>42101.875</c:v>
                </c:pt>
                <c:pt idx="2325">
                  <c:v>42101.916666666664</c:v>
                </c:pt>
                <c:pt idx="2326">
                  <c:v>42101.958333333336</c:v>
                </c:pt>
                <c:pt idx="2327">
                  <c:v>42102</c:v>
                </c:pt>
                <c:pt idx="2328">
                  <c:v>42102.041666666664</c:v>
                </c:pt>
                <c:pt idx="2329">
                  <c:v>42102.083333333336</c:v>
                </c:pt>
                <c:pt idx="2330">
                  <c:v>42102.125</c:v>
                </c:pt>
                <c:pt idx="2331">
                  <c:v>42102.166666666664</c:v>
                </c:pt>
                <c:pt idx="2332">
                  <c:v>42102.208333333336</c:v>
                </c:pt>
                <c:pt idx="2333">
                  <c:v>42102.25</c:v>
                </c:pt>
                <c:pt idx="2334">
                  <c:v>42102.291666666664</c:v>
                </c:pt>
                <c:pt idx="2335">
                  <c:v>42102.333333333336</c:v>
                </c:pt>
                <c:pt idx="2336">
                  <c:v>42102.375</c:v>
                </c:pt>
                <c:pt idx="2337">
                  <c:v>42102.416666666664</c:v>
                </c:pt>
                <c:pt idx="2338">
                  <c:v>42102.458333333336</c:v>
                </c:pt>
                <c:pt idx="2339">
                  <c:v>42102.5</c:v>
                </c:pt>
                <c:pt idx="2340">
                  <c:v>42102.541666666664</c:v>
                </c:pt>
                <c:pt idx="2341">
                  <c:v>42102.583333333336</c:v>
                </c:pt>
                <c:pt idx="2342">
                  <c:v>42102.625</c:v>
                </c:pt>
                <c:pt idx="2343">
                  <c:v>42102.666666666664</c:v>
                </c:pt>
                <c:pt idx="2344">
                  <c:v>42102.708333333336</c:v>
                </c:pt>
                <c:pt idx="2345">
                  <c:v>42102.75</c:v>
                </c:pt>
                <c:pt idx="2346">
                  <c:v>42102.791666666664</c:v>
                </c:pt>
                <c:pt idx="2347">
                  <c:v>42102.833333333336</c:v>
                </c:pt>
                <c:pt idx="2348">
                  <c:v>42102.875</c:v>
                </c:pt>
                <c:pt idx="2349">
                  <c:v>42102.916666666664</c:v>
                </c:pt>
                <c:pt idx="2350">
                  <c:v>42102.958333333336</c:v>
                </c:pt>
                <c:pt idx="2351">
                  <c:v>42103</c:v>
                </c:pt>
                <c:pt idx="2352">
                  <c:v>42103.041666666664</c:v>
                </c:pt>
                <c:pt idx="2353">
                  <c:v>42103.083333333336</c:v>
                </c:pt>
                <c:pt idx="2354">
                  <c:v>42103.125</c:v>
                </c:pt>
                <c:pt idx="2355">
                  <c:v>42103.166666666664</c:v>
                </c:pt>
                <c:pt idx="2356">
                  <c:v>42103.208333333336</c:v>
                </c:pt>
                <c:pt idx="2357">
                  <c:v>42103.25</c:v>
                </c:pt>
                <c:pt idx="2358">
                  <c:v>42103.291666666664</c:v>
                </c:pt>
                <c:pt idx="2359">
                  <c:v>42103.333333333336</c:v>
                </c:pt>
                <c:pt idx="2360">
                  <c:v>42103.375</c:v>
                </c:pt>
                <c:pt idx="2361">
                  <c:v>42103.416666666664</c:v>
                </c:pt>
                <c:pt idx="2362">
                  <c:v>42103.458333333336</c:v>
                </c:pt>
                <c:pt idx="2363">
                  <c:v>42103.5</c:v>
                </c:pt>
                <c:pt idx="2364">
                  <c:v>42103.541666666664</c:v>
                </c:pt>
                <c:pt idx="2365">
                  <c:v>42103.583333333336</c:v>
                </c:pt>
                <c:pt idx="2366">
                  <c:v>42103.625</c:v>
                </c:pt>
                <c:pt idx="2367">
                  <c:v>42103.666666666664</c:v>
                </c:pt>
                <c:pt idx="2368">
                  <c:v>42103.708333333336</c:v>
                </c:pt>
                <c:pt idx="2369">
                  <c:v>42103.75</c:v>
                </c:pt>
                <c:pt idx="2370">
                  <c:v>42103.791666666664</c:v>
                </c:pt>
                <c:pt idx="2371">
                  <c:v>42103.833333333336</c:v>
                </c:pt>
                <c:pt idx="2372">
                  <c:v>42103.875</c:v>
                </c:pt>
                <c:pt idx="2373">
                  <c:v>42103.916666666664</c:v>
                </c:pt>
                <c:pt idx="2374">
                  <c:v>42103.958333333336</c:v>
                </c:pt>
                <c:pt idx="2375">
                  <c:v>42104</c:v>
                </c:pt>
                <c:pt idx="2376">
                  <c:v>42104.041666666664</c:v>
                </c:pt>
                <c:pt idx="2377">
                  <c:v>42104.083333333336</c:v>
                </c:pt>
                <c:pt idx="2378">
                  <c:v>42104.125</c:v>
                </c:pt>
                <c:pt idx="2379">
                  <c:v>42104.166666666664</c:v>
                </c:pt>
                <c:pt idx="2380">
                  <c:v>42104.208333333336</c:v>
                </c:pt>
                <c:pt idx="2381">
                  <c:v>42104.25</c:v>
                </c:pt>
                <c:pt idx="2382">
                  <c:v>42104.291666666664</c:v>
                </c:pt>
                <c:pt idx="2383">
                  <c:v>42104.333333333336</c:v>
                </c:pt>
                <c:pt idx="2384">
                  <c:v>42104.375</c:v>
                </c:pt>
                <c:pt idx="2385">
                  <c:v>42104.416666666664</c:v>
                </c:pt>
                <c:pt idx="2386">
                  <c:v>42104.458333333336</c:v>
                </c:pt>
                <c:pt idx="2387">
                  <c:v>42104.5</c:v>
                </c:pt>
                <c:pt idx="2388">
                  <c:v>42104.541666666664</c:v>
                </c:pt>
                <c:pt idx="2389">
                  <c:v>42104.583333333336</c:v>
                </c:pt>
                <c:pt idx="2390">
                  <c:v>42104.625</c:v>
                </c:pt>
                <c:pt idx="2391">
                  <c:v>42104.666666666664</c:v>
                </c:pt>
                <c:pt idx="2392">
                  <c:v>42104.708333333336</c:v>
                </c:pt>
                <c:pt idx="2393">
                  <c:v>42104.75</c:v>
                </c:pt>
                <c:pt idx="2394">
                  <c:v>42104.791666666664</c:v>
                </c:pt>
                <c:pt idx="2395">
                  <c:v>42104.833333333336</c:v>
                </c:pt>
                <c:pt idx="2396">
                  <c:v>42104.875</c:v>
                </c:pt>
                <c:pt idx="2397">
                  <c:v>42104.916666666664</c:v>
                </c:pt>
                <c:pt idx="2398">
                  <c:v>42104.958333333336</c:v>
                </c:pt>
                <c:pt idx="2399">
                  <c:v>42105</c:v>
                </c:pt>
                <c:pt idx="2400">
                  <c:v>42105.041666666664</c:v>
                </c:pt>
                <c:pt idx="2401">
                  <c:v>42105.083333333336</c:v>
                </c:pt>
                <c:pt idx="2402">
                  <c:v>42105.125</c:v>
                </c:pt>
                <c:pt idx="2403">
                  <c:v>42105.166666666664</c:v>
                </c:pt>
                <c:pt idx="2404">
                  <c:v>42105.208333333336</c:v>
                </c:pt>
                <c:pt idx="2405">
                  <c:v>42105.25</c:v>
                </c:pt>
                <c:pt idx="2406">
                  <c:v>42105.291666666664</c:v>
                </c:pt>
                <c:pt idx="2407">
                  <c:v>42105.333333333336</c:v>
                </c:pt>
                <c:pt idx="2408">
                  <c:v>42105.375</c:v>
                </c:pt>
                <c:pt idx="2409">
                  <c:v>42105.416666666664</c:v>
                </c:pt>
                <c:pt idx="2410">
                  <c:v>42105.458333333336</c:v>
                </c:pt>
                <c:pt idx="2411">
                  <c:v>42105.5</c:v>
                </c:pt>
                <c:pt idx="2412">
                  <c:v>42105.541666666664</c:v>
                </c:pt>
                <c:pt idx="2413">
                  <c:v>42105.583333333336</c:v>
                </c:pt>
                <c:pt idx="2414">
                  <c:v>42105.625</c:v>
                </c:pt>
                <c:pt idx="2415">
                  <c:v>42105.666666666664</c:v>
                </c:pt>
                <c:pt idx="2416">
                  <c:v>42105.708333333336</c:v>
                </c:pt>
                <c:pt idx="2417">
                  <c:v>42105.75</c:v>
                </c:pt>
                <c:pt idx="2418">
                  <c:v>42105.791666666664</c:v>
                </c:pt>
                <c:pt idx="2419">
                  <c:v>42105.833333333336</c:v>
                </c:pt>
                <c:pt idx="2420">
                  <c:v>42105.875</c:v>
                </c:pt>
                <c:pt idx="2421">
                  <c:v>42105.916666666664</c:v>
                </c:pt>
                <c:pt idx="2422">
                  <c:v>42105.958333333336</c:v>
                </c:pt>
                <c:pt idx="2423">
                  <c:v>42106</c:v>
                </c:pt>
                <c:pt idx="2424">
                  <c:v>42106.041666666664</c:v>
                </c:pt>
                <c:pt idx="2425">
                  <c:v>42106.083333333336</c:v>
                </c:pt>
                <c:pt idx="2426">
                  <c:v>42106.125</c:v>
                </c:pt>
                <c:pt idx="2427">
                  <c:v>42106.166666666664</c:v>
                </c:pt>
                <c:pt idx="2428">
                  <c:v>42106.208333333336</c:v>
                </c:pt>
                <c:pt idx="2429">
                  <c:v>42106.25</c:v>
                </c:pt>
                <c:pt idx="2430">
                  <c:v>42106.291666666664</c:v>
                </c:pt>
                <c:pt idx="2431">
                  <c:v>42106.333333333336</c:v>
                </c:pt>
                <c:pt idx="2432">
                  <c:v>42106.375</c:v>
                </c:pt>
                <c:pt idx="2433">
                  <c:v>42106.416666666664</c:v>
                </c:pt>
                <c:pt idx="2434">
                  <c:v>42106.458333333336</c:v>
                </c:pt>
                <c:pt idx="2435">
                  <c:v>42106.5</c:v>
                </c:pt>
                <c:pt idx="2436">
                  <c:v>42106.541666666664</c:v>
                </c:pt>
                <c:pt idx="2437">
                  <c:v>42106.583333333336</c:v>
                </c:pt>
                <c:pt idx="2438">
                  <c:v>42106.625</c:v>
                </c:pt>
                <c:pt idx="2439">
                  <c:v>42106.666666666664</c:v>
                </c:pt>
                <c:pt idx="2440">
                  <c:v>42106.708333333336</c:v>
                </c:pt>
                <c:pt idx="2441">
                  <c:v>42106.75</c:v>
                </c:pt>
                <c:pt idx="2442">
                  <c:v>42106.791666666664</c:v>
                </c:pt>
                <c:pt idx="2443">
                  <c:v>42106.833333333336</c:v>
                </c:pt>
                <c:pt idx="2444">
                  <c:v>42106.875</c:v>
                </c:pt>
                <c:pt idx="2445">
                  <c:v>42106.916666666664</c:v>
                </c:pt>
                <c:pt idx="2446">
                  <c:v>42106.958333333336</c:v>
                </c:pt>
                <c:pt idx="2447">
                  <c:v>42107</c:v>
                </c:pt>
                <c:pt idx="2448">
                  <c:v>42107.041666666664</c:v>
                </c:pt>
                <c:pt idx="2449">
                  <c:v>42107.083333333336</c:v>
                </c:pt>
                <c:pt idx="2450">
                  <c:v>42107.125</c:v>
                </c:pt>
                <c:pt idx="2451">
                  <c:v>42107.166666666664</c:v>
                </c:pt>
                <c:pt idx="2452">
                  <c:v>42107.208333333336</c:v>
                </c:pt>
                <c:pt idx="2453">
                  <c:v>42107.25</c:v>
                </c:pt>
                <c:pt idx="2454">
                  <c:v>42107.291666666664</c:v>
                </c:pt>
                <c:pt idx="2455">
                  <c:v>42107.333333333336</c:v>
                </c:pt>
                <c:pt idx="2456">
                  <c:v>42107.375</c:v>
                </c:pt>
                <c:pt idx="2457">
                  <c:v>42107.416666666664</c:v>
                </c:pt>
                <c:pt idx="2458">
                  <c:v>42107.458333333336</c:v>
                </c:pt>
                <c:pt idx="2459">
                  <c:v>42107.5</c:v>
                </c:pt>
                <c:pt idx="2460">
                  <c:v>42107.541666666664</c:v>
                </c:pt>
                <c:pt idx="2461">
                  <c:v>42107.583333333336</c:v>
                </c:pt>
                <c:pt idx="2462">
                  <c:v>42107.625</c:v>
                </c:pt>
                <c:pt idx="2463">
                  <c:v>42107.666666666664</c:v>
                </c:pt>
                <c:pt idx="2464">
                  <c:v>42107.708333333336</c:v>
                </c:pt>
                <c:pt idx="2465">
                  <c:v>42107.75</c:v>
                </c:pt>
                <c:pt idx="2466">
                  <c:v>42107.791666666664</c:v>
                </c:pt>
                <c:pt idx="2467">
                  <c:v>42107.833333333336</c:v>
                </c:pt>
                <c:pt idx="2468">
                  <c:v>42107.875</c:v>
                </c:pt>
                <c:pt idx="2469">
                  <c:v>42107.916666666664</c:v>
                </c:pt>
                <c:pt idx="2470">
                  <c:v>42107.958333333336</c:v>
                </c:pt>
                <c:pt idx="2471">
                  <c:v>42108</c:v>
                </c:pt>
                <c:pt idx="2472">
                  <c:v>42108.041666666664</c:v>
                </c:pt>
                <c:pt idx="2473">
                  <c:v>42108.083333333336</c:v>
                </c:pt>
                <c:pt idx="2474">
                  <c:v>42108.125</c:v>
                </c:pt>
                <c:pt idx="2475">
                  <c:v>42108.166666666664</c:v>
                </c:pt>
                <c:pt idx="2476">
                  <c:v>42108.208333333336</c:v>
                </c:pt>
                <c:pt idx="2477">
                  <c:v>42108.25</c:v>
                </c:pt>
                <c:pt idx="2478">
                  <c:v>42108.291666666664</c:v>
                </c:pt>
                <c:pt idx="2479">
                  <c:v>42108.333333333336</c:v>
                </c:pt>
                <c:pt idx="2480">
                  <c:v>42108.375</c:v>
                </c:pt>
                <c:pt idx="2481">
                  <c:v>42108.416666666664</c:v>
                </c:pt>
                <c:pt idx="2482">
                  <c:v>42108.458333333336</c:v>
                </c:pt>
                <c:pt idx="2483">
                  <c:v>42108.5</c:v>
                </c:pt>
                <c:pt idx="2484">
                  <c:v>42108.541666666664</c:v>
                </c:pt>
                <c:pt idx="2485">
                  <c:v>42108.583333333336</c:v>
                </c:pt>
                <c:pt idx="2486">
                  <c:v>42108.625</c:v>
                </c:pt>
                <c:pt idx="2487">
                  <c:v>42108.666666666664</c:v>
                </c:pt>
                <c:pt idx="2488">
                  <c:v>42108.708333333336</c:v>
                </c:pt>
                <c:pt idx="2489">
                  <c:v>42108.75</c:v>
                </c:pt>
                <c:pt idx="2490">
                  <c:v>42108.791666666664</c:v>
                </c:pt>
                <c:pt idx="2491">
                  <c:v>42108.833333333336</c:v>
                </c:pt>
                <c:pt idx="2492">
                  <c:v>42108.875</c:v>
                </c:pt>
                <c:pt idx="2493">
                  <c:v>42108.916666666664</c:v>
                </c:pt>
                <c:pt idx="2494">
                  <c:v>42108.958333333336</c:v>
                </c:pt>
                <c:pt idx="2495">
                  <c:v>42109</c:v>
                </c:pt>
                <c:pt idx="2496">
                  <c:v>42109.041666666664</c:v>
                </c:pt>
                <c:pt idx="2497">
                  <c:v>42109.083333333336</c:v>
                </c:pt>
                <c:pt idx="2498">
                  <c:v>42109.125</c:v>
                </c:pt>
                <c:pt idx="2499">
                  <c:v>42109.166666666664</c:v>
                </c:pt>
                <c:pt idx="2500">
                  <c:v>42109.208333333336</c:v>
                </c:pt>
                <c:pt idx="2501">
                  <c:v>42109.25</c:v>
                </c:pt>
                <c:pt idx="2502">
                  <c:v>42109.291666666664</c:v>
                </c:pt>
                <c:pt idx="2503">
                  <c:v>42109.333333333336</c:v>
                </c:pt>
                <c:pt idx="2504">
                  <c:v>42109.375</c:v>
                </c:pt>
                <c:pt idx="2505">
                  <c:v>42109.416666666664</c:v>
                </c:pt>
                <c:pt idx="2506">
                  <c:v>42109.458333333336</c:v>
                </c:pt>
                <c:pt idx="2507">
                  <c:v>42109.5</c:v>
                </c:pt>
                <c:pt idx="2508">
                  <c:v>42109.541666666664</c:v>
                </c:pt>
                <c:pt idx="2509">
                  <c:v>42109.583333333336</c:v>
                </c:pt>
                <c:pt idx="2510">
                  <c:v>42109.625</c:v>
                </c:pt>
                <c:pt idx="2511">
                  <c:v>42109.666666666664</c:v>
                </c:pt>
                <c:pt idx="2512">
                  <c:v>42109.708333333336</c:v>
                </c:pt>
                <c:pt idx="2513">
                  <c:v>42109.75</c:v>
                </c:pt>
                <c:pt idx="2514">
                  <c:v>42109.791666666664</c:v>
                </c:pt>
                <c:pt idx="2515">
                  <c:v>42109.833333333336</c:v>
                </c:pt>
                <c:pt idx="2516">
                  <c:v>42109.875</c:v>
                </c:pt>
                <c:pt idx="2517">
                  <c:v>42109.916666666664</c:v>
                </c:pt>
                <c:pt idx="2518">
                  <c:v>42109.958333333336</c:v>
                </c:pt>
                <c:pt idx="2519">
                  <c:v>42110</c:v>
                </c:pt>
                <c:pt idx="2520">
                  <c:v>42110.041666666664</c:v>
                </c:pt>
                <c:pt idx="2521">
                  <c:v>42110.083333333336</c:v>
                </c:pt>
                <c:pt idx="2522">
                  <c:v>42110.125</c:v>
                </c:pt>
                <c:pt idx="2523">
                  <c:v>42110.166666666664</c:v>
                </c:pt>
                <c:pt idx="2524">
                  <c:v>42110.208333333336</c:v>
                </c:pt>
                <c:pt idx="2525">
                  <c:v>42110.25</c:v>
                </c:pt>
                <c:pt idx="2526">
                  <c:v>42110.291666666664</c:v>
                </c:pt>
                <c:pt idx="2527">
                  <c:v>42110.333333333336</c:v>
                </c:pt>
                <c:pt idx="2528">
                  <c:v>42110.375</c:v>
                </c:pt>
                <c:pt idx="2529">
                  <c:v>42110.416666666664</c:v>
                </c:pt>
                <c:pt idx="2530">
                  <c:v>42110.458333333336</c:v>
                </c:pt>
                <c:pt idx="2531">
                  <c:v>42110.5</c:v>
                </c:pt>
                <c:pt idx="2532">
                  <c:v>42110.541666666664</c:v>
                </c:pt>
                <c:pt idx="2533">
                  <c:v>42110.583333333336</c:v>
                </c:pt>
                <c:pt idx="2534">
                  <c:v>42110.625</c:v>
                </c:pt>
                <c:pt idx="2535">
                  <c:v>42110.666666666664</c:v>
                </c:pt>
                <c:pt idx="2536">
                  <c:v>42110.708333333336</c:v>
                </c:pt>
                <c:pt idx="2537">
                  <c:v>42110.75</c:v>
                </c:pt>
                <c:pt idx="2538">
                  <c:v>42110.791666666664</c:v>
                </c:pt>
                <c:pt idx="2539">
                  <c:v>42110.833333333336</c:v>
                </c:pt>
                <c:pt idx="2540">
                  <c:v>42110.875</c:v>
                </c:pt>
                <c:pt idx="2541">
                  <c:v>42110.916666666664</c:v>
                </c:pt>
                <c:pt idx="2542">
                  <c:v>42110.958333333336</c:v>
                </c:pt>
                <c:pt idx="2543">
                  <c:v>42111</c:v>
                </c:pt>
                <c:pt idx="2544">
                  <c:v>42111.041666666664</c:v>
                </c:pt>
                <c:pt idx="2545">
                  <c:v>42111.083333333336</c:v>
                </c:pt>
                <c:pt idx="2546">
                  <c:v>42111.125</c:v>
                </c:pt>
                <c:pt idx="2547">
                  <c:v>42111.166666666664</c:v>
                </c:pt>
                <c:pt idx="2548">
                  <c:v>42111.208333333336</c:v>
                </c:pt>
                <c:pt idx="2549">
                  <c:v>42111.25</c:v>
                </c:pt>
                <c:pt idx="2550">
                  <c:v>42111.291666666664</c:v>
                </c:pt>
                <c:pt idx="2551">
                  <c:v>42111.333333333336</c:v>
                </c:pt>
                <c:pt idx="2552">
                  <c:v>42111.375</c:v>
                </c:pt>
                <c:pt idx="2553">
                  <c:v>42111.416666666664</c:v>
                </c:pt>
                <c:pt idx="2554">
                  <c:v>42111.458333333336</c:v>
                </c:pt>
                <c:pt idx="2555">
                  <c:v>42111.5</c:v>
                </c:pt>
                <c:pt idx="2556">
                  <c:v>42111.541666666664</c:v>
                </c:pt>
                <c:pt idx="2557">
                  <c:v>42111.583333333336</c:v>
                </c:pt>
                <c:pt idx="2558">
                  <c:v>42111.625</c:v>
                </c:pt>
                <c:pt idx="2559">
                  <c:v>42111.666666666664</c:v>
                </c:pt>
                <c:pt idx="2560">
                  <c:v>42111.708333333336</c:v>
                </c:pt>
                <c:pt idx="2561">
                  <c:v>42111.75</c:v>
                </c:pt>
                <c:pt idx="2562">
                  <c:v>42111.791666666664</c:v>
                </c:pt>
                <c:pt idx="2563">
                  <c:v>42111.833333333336</c:v>
                </c:pt>
                <c:pt idx="2564">
                  <c:v>42111.875</c:v>
                </c:pt>
                <c:pt idx="2565">
                  <c:v>42111.916666666664</c:v>
                </c:pt>
                <c:pt idx="2566">
                  <c:v>42111.958333333336</c:v>
                </c:pt>
                <c:pt idx="2567">
                  <c:v>42112</c:v>
                </c:pt>
                <c:pt idx="2568">
                  <c:v>42112.041666666664</c:v>
                </c:pt>
                <c:pt idx="2569">
                  <c:v>42112.083333333336</c:v>
                </c:pt>
                <c:pt idx="2570">
                  <c:v>42112.125</c:v>
                </c:pt>
                <c:pt idx="2571">
                  <c:v>42112.166666666664</c:v>
                </c:pt>
                <c:pt idx="2572">
                  <c:v>42112.208333333336</c:v>
                </c:pt>
                <c:pt idx="2573">
                  <c:v>42112.25</c:v>
                </c:pt>
                <c:pt idx="2574">
                  <c:v>42112.291666666664</c:v>
                </c:pt>
                <c:pt idx="2575">
                  <c:v>42112.333333333336</c:v>
                </c:pt>
                <c:pt idx="2576">
                  <c:v>42112.375</c:v>
                </c:pt>
                <c:pt idx="2577">
                  <c:v>42112.416666666664</c:v>
                </c:pt>
                <c:pt idx="2578">
                  <c:v>42112.458333333336</c:v>
                </c:pt>
                <c:pt idx="2579">
                  <c:v>42112.5</c:v>
                </c:pt>
                <c:pt idx="2580">
                  <c:v>42112.541666666664</c:v>
                </c:pt>
                <c:pt idx="2581">
                  <c:v>42112.583333333336</c:v>
                </c:pt>
                <c:pt idx="2582">
                  <c:v>42112.625</c:v>
                </c:pt>
                <c:pt idx="2583">
                  <c:v>42112.666666666664</c:v>
                </c:pt>
                <c:pt idx="2584">
                  <c:v>42112.708333333336</c:v>
                </c:pt>
                <c:pt idx="2585">
                  <c:v>42112.75</c:v>
                </c:pt>
                <c:pt idx="2586">
                  <c:v>42112.791666666664</c:v>
                </c:pt>
                <c:pt idx="2587">
                  <c:v>42112.833333333336</c:v>
                </c:pt>
                <c:pt idx="2588">
                  <c:v>42112.875</c:v>
                </c:pt>
                <c:pt idx="2589">
                  <c:v>42112.916666666664</c:v>
                </c:pt>
                <c:pt idx="2590">
                  <c:v>42112.958333333336</c:v>
                </c:pt>
                <c:pt idx="2591">
                  <c:v>42113</c:v>
                </c:pt>
                <c:pt idx="2592">
                  <c:v>42113.041666666664</c:v>
                </c:pt>
                <c:pt idx="2593">
                  <c:v>42113.083333333336</c:v>
                </c:pt>
                <c:pt idx="2594">
                  <c:v>42113.125</c:v>
                </c:pt>
                <c:pt idx="2595">
                  <c:v>42113.166666666664</c:v>
                </c:pt>
                <c:pt idx="2596">
                  <c:v>42113.208333333336</c:v>
                </c:pt>
                <c:pt idx="2597">
                  <c:v>42113.25</c:v>
                </c:pt>
                <c:pt idx="2598">
                  <c:v>42113.291666666664</c:v>
                </c:pt>
                <c:pt idx="2599">
                  <c:v>42113.333333333336</c:v>
                </c:pt>
                <c:pt idx="2600">
                  <c:v>42113.375</c:v>
                </c:pt>
                <c:pt idx="2601">
                  <c:v>42113.416666666664</c:v>
                </c:pt>
                <c:pt idx="2602">
                  <c:v>42113.458333333336</c:v>
                </c:pt>
                <c:pt idx="2603">
                  <c:v>42113.5</c:v>
                </c:pt>
                <c:pt idx="2604">
                  <c:v>42113.541666666664</c:v>
                </c:pt>
                <c:pt idx="2605">
                  <c:v>42113.583333333336</c:v>
                </c:pt>
                <c:pt idx="2606">
                  <c:v>42113.625</c:v>
                </c:pt>
                <c:pt idx="2607">
                  <c:v>42113.666666666664</c:v>
                </c:pt>
                <c:pt idx="2608">
                  <c:v>42113.708333333336</c:v>
                </c:pt>
                <c:pt idx="2609">
                  <c:v>42113.75</c:v>
                </c:pt>
                <c:pt idx="2610">
                  <c:v>42113.791666666664</c:v>
                </c:pt>
                <c:pt idx="2611">
                  <c:v>42113.833333333336</c:v>
                </c:pt>
                <c:pt idx="2612">
                  <c:v>42113.875</c:v>
                </c:pt>
                <c:pt idx="2613">
                  <c:v>42113.916666666664</c:v>
                </c:pt>
                <c:pt idx="2614">
                  <c:v>42113.958333333336</c:v>
                </c:pt>
                <c:pt idx="2615">
                  <c:v>42114</c:v>
                </c:pt>
                <c:pt idx="2616">
                  <c:v>42114.041666666664</c:v>
                </c:pt>
                <c:pt idx="2617">
                  <c:v>42114.083333333336</c:v>
                </c:pt>
                <c:pt idx="2618">
                  <c:v>42114.125</c:v>
                </c:pt>
                <c:pt idx="2619">
                  <c:v>42114.166666666664</c:v>
                </c:pt>
                <c:pt idx="2620">
                  <c:v>42114.208333333336</c:v>
                </c:pt>
                <c:pt idx="2621">
                  <c:v>42114.25</c:v>
                </c:pt>
                <c:pt idx="2622">
                  <c:v>42114.291666666664</c:v>
                </c:pt>
                <c:pt idx="2623">
                  <c:v>42114.333333333336</c:v>
                </c:pt>
                <c:pt idx="2624">
                  <c:v>42114.375</c:v>
                </c:pt>
                <c:pt idx="2625">
                  <c:v>42114.416666666664</c:v>
                </c:pt>
                <c:pt idx="2626">
                  <c:v>42114.458333333336</c:v>
                </c:pt>
                <c:pt idx="2627">
                  <c:v>42114.5</c:v>
                </c:pt>
                <c:pt idx="2628">
                  <c:v>42114.541666666664</c:v>
                </c:pt>
                <c:pt idx="2629">
                  <c:v>42114.583333333336</c:v>
                </c:pt>
                <c:pt idx="2630">
                  <c:v>42114.625</c:v>
                </c:pt>
                <c:pt idx="2631">
                  <c:v>42114.666666666664</c:v>
                </c:pt>
                <c:pt idx="2632">
                  <c:v>42114.708333333336</c:v>
                </c:pt>
                <c:pt idx="2633">
                  <c:v>42114.75</c:v>
                </c:pt>
                <c:pt idx="2634">
                  <c:v>42114.791666666664</c:v>
                </c:pt>
                <c:pt idx="2635">
                  <c:v>42114.833333333336</c:v>
                </c:pt>
                <c:pt idx="2636">
                  <c:v>42114.875</c:v>
                </c:pt>
                <c:pt idx="2637">
                  <c:v>42114.916666666664</c:v>
                </c:pt>
                <c:pt idx="2638">
                  <c:v>42114.958333333336</c:v>
                </c:pt>
                <c:pt idx="2639">
                  <c:v>42115</c:v>
                </c:pt>
                <c:pt idx="2640">
                  <c:v>42115.041666666664</c:v>
                </c:pt>
                <c:pt idx="2641">
                  <c:v>42115.083333333336</c:v>
                </c:pt>
                <c:pt idx="2642">
                  <c:v>42115.125</c:v>
                </c:pt>
                <c:pt idx="2643">
                  <c:v>42115.166666666664</c:v>
                </c:pt>
                <c:pt idx="2644">
                  <c:v>42115.208333333336</c:v>
                </c:pt>
                <c:pt idx="2645">
                  <c:v>42115.25</c:v>
                </c:pt>
                <c:pt idx="2646">
                  <c:v>42115.291666666664</c:v>
                </c:pt>
                <c:pt idx="2647">
                  <c:v>42115.333333333336</c:v>
                </c:pt>
                <c:pt idx="2648">
                  <c:v>42115.375</c:v>
                </c:pt>
                <c:pt idx="2649">
                  <c:v>42115.416666666664</c:v>
                </c:pt>
                <c:pt idx="2650">
                  <c:v>42115.458333333336</c:v>
                </c:pt>
                <c:pt idx="2651">
                  <c:v>42115.5</c:v>
                </c:pt>
                <c:pt idx="2652">
                  <c:v>42115.541666666664</c:v>
                </c:pt>
                <c:pt idx="2653">
                  <c:v>42115.583333333336</c:v>
                </c:pt>
                <c:pt idx="2654">
                  <c:v>42115.625</c:v>
                </c:pt>
                <c:pt idx="2655">
                  <c:v>42115.666666666664</c:v>
                </c:pt>
                <c:pt idx="2656">
                  <c:v>42115.708333333336</c:v>
                </c:pt>
                <c:pt idx="2657">
                  <c:v>42115.75</c:v>
                </c:pt>
                <c:pt idx="2658">
                  <c:v>42115.791666666664</c:v>
                </c:pt>
                <c:pt idx="2659">
                  <c:v>42115.833333333336</c:v>
                </c:pt>
                <c:pt idx="2660">
                  <c:v>42115.875</c:v>
                </c:pt>
                <c:pt idx="2661">
                  <c:v>42115.916666666664</c:v>
                </c:pt>
                <c:pt idx="2662">
                  <c:v>42115.958333333336</c:v>
                </c:pt>
                <c:pt idx="2663">
                  <c:v>42116</c:v>
                </c:pt>
                <c:pt idx="2664">
                  <c:v>42116.041666666664</c:v>
                </c:pt>
                <c:pt idx="2665">
                  <c:v>42116.083333333336</c:v>
                </c:pt>
                <c:pt idx="2666">
                  <c:v>42116.125</c:v>
                </c:pt>
                <c:pt idx="2667">
                  <c:v>42116.166666666664</c:v>
                </c:pt>
                <c:pt idx="2668">
                  <c:v>42116.208333333336</c:v>
                </c:pt>
                <c:pt idx="2669">
                  <c:v>42116.25</c:v>
                </c:pt>
                <c:pt idx="2670">
                  <c:v>42116.291666666664</c:v>
                </c:pt>
                <c:pt idx="2671">
                  <c:v>42116.333333333336</c:v>
                </c:pt>
                <c:pt idx="2672">
                  <c:v>42116.375</c:v>
                </c:pt>
                <c:pt idx="2673">
                  <c:v>42116.416666666664</c:v>
                </c:pt>
                <c:pt idx="2674">
                  <c:v>42116.458333333336</c:v>
                </c:pt>
                <c:pt idx="2675">
                  <c:v>42116.5</c:v>
                </c:pt>
                <c:pt idx="2676">
                  <c:v>42116.541666666664</c:v>
                </c:pt>
                <c:pt idx="2677">
                  <c:v>42116.583333333336</c:v>
                </c:pt>
                <c:pt idx="2678">
                  <c:v>42116.625</c:v>
                </c:pt>
                <c:pt idx="2679">
                  <c:v>42116.666666666664</c:v>
                </c:pt>
                <c:pt idx="2680">
                  <c:v>42116.708333333336</c:v>
                </c:pt>
                <c:pt idx="2681">
                  <c:v>42116.75</c:v>
                </c:pt>
                <c:pt idx="2682">
                  <c:v>42116.791666666664</c:v>
                </c:pt>
                <c:pt idx="2683">
                  <c:v>42116.833333333336</c:v>
                </c:pt>
                <c:pt idx="2684">
                  <c:v>42116.875</c:v>
                </c:pt>
                <c:pt idx="2685">
                  <c:v>42116.916666666664</c:v>
                </c:pt>
                <c:pt idx="2686">
                  <c:v>42116.958333333336</c:v>
                </c:pt>
                <c:pt idx="2687">
                  <c:v>42117</c:v>
                </c:pt>
                <c:pt idx="2688">
                  <c:v>42117.041666666664</c:v>
                </c:pt>
                <c:pt idx="2689">
                  <c:v>42117.083333333336</c:v>
                </c:pt>
                <c:pt idx="2690">
                  <c:v>42117.125</c:v>
                </c:pt>
                <c:pt idx="2691">
                  <c:v>42117.166666666664</c:v>
                </c:pt>
                <c:pt idx="2692">
                  <c:v>42117.208333333336</c:v>
                </c:pt>
                <c:pt idx="2693">
                  <c:v>42117.25</c:v>
                </c:pt>
                <c:pt idx="2694">
                  <c:v>42117.291666666664</c:v>
                </c:pt>
                <c:pt idx="2695">
                  <c:v>42117.333333333336</c:v>
                </c:pt>
                <c:pt idx="2696">
                  <c:v>42117.375</c:v>
                </c:pt>
                <c:pt idx="2697">
                  <c:v>42117.416666666664</c:v>
                </c:pt>
                <c:pt idx="2698">
                  <c:v>42117.458333333336</c:v>
                </c:pt>
                <c:pt idx="2699">
                  <c:v>42117.5</c:v>
                </c:pt>
                <c:pt idx="2700">
                  <c:v>42117.541666666664</c:v>
                </c:pt>
                <c:pt idx="2701">
                  <c:v>42117.583333333336</c:v>
                </c:pt>
                <c:pt idx="2702">
                  <c:v>42117.625</c:v>
                </c:pt>
                <c:pt idx="2703">
                  <c:v>42117.666666666664</c:v>
                </c:pt>
                <c:pt idx="2704">
                  <c:v>42117.708333333336</c:v>
                </c:pt>
                <c:pt idx="2705">
                  <c:v>42117.75</c:v>
                </c:pt>
                <c:pt idx="2706">
                  <c:v>42117.791666666664</c:v>
                </c:pt>
                <c:pt idx="2707">
                  <c:v>42117.833333333336</c:v>
                </c:pt>
                <c:pt idx="2708">
                  <c:v>42117.875</c:v>
                </c:pt>
                <c:pt idx="2709">
                  <c:v>42117.916666666664</c:v>
                </c:pt>
                <c:pt idx="2710">
                  <c:v>42117.958333333336</c:v>
                </c:pt>
                <c:pt idx="2711">
                  <c:v>42118</c:v>
                </c:pt>
                <c:pt idx="2712">
                  <c:v>42118.041666666664</c:v>
                </c:pt>
                <c:pt idx="2713">
                  <c:v>42118.083333333336</c:v>
                </c:pt>
                <c:pt idx="2714">
                  <c:v>42118.125</c:v>
                </c:pt>
                <c:pt idx="2715">
                  <c:v>42118.166666666664</c:v>
                </c:pt>
                <c:pt idx="2716">
                  <c:v>42118.208333333336</c:v>
                </c:pt>
                <c:pt idx="2717">
                  <c:v>42118.25</c:v>
                </c:pt>
                <c:pt idx="2718">
                  <c:v>42118.291666666664</c:v>
                </c:pt>
                <c:pt idx="2719">
                  <c:v>42118.333333333336</c:v>
                </c:pt>
                <c:pt idx="2720">
                  <c:v>42118.375</c:v>
                </c:pt>
                <c:pt idx="2721">
                  <c:v>42118.416666666664</c:v>
                </c:pt>
                <c:pt idx="2722">
                  <c:v>42118.458333333336</c:v>
                </c:pt>
                <c:pt idx="2723">
                  <c:v>42118.5</c:v>
                </c:pt>
                <c:pt idx="2724">
                  <c:v>42118.541666666664</c:v>
                </c:pt>
                <c:pt idx="2725">
                  <c:v>42118.583333333336</c:v>
                </c:pt>
                <c:pt idx="2726">
                  <c:v>42118.625</c:v>
                </c:pt>
                <c:pt idx="2727">
                  <c:v>42118.666666666664</c:v>
                </c:pt>
                <c:pt idx="2728">
                  <c:v>42118.708333333336</c:v>
                </c:pt>
                <c:pt idx="2729">
                  <c:v>42118.75</c:v>
                </c:pt>
                <c:pt idx="2730">
                  <c:v>42118.791666666664</c:v>
                </c:pt>
                <c:pt idx="2731">
                  <c:v>42118.833333333336</c:v>
                </c:pt>
                <c:pt idx="2732">
                  <c:v>42118.875</c:v>
                </c:pt>
                <c:pt idx="2733">
                  <c:v>42118.916666666664</c:v>
                </c:pt>
                <c:pt idx="2734">
                  <c:v>42118.958333333336</c:v>
                </c:pt>
                <c:pt idx="2735">
                  <c:v>42119</c:v>
                </c:pt>
                <c:pt idx="2736">
                  <c:v>42119.041666666664</c:v>
                </c:pt>
                <c:pt idx="2737">
                  <c:v>42119.083333333336</c:v>
                </c:pt>
                <c:pt idx="2738">
                  <c:v>42119.125</c:v>
                </c:pt>
                <c:pt idx="2739">
                  <c:v>42119.166666666664</c:v>
                </c:pt>
                <c:pt idx="2740">
                  <c:v>42119.208333333336</c:v>
                </c:pt>
                <c:pt idx="2741">
                  <c:v>42119.25</c:v>
                </c:pt>
                <c:pt idx="2742">
                  <c:v>42119.291666666664</c:v>
                </c:pt>
                <c:pt idx="2743">
                  <c:v>42119.333333333336</c:v>
                </c:pt>
                <c:pt idx="2744">
                  <c:v>42119.375</c:v>
                </c:pt>
                <c:pt idx="2745">
                  <c:v>42119.416666666664</c:v>
                </c:pt>
                <c:pt idx="2746">
                  <c:v>42119.458333333336</c:v>
                </c:pt>
                <c:pt idx="2747">
                  <c:v>42119.5</c:v>
                </c:pt>
                <c:pt idx="2748">
                  <c:v>42119.541666666664</c:v>
                </c:pt>
                <c:pt idx="2749">
                  <c:v>42119.583333333336</c:v>
                </c:pt>
                <c:pt idx="2750">
                  <c:v>42119.625</c:v>
                </c:pt>
                <c:pt idx="2751">
                  <c:v>42119.666666666664</c:v>
                </c:pt>
                <c:pt idx="2752">
                  <c:v>42119.708333333336</c:v>
                </c:pt>
                <c:pt idx="2753">
                  <c:v>42119.75</c:v>
                </c:pt>
                <c:pt idx="2754">
                  <c:v>42119.791666666664</c:v>
                </c:pt>
                <c:pt idx="2755">
                  <c:v>42119.833333333336</c:v>
                </c:pt>
                <c:pt idx="2756">
                  <c:v>42119.875</c:v>
                </c:pt>
                <c:pt idx="2757">
                  <c:v>42119.916666666664</c:v>
                </c:pt>
                <c:pt idx="2758">
                  <c:v>42119.958333333336</c:v>
                </c:pt>
                <c:pt idx="2759">
                  <c:v>42120</c:v>
                </c:pt>
                <c:pt idx="2760">
                  <c:v>42120.041666666664</c:v>
                </c:pt>
                <c:pt idx="2761">
                  <c:v>42120.083333333336</c:v>
                </c:pt>
                <c:pt idx="2762">
                  <c:v>42120.125</c:v>
                </c:pt>
                <c:pt idx="2763">
                  <c:v>42120.166666666664</c:v>
                </c:pt>
                <c:pt idx="2764">
                  <c:v>42120.208333333336</c:v>
                </c:pt>
                <c:pt idx="2765">
                  <c:v>42120.25</c:v>
                </c:pt>
                <c:pt idx="2766">
                  <c:v>42120.291666666664</c:v>
                </c:pt>
                <c:pt idx="2767">
                  <c:v>42120.333333333336</c:v>
                </c:pt>
                <c:pt idx="2768">
                  <c:v>42120.375</c:v>
                </c:pt>
                <c:pt idx="2769">
                  <c:v>42120.416666666664</c:v>
                </c:pt>
                <c:pt idx="2770">
                  <c:v>42120.458333333336</c:v>
                </c:pt>
                <c:pt idx="2771">
                  <c:v>42120.5</c:v>
                </c:pt>
                <c:pt idx="2772">
                  <c:v>42120.541666666664</c:v>
                </c:pt>
                <c:pt idx="2773">
                  <c:v>42120.583333333336</c:v>
                </c:pt>
                <c:pt idx="2774">
                  <c:v>42120.625</c:v>
                </c:pt>
                <c:pt idx="2775">
                  <c:v>42120.666666666664</c:v>
                </c:pt>
                <c:pt idx="2776">
                  <c:v>42120.708333333336</c:v>
                </c:pt>
                <c:pt idx="2777">
                  <c:v>42120.75</c:v>
                </c:pt>
                <c:pt idx="2778">
                  <c:v>42120.791666666664</c:v>
                </c:pt>
                <c:pt idx="2779">
                  <c:v>42120.833333333336</c:v>
                </c:pt>
                <c:pt idx="2780">
                  <c:v>42120.875</c:v>
                </c:pt>
                <c:pt idx="2781">
                  <c:v>42120.916666666664</c:v>
                </c:pt>
                <c:pt idx="2782">
                  <c:v>42120.958333333336</c:v>
                </c:pt>
                <c:pt idx="2783">
                  <c:v>42121</c:v>
                </c:pt>
                <c:pt idx="2784">
                  <c:v>42121.041666666664</c:v>
                </c:pt>
                <c:pt idx="2785">
                  <c:v>42121.083333333336</c:v>
                </c:pt>
                <c:pt idx="2786">
                  <c:v>42121.125</c:v>
                </c:pt>
                <c:pt idx="2787">
                  <c:v>42121.166666666664</c:v>
                </c:pt>
                <c:pt idx="2788">
                  <c:v>42121.208333333336</c:v>
                </c:pt>
                <c:pt idx="2789">
                  <c:v>42121.25</c:v>
                </c:pt>
                <c:pt idx="2790">
                  <c:v>42121.291666666664</c:v>
                </c:pt>
                <c:pt idx="2791">
                  <c:v>42121.333333333336</c:v>
                </c:pt>
                <c:pt idx="2792">
                  <c:v>42121.375</c:v>
                </c:pt>
                <c:pt idx="2793">
                  <c:v>42121.416666666664</c:v>
                </c:pt>
                <c:pt idx="2794">
                  <c:v>42121.458333333336</c:v>
                </c:pt>
                <c:pt idx="2795">
                  <c:v>42121.5</c:v>
                </c:pt>
                <c:pt idx="2796">
                  <c:v>42121.541666666664</c:v>
                </c:pt>
                <c:pt idx="2797">
                  <c:v>42121.583333333336</c:v>
                </c:pt>
                <c:pt idx="2798">
                  <c:v>42121.625</c:v>
                </c:pt>
                <c:pt idx="2799">
                  <c:v>42121.666666666664</c:v>
                </c:pt>
                <c:pt idx="2800">
                  <c:v>42121.708333333336</c:v>
                </c:pt>
                <c:pt idx="2801">
                  <c:v>42121.75</c:v>
                </c:pt>
                <c:pt idx="2802">
                  <c:v>42121.791666666664</c:v>
                </c:pt>
                <c:pt idx="2803">
                  <c:v>42121.833333333336</c:v>
                </c:pt>
                <c:pt idx="2804">
                  <c:v>42121.875</c:v>
                </c:pt>
                <c:pt idx="2805">
                  <c:v>42121.916666666664</c:v>
                </c:pt>
                <c:pt idx="2806">
                  <c:v>42121.958333333336</c:v>
                </c:pt>
                <c:pt idx="2807">
                  <c:v>42122</c:v>
                </c:pt>
                <c:pt idx="2808">
                  <c:v>42122.041666666664</c:v>
                </c:pt>
                <c:pt idx="2809">
                  <c:v>42122.083333333336</c:v>
                </c:pt>
                <c:pt idx="2810">
                  <c:v>42122.125</c:v>
                </c:pt>
                <c:pt idx="2811">
                  <c:v>42122.166666666664</c:v>
                </c:pt>
                <c:pt idx="2812">
                  <c:v>42122.208333333336</c:v>
                </c:pt>
                <c:pt idx="2813">
                  <c:v>42122.25</c:v>
                </c:pt>
                <c:pt idx="2814">
                  <c:v>42122.291666666664</c:v>
                </c:pt>
                <c:pt idx="2815">
                  <c:v>42122.333333333336</c:v>
                </c:pt>
                <c:pt idx="2816">
                  <c:v>42122.375</c:v>
                </c:pt>
                <c:pt idx="2817">
                  <c:v>42122.416666666664</c:v>
                </c:pt>
                <c:pt idx="2818">
                  <c:v>42122.458333333336</c:v>
                </c:pt>
                <c:pt idx="2819">
                  <c:v>42122.5</c:v>
                </c:pt>
                <c:pt idx="2820">
                  <c:v>42122.541666666664</c:v>
                </c:pt>
                <c:pt idx="2821">
                  <c:v>42122.583333333336</c:v>
                </c:pt>
                <c:pt idx="2822">
                  <c:v>42122.625</c:v>
                </c:pt>
                <c:pt idx="2823">
                  <c:v>42122.666666666664</c:v>
                </c:pt>
                <c:pt idx="2824">
                  <c:v>42122.708333333336</c:v>
                </c:pt>
                <c:pt idx="2825">
                  <c:v>42122.75</c:v>
                </c:pt>
                <c:pt idx="2826">
                  <c:v>42122.791666666664</c:v>
                </c:pt>
                <c:pt idx="2827">
                  <c:v>42122.833333333336</c:v>
                </c:pt>
                <c:pt idx="2828">
                  <c:v>42122.875</c:v>
                </c:pt>
                <c:pt idx="2829">
                  <c:v>42122.916666666664</c:v>
                </c:pt>
                <c:pt idx="2830">
                  <c:v>42122.958333333336</c:v>
                </c:pt>
                <c:pt idx="2831">
                  <c:v>42123</c:v>
                </c:pt>
                <c:pt idx="2832">
                  <c:v>42123.041666666664</c:v>
                </c:pt>
                <c:pt idx="2833">
                  <c:v>42123.083333333336</c:v>
                </c:pt>
                <c:pt idx="2834">
                  <c:v>42123.125</c:v>
                </c:pt>
                <c:pt idx="2835">
                  <c:v>42123.166666666664</c:v>
                </c:pt>
                <c:pt idx="2836">
                  <c:v>42123.208333333336</c:v>
                </c:pt>
                <c:pt idx="2837">
                  <c:v>42123.25</c:v>
                </c:pt>
                <c:pt idx="2838">
                  <c:v>42123.291666666664</c:v>
                </c:pt>
                <c:pt idx="2839">
                  <c:v>42123.333333333336</c:v>
                </c:pt>
                <c:pt idx="2840">
                  <c:v>42123.375</c:v>
                </c:pt>
                <c:pt idx="2841">
                  <c:v>42123.416666666664</c:v>
                </c:pt>
                <c:pt idx="2842">
                  <c:v>42123.458333333336</c:v>
                </c:pt>
                <c:pt idx="2843">
                  <c:v>42123.5</c:v>
                </c:pt>
                <c:pt idx="2844">
                  <c:v>42123.541666666664</c:v>
                </c:pt>
                <c:pt idx="2845">
                  <c:v>42123.583333333336</c:v>
                </c:pt>
                <c:pt idx="2846">
                  <c:v>42123.625</c:v>
                </c:pt>
                <c:pt idx="2847">
                  <c:v>42123.666666666664</c:v>
                </c:pt>
                <c:pt idx="2848">
                  <c:v>42123.708333333336</c:v>
                </c:pt>
                <c:pt idx="2849">
                  <c:v>42123.75</c:v>
                </c:pt>
                <c:pt idx="2850">
                  <c:v>42123.791666666664</c:v>
                </c:pt>
                <c:pt idx="2851">
                  <c:v>42123.833333333336</c:v>
                </c:pt>
                <c:pt idx="2852">
                  <c:v>42123.875</c:v>
                </c:pt>
                <c:pt idx="2853">
                  <c:v>42123.916666666664</c:v>
                </c:pt>
                <c:pt idx="2854">
                  <c:v>42123.958333333336</c:v>
                </c:pt>
                <c:pt idx="2855">
                  <c:v>42124</c:v>
                </c:pt>
                <c:pt idx="2856">
                  <c:v>42124.041666666664</c:v>
                </c:pt>
                <c:pt idx="2857">
                  <c:v>42124.083333333336</c:v>
                </c:pt>
                <c:pt idx="2858">
                  <c:v>42124.125</c:v>
                </c:pt>
                <c:pt idx="2859">
                  <c:v>42124.166666666664</c:v>
                </c:pt>
                <c:pt idx="2860">
                  <c:v>42124.208333333336</c:v>
                </c:pt>
                <c:pt idx="2861">
                  <c:v>42124.25</c:v>
                </c:pt>
                <c:pt idx="2862">
                  <c:v>42124.291666666664</c:v>
                </c:pt>
                <c:pt idx="2863">
                  <c:v>42124.333333333336</c:v>
                </c:pt>
                <c:pt idx="2864">
                  <c:v>42124.375</c:v>
                </c:pt>
                <c:pt idx="2865">
                  <c:v>42124.416666666664</c:v>
                </c:pt>
                <c:pt idx="2866">
                  <c:v>42124.458333333336</c:v>
                </c:pt>
                <c:pt idx="2867">
                  <c:v>42124.5</c:v>
                </c:pt>
                <c:pt idx="2868">
                  <c:v>42124.541666666664</c:v>
                </c:pt>
                <c:pt idx="2869">
                  <c:v>42124.583333333336</c:v>
                </c:pt>
                <c:pt idx="2870">
                  <c:v>42124.625</c:v>
                </c:pt>
                <c:pt idx="2871">
                  <c:v>42124.666666666664</c:v>
                </c:pt>
                <c:pt idx="2872">
                  <c:v>42124.708333333336</c:v>
                </c:pt>
                <c:pt idx="2873">
                  <c:v>42124.75</c:v>
                </c:pt>
                <c:pt idx="2874">
                  <c:v>42124.791666666664</c:v>
                </c:pt>
                <c:pt idx="2875">
                  <c:v>42124.833333333336</c:v>
                </c:pt>
                <c:pt idx="2876">
                  <c:v>42124.875</c:v>
                </c:pt>
                <c:pt idx="2877">
                  <c:v>42124.916666666664</c:v>
                </c:pt>
                <c:pt idx="2878">
                  <c:v>42124.958333333336</c:v>
                </c:pt>
                <c:pt idx="2879">
                  <c:v>42125</c:v>
                </c:pt>
                <c:pt idx="2880">
                  <c:v>42125.041666666664</c:v>
                </c:pt>
                <c:pt idx="2881">
                  <c:v>42125.083333333336</c:v>
                </c:pt>
                <c:pt idx="2882">
                  <c:v>42125.125</c:v>
                </c:pt>
                <c:pt idx="2883">
                  <c:v>42125.166666666664</c:v>
                </c:pt>
                <c:pt idx="2884">
                  <c:v>42125.208333333336</c:v>
                </c:pt>
                <c:pt idx="2885">
                  <c:v>42125.25</c:v>
                </c:pt>
                <c:pt idx="2886">
                  <c:v>42125.291666666664</c:v>
                </c:pt>
                <c:pt idx="2887">
                  <c:v>42125.333333333336</c:v>
                </c:pt>
                <c:pt idx="2888">
                  <c:v>42125.375</c:v>
                </c:pt>
                <c:pt idx="2889">
                  <c:v>42125.416666666664</c:v>
                </c:pt>
                <c:pt idx="2890">
                  <c:v>42125.458333333336</c:v>
                </c:pt>
                <c:pt idx="2891">
                  <c:v>42125.5</c:v>
                </c:pt>
                <c:pt idx="2892">
                  <c:v>42125.541666666664</c:v>
                </c:pt>
                <c:pt idx="2893">
                  <c:v>42125.583333333336</c:v>
                </c:pt>
                <c:pt idx="2894">
                  <c:v>42125.625</c:v>
                </c:pt>
                <c:pt idx="2895">
                  <c:v>42125.666666666664</c:v>
                </c:pt>
                <c:pt idx="2896">
                  <c:v>42125.708333333336</c:v>
                </c:pt>
                <c:pt idx="2897">
                  <c:v>42125.75</c:v>
                </c:pt>
                <c:pt idx="2898">
                  <c:v>42125.791666666664</c:v>
                </c:pt>
                <c:pt idx="2899">
                  <c:v>42125.833333333336</c:v>
                </c:pt>
                <c:pt idx="2900">
                  <c:v>42125.875</c:v>
                </c:pt>
                <c:pt idx="2901">
                  <c:v>42125.916666666664</c:v>
                </c:pt>
                <c:pt idx="2902">
                  <c:v>42125.958333333336</c:v>
                </c:pt>
                <c:pt idx="2903">
                  <c:v>42126</c:v>
                </c:pt>
                <c:pt idx="2904">
                  <c:v>42126.041666666664</c:v>
                </c:pt>
                <c:pt idx="2905">
                  <c:v>42126.083333333336</c:v>
                </c:pt>
                <c:pt idx="2906">
                  <c:v>42126.125</c:v>
                </c:pt>
                <c:pt idx="2907">
                  <c:v>42126.166666666664</c:v>
                </c:pt>
                <c:pt idx="2908">
                  <c:v>42126.208333333336</c:v>
                </c:pt>
                <c:pt idx="2909">
                  <c:v>42126.25</c:v>
                </c:pt>
                <c:pt idx="2910">
                  <c:v>42126.291666666664</c:v>
                </c:pt>
                <c:pt idx="2911">
                  <c:v>42126.333333333336</c:v>
                </c:pt>
                <c:pt idx="2912">
                  <c:v>42126.375</c:v>
                </c:pt>
                <c:pt idx="2913">
                  <c:v>42126.416666666664</c:v>
                </c:pt>
                <c:pt idx="2914">
                  <c:v>42126.458333333336</c:v>
                </c:pt>
                <c:pt idx="2915">
                  <c:v>42126.5</c:v>
                </c:pt>
                <c:pt idx="2916">
                  <c:v>42126.541666666664</c:v>
                </c:pt>
                <c:pt idx="2917">
                  <c:v>42126.583333333336</c:v>
                </c:pt>
                <c:pt idx="2918">
                  <c:v>42126.625</c:v>
                </c:pt>
                <c:pt idx="2919">
                  <c:v>42126.666666666664</c:v>
                </c:pt>
                <c:pt idx="2920">
                  <c:v>42126.708333333336</c:v>
                </c:pt>
                <c:pt idx="2921">
                  <c:v>42126.75</c:v>
                </c:pt>
                <c:pt idx="2922">
                  <c:v>42126.791666666664</c:v>
                </c:pt>
                <c:pt idx="2923">
                  <c:v>42126.833333333336</c:v>
                </c:pt>
                <c:pt idx="2924">
                  <c:v>42126.875</c:v>
                </c:pt>
                <c:pt idx="2925">
                  <c:v>42126.916666666664</c:v>
                </c:pt>
                <c:pt idx="2926">
                  <c:v>42126.958333333336</c:v>
                </c:pt>
                <c:pt idx="2927">
                  <c:v>42127</c:v>
                </c:pt>
                <c:pt idx="2928">
                  <c:v>42127.041666666664</c:v>
                </c:pt>
                <c:pt idx="2929">
                  <c:v>42127.083333333336</c:v>
                </c:pt>
                <c:pt idx="2930">
                  <c:v>42127.125</c:v>
                </c:pt>
                <c:pt idx="2931">
                  <c:v>42127.166666666664</c:v>
                </c:pt>
                <c:pt idx="2932">
                  <c:v>42127.208333333336</c:v>
                </c:pt>
                <c:pt idx="2933">
                  <c:v>42127.25</c:v>
                </c:pt>
                <c:pt idx="2934">
                  <c:v>42127.291666666664</c:v>
                </c:pt>
                <c:pt idx="2935">
                  <c:v>42127.333333333336</c:v>
                </c:pt>
                <c:pt idx="2936">
                  <c:v>42127.375</c:v>
                </c:pt>
                <c:pt idx="2937">
                  <c:v>42127.416666666664</c:v>
                </c:pt>
                <c:pt idx="2938">
                  <c:v>42127.458333333336</c:v>
                </c:pt>
                <c:pt idx="2939">
                  <c:v>42127.5</c:v>
                </c:pt>
                <c:pt idx="2940">
                  <c:v>42127.541666666664</c:v>
                </c:pt>
                <c:pt idx="2941">
                  <c:v>42127.583333333336</c:v>
                </c:pt>
                <c:pt idx="2942">
                  <c:v>42127.625</c:v>
                </c:pt>
                <c:pt idx="2943">
                  <c:v>42127.666666666664</c:v>
                </c:pt>
                <c:pt idx="2944">
                  <c:v>42127.708333333336</c:v>
                </c:pt>
                <c:pt idx="2945">
                  <c:v>42127.75</c:v>
                </c:pt>
                <c:pt idx="2946">
                  <c:v>42127.791666666664</c:v>
                </c:pt>
                <c:pt idx="2947">
                  <c:v>42127.833333333336</c:v>
                </c:pt>
                <c:pt idx="2948">
                  <c:v>42127.875</c:v>
                </c:pt>
                <c:pt idx="2949">
                  <c:v>42127.916666666664</c:v>
                </c:pt>
                <c:pt idx="2950">
                  <c:v>42127.958333333336</c:v>
                </c:pt>
                <c:pt idx="2951">
                  <c:v>42128</c:v>
                </c:pt>
                <c:pt idx="2952">
                  <c:v>42128.041666666664</c:v>
                </c:pt>
                <c:pt idx="2953">
                  <c:v>42128.083333333336</c:v>
                </c:pt>
                <c:pt idx="2954">
                  <c:v>42128.125</c:v>
                </c:pt>
                <c:pt idx="2955">
                  <c:v>42128.166666666664</c:v>
                </c:pt>
                <c:pt idx="2956">
                  <c:v>42128.208333333336</c:v>
                </c:pt>
                <c:pt idx="2957">
                  <c:v>42128.25</c:v>
                </c:pt>
                <c:pt idx="2958">
                  <c:v>42128.291666666664</c:v>
                </c:pt>
                <c:pt idx="2959">
                  <c:v>42128.333333333336</c:v>
                </c:pt>
                <c:pt idx="2960">
                  <c:v>42128.375</c:v>
                </c:pt>
                <c:pt idx="2961">
                  <c:v>42128.416666666664</c:v>
                </c:pt>
                <c:pt idx="2962">
                  <c:v>42128.458333333336</c:v>
                </c:pt>
                <c:pt idx="2963">
                  <c:v>42128.5</c:v>
                </c:pt>
                <c:pt idx="2964">
                  <c:v>42128.541666666664</c:v>
                </c:pt>
                <c:pt idx="2965">
                  <c:v>42128.583333333336</c:v>
                </c:pt>
                <c:pt idx="2966">
                  <c:v>42128.625</c:v>
                </c:pt>
                <c:pt idx="2967">
                  <c:v>42128.666666666664</c:v>
                </c:pt>
                <c:pt idx="2968">
                  <c:v>42128.708333333336</c:v>
                </c:pt>
                <c:pt idx="2969">
                  <c:v>42128.75</c:v>
                </c:pt>
                <c:pt idx="2970">
                  <c:v>42128.791666666664</c:v>
                </c:pt>
                <c:pt idx="2971">
                  <c:v>42128.833333333336</c:v>
                </c:pt>
                <c:pt idx="2972">
                  <c:v>42128.875</c:v>
                </c:pt>
                <c:pt idx="2973">
                  <c:v>42128.916666666664</c:v>
                </c:pt>
                <c:pt idx="2974">
                  <c:v>42128.958333333336</c:v>
                </c:pt>
                <c:pt idx="2975">
                  <c:v>42129</c:v>
                </c:pt>
                <c:pt idx="2976">
                  <c:v>42129.041666666664</c:v>
                </c:pt>
                <c:pt idx="2977">
                  <c:v>42129.083333333336</c:v>
                </c:pt>
                <c:pt idx="2978">
                  <c:v>42129.125</c:v>
                </c:pt>
                <c:pt idx="2979">
                  <c:v>42129.166666666664</c:v>
                </c:pt>
                <c:pt idx="2980">
                  <c:v>42129.208333333336</c:v>
                </c:pt>
                <c:pt idx="2981">
                  <c:v>42129.25</c:v>
                </c:pt>
                <c:pt idx="2982">
                  <c:v>42129.291666666664</c:v>
                </c:pt>
                <c:pt idx="2983">
                  <c:v>42129.333333333336</c:v>
                </c:pt>
                <c:pt idx="2984">
                  <c:v>42129.375</c:v>
                </c:pt>
                <c:pt idx="2985">
                  <c:v>42129.416666666664</c:v>
                </c:pt>
                <c:pt idx="2986">
                  <c:v>42129.458333333336</c:v>
                </c:pt>
                <c:pt idx="2987">
                  <c:v>42129.5</c:v>
                </c:pt>
                <c:pt idx="2988">
                  <c:v>42129.541666666664</c:v>
                </c:pt>
                <c:pt idx="2989">
                  <c:v>42129.583333333336</c:v>
                </c:pt>
                <c:pt idx="2990">
                  <c:v>42129.625</c:v>
                </c:pt>
                <c:pt idx="2991">
                  <c:v>42129.666666666664</c:v>
                </c:pt>
                <c:pt idx="2992">
                  <c:v>42129.708333333336</c:v>
                </c:pt>
                <c:pt idx="2993">
                  <c:v>42129.75</c:v>
                </c:pt>
                <c:pt idx="2994">
                  <c:v>42129.791666666664</c:v>
                </c:pt>
                <c:pt idx="2995">
                  <c:v>42129.833333333336</c:v>
                </c:pt>
                <c:pt idx="2996">
                  <c:v>42129.875</c:v>
                </c:pt>
                <c:pt idx="2997">
                  <c:v>42129.916666666664</c:v>
                </c:pt>
                <c:pt idx="2998">
                  <c:v>42129.958333333336</c:v>
                </c:pt>
                <c:pt idx="2999">
                  <c:v>42130</c:v>
                </c:pt>
                <c:pt idx="3000">
                  <c:v>42130.041666666664</c:v>
                </c:pt>
                <c:pt idx="3001">
                  <c:v>42130.083333333336</c:v>
                </c:pt>
                <c:pt idx="3002">
                  <c:v>42130.125</c:v>
                </c:pt>
                <c:pt idx="3003">
                  <c:v>42130.166666666664</c:v>
                </c:pt>
                <c:pt idx="3004">
                  <c:v>42130.208333333336</c:v>
                </c:pt>
                <c:pt idx="3005">
                  <c:v>42130.25</c:v>
                </c:pt>
                <c:pt idx="3006">
                  <c:v>42130.291666666664</c:v>
                </c:pt>
                <c:pt idx="3007">
                  <c:v>42130.333333333336</c:v>
                </c:pt>
                <c:pt idx="3008">
                  <c:v>42130.375</c:v>
                </c:pt>
                <c:pt idx="3009">
                  <c:v>42130.416666666664</c:v>
                </c:pt>
                <c:pt idx="3010">
                  <c:v>42130.458333333336</c:v>
                </c:pt>
                <c:pt idx="3011">
                  <c:v>42130.5</c:v>
                </c:pt>
                <c:pt idx="3012">
                  <c:v>42130.541666666664</c:v>
                </c:pt>
                <c:pt idx="3013">
                  <c:v>42130.583333333336</c:v>
                </c:pt>
                <c:pt idx="3014">
                  <c:v>42130.625</c:v>
                </c:pt>
                <c:pt idx="3015">
                  <c:v>42130.666666666664</c:v>
                </c:pt>
                <c:pt idx="3016">
                  <c:v>42130.708333333336</c:v>
                </c:pt>
                <c:pt idx="3017">
                  <c:v>42130.75</c:v>
                </c:pt>
                <c:pt idx="3018">
                  <c:v>42130.791666666664</c:v>
                </c:pt>
                <c:pt idx="3019">
                  <c:v>42130.833333333336</c:v>
                </c:pt>
                <c:pt idx="3020">
                  <c:v>42130.875</c:v>
                </c:pt>
                <c:pt idx="3021">
                  <c:v>42130.916666666664</c:v>
                </c:pt>
                <c:pt idx="3022">
                  <c:v>42130.958333333336</c:v>
                </c:pt>
                <c:pt idx="3023">
                  <c:v>42131</c:v>
                </c:pt>
                <c:pt idx="3024">
                  <c:v>42131.041666666664</c:v>
                </c:pt>
                <c:pt idx="3025">
                  <c:v>42131.083333333336</c:v>
                </c:pt>
                <c:pt idx="3026">
                  <c:v>42131.125</c:v>
                </c:pt>
                <c:pt idx="3027">
                  <c:v>42131.166666666664</c:v>
                </c:pt>
                <c:pt idx="3028">
                  <c:v>42131.208333333336</c:v>
                </c:pt>
                <c:pt idx="3029">
                  <c:v>42131.25</c:v>
                </c:pt>
                <c:pt idx="3030">
                  <c:v>42131.291666666664</c:v>
                </c:pt>
                <c:pt idx="3031">
                  <c:v>42131.333333333336</c:v>
                </c:pt>
                <c:pt idx="3032">
                  <c:v>42131.375</c:v>
                </c:pt>
                <c:pt idx="3033">
                  <c:v>42131.416666666664</c:v>
                </c:pt>
                <c:pt idx="3034">
                  <c:v>42131.458333333336</c:v>
                </c:pt>
                <c:pt idx="3035">
                  <c:v>42131.5</c:v>
                </c:pt>
                <c:pt idx="3036">
                  <c:v>42131.541666666664</c:v>
                </c:pt>
                <c:pt idx="3037">
                  <c:v>42131.583333333336</c:v>
                </c:pt>
                <c:pt idx="3038">
                  <c:v>42131.625</c:v>
                </c:pt>
                <c:pt idx="3039">
                  <c:v>42131.666666666664</c:v>
                </c:pt>
                <c:pt idx="3040">
                  <c:v>42131.708333333336</c:v>
                </c:pt>
                <c:pt idx="3041">
                  <c:v>42131.75</c:v>
                </c:pt>
                <c:pt idx="3042">
                  <c:v>42131.791666666664</c:v>
                </c:pt>
                <c:pt idx="3043">
                  <c:v>42131.833333333336</c:v>
                </c:pt>
                <c:pt idx="3044">
                  <c:v>42131.875</c:v>
                </c:pt>
                <c:pt idx="3045">
                  <c:v>42131.916666666664</c:v>
                </c:pt>
                <c:pt idx="3046">
                  <c:v>42131.958333333336</c:v>
                </c:pt>
                <c:pt idx="3047">
                  <c:v>42132</c:v>
                </c:pt>
                <c:pt idx="3048">
                  <c:v>42132.041666666664</c:v>
                </c:pt>
                <c:pt idx="3049">
                  <c:v>42132.083333333336</c:v>
                </c:pt>
                <c:pt idx="3050">
                  <c:v>42132.125</c:v>
                </c:pt>
                <c:pt idx="3051">
                  <c:v>42132.166666666664</c:v>
                </c:pt>
                <c:pt idx="3052">
                  <c:v>42132.208333333336</c:v>
                </c:pt>
                <c:pt idx="3053">
                  <c:v>42132.25</c:v>
                </c:pt>
                <c:pt idx="3054">
                  <c:v>42132.291666666664</c:v>
                </c:pt>
                <c:pt idx="3055">
                  <c:v>42132.333333333336</c:v>
                </c:pt>
                <c:pt idx="3056">
                  <c:v>42132.375</c:v>
                </c:pt>
                <c:pt idx="3057">
                  <c:v>42132.416666666664</c:v>
                </c:pt>
                <c:pt idx="3058">
                  <c:v>42132.458333333336</c:v>
                </c:pt>
                <c:pt idx="3059">
                  <c:v>42132.5</c:v>
                </c:pt>
                <c:pt idx="3060">
                  <c:v>42132.541666666664</c:v>
                </c:pt>
                <c:pt idx="3061">
                  <c:v>42132.583333333336</c:v>
                </c:pt>
                <c:pt idx="3062">
                  <c:v>42132.625</c:v>
                </c:pt>
                <c:pt idx="3063">
                  <c:v>42132.666666666664</c:v>
                </c:pt>
                <c:pt idx="3064">
                  <c:v>42132.708333333336</c:v>
                </c:pt>
                <c:pt idx="3065">
                  <c:v>42132.75</c:v>
                </c:pt>
                <c:pt idx="3066">
                  <c:v>42132.791666666664</c:v>
                </c:pt>
                <c:pt idx="3067">
                  <c:v>42132.833333333336</c:v>
                </c:pt>
                <c:pt idx="3068">
                  <c:v>42132.875</c:v>
                </c:pt>
                <c:pt idx="3069">
                  <c:v>42132.916666666664</c:v>
                </c:pt>
                <c:pt idx="3070">
                  <c:v>42132.958333333336</c:v>
                </c:pt>
                <c:pt idx="3071">
                  <c:v>42133</c:v>
                </c:pt>
                <c:pt idx="3072">
                  <c:v>42133.041666666664</c:v>
                </c:pt>
                <c:pt idx="3073">
                  <c:v>42133.083333333336</c:v>
                </c:pt>
                <c:pt idx="3074">
                  <c:v>42133.125</c:v>
                </c:pt>
                <c:pt idx="3075">
                  <c:v>42133.166666666664</c:v>
                </c:pt>
                <c:pt idx="3076">
                  <c:v>42133.208333333336</c:v>
                </c:pt>
                <c:pt idx="3077">
                  <c:v>42133.25</c:v>
                </c:pt>
                <c:pt idx="3078">
                  <c:v>42133.291666666664</c:v>
                </c:pt>
                <c:pt idx="3079">
                  <c:v>42133.333333333336</c:v>
                </c:pt>
                <c:pt idx="3080">
                  <c:v>42133.375</c:v>
                </c:pt>
                <c:pt idx="3081">
                  <c:v>42133.416666666664</c:v>
                </c:pt>
                <c:pt idx="3082">
                  <c:v>42133.458333333336</c:v>
                </c:pt>
                <c:pt idx="3083">
                  <c:v>42133.5</c:v>
                </c:pt>
                <c:pt idx="3084">
                  <c:v>42133.541666666664</c:v>
                </c:pt>
                <c:pt idx="3085">
                  <c:v>42133.583333333336</c:v>
                </c:pt>
                <c:pt idx="3086">
                  <c:v>42133.625</c:v>
                </c:pt>
                <c:pt idx="3087">
                  <c:v>42133.666666666664</c:v>
                </c:pt>
                <c:pt idx="3088">
                  <c:v>42133.708333333336</c:v>
                </c:pt>
                <c:pt idx="3089">
                  <c:v>42133.75</c:v>
                </c:pt>
                <c:pt idx="3090">
                  <c:v>42133.791666666664</c:v>
                </c:pt>
                <c:pt idx="3091">
                  <c:v>42133.833333333336</c:v>
                </c:pt>
                <c:pt idx="3092">
                  <c:v>42133.875</c:v>
                </c:pt>
                <c:pt idx="3093">
                  <c:v>42133.916666666664</c:v>
                </c:pt>
                <c:pt idx="3094">
                  <c:v>42133.958333333336</c:v>
                </c:pt>
                <c:pt idx="3095">
                  <c:v>42134</c:v>
                </c:pt>
                <c:pt idx="3096">
                  <c:v>42134.041666666664</c:v>
                </c:pt>
                <c:pt idx="3097">
                  <c:v>42134.083333333336</c:v>
                </c:pt>
                <c:pt idx="3098">
                  <c:v>42134.125</c:v>
                </c:pt>
                <c:pt idx="3099">
                  <c:v>42134.166666666664</c:v>
                </c:pt>
                <c:pt idx="3100">
                  <c:v>42134.208333333336</c:v>
                </c:pt>
                <c:pt idx="3101">
                  <c:v>42134.25</c:v>
                </c:pt>
                <c:pt idx="3102">
                  <c:v>42134.291666666664</c:v>
                </c:pt>
                <c:pt idx="3103">
                  <c:v>42134.333333333336</c:v>
                </c:pt>
                <c:pt idx="3104">
                  <c:v>42134.375</c:v>
                </c:pt>
                <c:pt idx="3105">
                  <c:v>42134.416666666664</c:v>
                </c:pt>
                <c:pt idx="3106">
                  <c:v>42134.458333333336</c:v>
                </c:pt>
                <c:pt idx="3107">
                  <c:v>42134.5</c:v>
                </c:pt>
                <c:pt idx="3108">
                  <c:v>42134.541666666664</c:v>
                </c:pt>
                <c:pt idx="3109">
                  <c:v>42134.583333333336</c:v>
                </c:pt>
                <c:pt idx="3110">
                  <c:v>42134.625</c:v>
                </c:pt>
                <c:pt idx="3111">
                  <c:v>42134.666666666664</c:v>
                </c:pt>
                <c:pt idx="3112">
                  <c:v>42134.708333333336</c:v>
                </c:pt>
                <c:pt idx="3113">
                  <c:v>42134.75</c:v>
                </c:pt>
                <c:pt idx="3114">
                  <c:v>42134.791666666664</c:v>
                </c:pt>
                <c:pt idx="3115">
                  <c:v>42134.833333333336</c:v>
                </c:pt>
                <c:pt idx="3116">
                  <c:v>42134.875</c:v>
                </c:pt>
                <c:pt idx="3117">
                  <c:v>42134.916666666664</c:v>
                </c:pt>
                <c:pt idx="3118">
                  <c:v>42134.958333333336</c:v>
                </c:pt>
                <c:pt idx="3119">
                  <c:v>42135</c:v>
                </c:pt>
                <c:pt idx="3120">
                  <c:v>42135.041666666664</c:v>
                </c:pt>
                <c:pt idx="3121">
                  <c:v>42135.083333333336</c:v>
                </c:pt>
                <c:pt idx="3122">
                  <c:v>42135.125</c:v>
                </c:pt>
                <c:pt idx="3123">
                  <c:v>42135.166666666664</c:v>
                </c:pt>
                <c:pt idx="3124">
                  <c:v>42135.208333333336</c:v>
                </c:pt>
                <c:pt idx="3125">
                  <c:v>42135.25</c:v>
                </c:pt>
                <c:pt idx="3126">
                  <c:v>42135.291666666664</c:v>
                </c:pt>
                <c:pt idx="3127">
                  <c:v>42135.333333333336</c:v>
                </c:pt>
                <c:pt idx="3128">
                  <c:v>42135.375</c:v>
                </c:pt>
                <c:pt idx="3129">
                  <c:v>42135.416666666664</c:v>
                </c:pt>
                <c:pt idx="3130">
                  <c:v>42135.458333333336</c:v>
                </c:pt>
                <c:pt idx="3131">
                  <c:v>42135.5</c:v>
                </c:pt>
                <c:pt idx="3132">
                  <c:v>42135.541666666664</c:v>
                </c:pt>
                <c:pt idx="3133">
                  <c:v>42135.583333333336</c:v>
                </c:pt>
                <c:pt idx="3134">
                  <c:v>42135.625</c:v>
                </c:pt>
                <c:pt idx="3135">
                  <c:v>42135.666666666664</c:v>
                </c:pt>
                <c:pt idx="3136">
                  <c:v>42135.708333333336</c:v>
                </c:pt>
                <c:pt idx="3137">
                  <c:v>42135.75</c:v>
                </c:pt>
                <c:pt idx="3138">
                  <c:v>42135.791666666664</c:v>
                </c:pt>
                <c:pt idx="3139">
                  <c:v>42135.833333333336</c:v>
                </c:pt>
                <c:pt idx="3140">
                  <c:v>42135.875</c:v>
                </c:pt>
                <c:pt idx="3141">
                  <c:v>42135.916666666664</c:v>
                </c:pt>
                <c:pt idx="3142">
                  <c:v>42135.958333333336</c:v>
                </c:pt>
                <c:pt idx="3143">
                  <c:v>42136</c:v>
                </c:pt>
                <c:pt idx="3144">
                  <c:v>42136.041666666664</c:v>
                </c:pt>
                <c:pt idx="3145">
                  <c:v>42136.083333333336</c:v>
                </c:pt>
                <c:pt idx="3146">
                  <c:v>42136.125</c:v>
                </c:pt>
                <c:pt idx="3147">
                  <c:v>42136.166666666664</c:v>
                </c:pt>
                <c:pt idx="3148">
                  <c:v>42136.208333333336</c:v>
                </c:pt>
                <c:pt idx="3149">
                  <c:v>42136.25</c:v>
                </c:pt>
                <c:pt idx="3150">
                  <c:v>42136.291666666664</c:v>
                </c:pt>
                <c:pt idx="3151">
                  <c:v>42136.333333333336</c:v>
                </c:pt>
                <c:pt idx="3152">
                  <c:v>42136.375</c:v>
                </c:pt>
                <c:pt idx="3153">
                  <c:v>42136.416666666664</c:v>
                </c:pt>
                <c:pt idx="3154">
                  <c:v>42136.458333333336</c:v>
                </c:pt>
                <c:pt idx="3155">
                  <c:v>42136.5</c:v>
                </c:pt>
                <c:pt idx="3156">
                  <c:v>42136.541666666664</c:v>
                </c:pt>
                <c:pt idx="3157">
                  <c:v>42136.583333333336</c:v>
                </c:pt>
                <c:pt idx="3158">
                  <c:v>42136.625</c:v>
                </c:pt>
                <c:pt idx="3159">
                  <c:v>42136.666666666664</c:v>
                </c:pt>
                <c:pt idx="3160">
                  <c:v>42136.708333333336</c:v>
                </c:pt>
                <c:pt idx="3161">
                  <c:v>42136.75</c:v>
                </c:pt>
                <c:pt idx="3162">
                  <c:v>42136.791666666664</c:v>
                </c:pt>
                <c:pt idx="3163">
                  <c:v>42136.833333333336</c:v>
                </c:pt>
                <c:pt idx="3164">
                  <c:v>42136.875</c:v>
                </c:pt>
                <c:pt idx="3165">
                  <c:v>42136.916666666664</c:v>
                </c:pt>
                <c:pt idx="3166">
                  <c:v>42136.958333333336</c:v>
                </c:pt>
                <c:pt idx="3167">
                  <c:v>42137</c:v>
                </c:pt>
                <c:pt idx="3168">
                  <c:v>42137.041666666664</c:v>
                </c:pt>
                <c:pt idx="3169">
                  <c:v>42137.083333333336</c:v>
                </c:pt>
                <c:pt idx="3170">
                  <c:v>42137.125</c:v>
                </c:pt>
                <c:pt idx="3171">
                  <c:v>42137.166666666664</c:v>
                </c:pt>
                <c:pt idx="3172">
                  <c:v>42137.208333333336</c:v>
                </c:pt>
                <c:pt idx="3173">
                  <c:v>42137.25</c:v>
                </c:pt>
                <c:pt idx="3174">
                  <c:v>42137.291666666664</c:v>
                </c:pt>
                <c:pt idx="3175">
                  <c:v>42137.333333333336</c:v>
                </c:pt>
                <c:pt idx="3176">
                  <c:v>42137.375</c:v>
                </c:pt>
                <c:pt idx="3177">
                  <c:v>42137.416666666664</c:v>
                </c:pt>
                <c:pt idx="3178">
                  <c:v>42137.458333333336</c:v>
                </c:pt>
                <c:pt idx="3179">
                  <c:v>42137.5</c:v>
                </c:pt>
                <c:pt idx="3180">
                  <c:v>42137.541666666664</c:v>
                </c:pt>
                <c:pt idx="3181">
                  <c:v>42137.583333333336</c:v>
                </c:pt>
                <c:pt idx="3182">
                  <c:v>42137.625</c:v>
                </c:pt>
                <c:pt idx="3183">
                  <c:v>42137.666666666664</c:v>
                </c:pt>
                <c:pt idx="3184">
                  <c:v>42137.708333333336</c:v>
                </c:pt>
                <c:pt idx="3185">
                  <c:v>42137.75</c:v>
                </c:pt>
                <c:pt idx="3186">
                  <c:v>42137.791666666664</c:v>
                </c:pt>
                <c:pt idx="3187">
                  <c:v>42137.833333333336</c:v>
                </c:pt>
                <c:pt idx="3188">
                  <c:v>42137.875</c:v>
                </c:pt>
                <c:pt idx="3189">
                  <c:v>42137.916666666664</c:v>
                </c:pt>
                <c:pt idx="3190">
                  <c:v>42137.958333333336</c:v>
                </c:pt>
                <c:pt idx="3191">
                  <c:v>42138</c:v>
                </c:pt>
                <c:pt idx="3192">
                  <c:v>42138.041666666664</c:v>
                </c:pt>
                <c:pt idx="3193">
                  <c:v>42138.083333333336</c:v>
                </c:pt>
                <c:pt idx="3194">
                  <c:v>42138.125</c:v>
                </c:pt>
                <c:pt idx="3195">
                  <c:v>42138.166666666664</c:v>
                </c:pt>
                <c:pt idx="3196">
                  <c:v>42138.208333333336</c:v>
                </c:pt>
                <c:pt idx="3197">
                  <c:v>42138.25</c:v>
                </c:pt>
                <c:pt idx="3198">
                  <c:v>42138.291666666664</c:v>
                </c:pt>
                <c:pt idx="3199">
                  <c:v>42138.333333333336</c:v>
                </c:pt>
                <c:pt idx="3200">
                  <c:v>42138.375</c:v>
                </c:pt>
                <c:pt idx="3201">
                  <c:v>42138.416666666664</c:v>
                </c:pt>
                <c:pt idx="3202">
                  <c:v>42138.458333333336</c:v>
                </c:pt>
                <c:pt idx="3203">
                  <c:v>42138.5</c:v>
                </c:pt>
                <c:pt idx="3204">
                  <c:v>42138.541666666664</c:v>
                </c:pt>
                <c:pt idx="3205">
                  <c:v>42138.583333333336</c:v>
                </c:pt>
                <c:pt idx="3206">
                  <c:v>42138.625</c:v>
                </c:pt>
                <c:pt idx="3207">
                  <c:v>42138.666666666664</c:v>
                </c:pt>
                <c:pt idx="3208">
                  <c:v>42138.708333333336</c:v>
                </c:pt>
                <c:pt idx="3209">
                  <c:v>42138.75</c:v>
                </c:pt>
                <c:pt idx="3210">
                  <c:v>42138.791666666664</c:v>
                </c:pt>
                <c:pt idx="3211">
                  <c:v>42138.833333333336</c:v>
                </c:pt>
                <c:pt idx="3212">
                  <c:v>42138.875</c:v>
                </c:pt>
                <c:pt idx="3213">
                  <c:v>42138.916666666664</c:v>
                </c:pt>
                <c:pt idx="3214">
                  <c:v>42138.958333333336</c:v>
                </c:pt>
                <c:pt idx="3215">
                  <c:v>42139</c:v>
                </c:pt>
                <c:pt idx="3216">
                  <c:v>42139.041666666664</c:v>
                </c:pt>
                <c:pt idx="3217">
                  <c:v>42139.083333333336</c:v>
                </c:pt>
                <c:pt idx="3218">
                  <c:v>42139.125</c:v>
                </c:pt>
                <c:pt idx="3219">
                  <c:v>42139.166666666664</c:v>
                </c:pt>
                <c:pt idx="3220">
                  <c:v>42139.208333333336</c:v>
                </c:pt>
                <c:pt idx="3221">
                  <c:v>42139.25</c:v>
                </c:pt>
                <c:pt idx="3222">
                  <c:v>42139.291666666664</c:v>
                </c:pt>
                <c:pt idx="3223">
                  <c:v>42139.333333333336</c:v>
                </c:pt>
                <c:pt idx="3224">
                  <c:v>42139.375</c:v>
                </c:pt>
                <c:pt idx="3225">
                  <c:v>42139.416666666664</c:v>
                </c:pt>
                <c:pt idx="3226">
                  <c:v>42139.458333333336</c:v>
                </c:pt>
                <c:pt idx="3227">
                  <c:v>42139.5</c:v>
                </c:pt>
                <c:pt idx="3228">
                  <c:v>42139.541666666664</c:v>
                </c:pt>
                <c:pt idx="3229">
                  <c:v>42139.583333333336</c:v>
                </c:pt>
                <c:pt idx="3230">
                  <c:v>42139.625</c:v>
                </c:pt>
                <c:pt idx="3231">
                  <c:v>42139.666666666664</c:v>
                </c:pt>
                <c:pt idx="3232">
                  <c:v>42139.708333333336</c:v>
                </c:pt>
                <c:pt idx="3233">
                  <c:v>42139.75</c:v>
                </c:pt>
                <c:pt idx="3234">
                  <c:v>42139.791666666664</c:v>
                </c:pt>
                <c:pt idx="3235">
                  <c:v>42139.833333333336</c:v>
                </c:pt>
                <c:pt idx="3236">
                  <c:v>42139.875</c:v>
                </c:pt>
                <c:pt idx="3237">
                  <c:v>42139.916666666664</c:v>
                </c:pt>
                <c:pt idx="3238">
                  <c:v>42139.958333333336</c:v>
                </c:pt>
                <c:pt idx="3239">
                  <c:v>42140</c:v>
                </c:pt>
                <c:pt idx="3240">
                  <c:v>42140.041666666664</c:v>
                </c:pt>
                <c:pt idx="3241">
                  <c:v>42140.083333333336</c:v>
                </c:pt>
                <c:pt idx="3242">
                  <c:v>42140.125</c:v>
                </c:pt>
                <c:pt idx="3243">
                  <c:v>42140.166666666664</c:v>
                </c:pt>
                <c:pt idx="3244">
                  <c:v>42140.208333333336</c:v>
                </c:pt>
                <c:pt idx="3245">
                  <c:v>42140.25</c:v>
                </c:pt>
                <c:pt idx="3246">
                  <c:v>42140.291666666664</c:v>
                </c:pt>
                <c:pt idx="3247">
                  <c:v>42140.333333333336</c:v>
                </c:pt>
                <c:pt idx="3248">
                  <c:v>42140.375</c:v>
                </c:pt>
                <c:pt idx="3249">
                  <c:v>42140.416666666664</c:v>
                </c:pt>
                <c:pt idx="3250">
                  <c:v>42140.458333333336</c:v>
                </c:pt>
                <c:pt idx="3251">
                  <c:v>42140.5</c:v>
                </c:pt>
                <c:pt idx="3252">
                  <c:v>42140.541666666664</c:v>
                </c:pt>
                <c:pt idx="3253">
                  <c:v>42140.583333333336</c:v>
                </c:pt>
                <c:pt idx="3254">
                  <c:v>42140.625</c:v>
                </c:pt>
                <c:pt idx="3255">
                  <c:v>42140.666666666664</c:v>
                </c:pt>
                <c:pt idx="3256">
                  <c:v>42140.708333333336</c:v>
                </c:pt>
                <c:pt idx="3257">
                  <c:v>42140.75</c:v>
                </c:pt>
                <c:pt idx="3258">
                  <c:v>42140.791666666664</c:v>
                </c:pt>
                <c:pt idx="3259">
                  <c:v>42140.833333333336</c:v>
                </c:pt>
                <c:pt idx="3260">
                  <c:v>42140.875</c:v>
                </c:pt>
                <c:pt idx="3261">
                  <c:v>42140.916666666664</c:v>
                </c:pt>
                <c:pt idx="3262">
                  <c:v>42140.958333333336</c:v>
                </c:pt>
                <c:pt idx="3263">
                  <c:v>42141</c:v>
                </c:pt>
                <c:pt idx="3264">
                  <c:v>42141.041666666664</c:v>
                </c:pt>
                <c:pt idx="3265">
                  <c:v>42141.083333333336</c:v>
                </c:pt>
                <c:pt idx="3266">
                  <c:v>42141.125</c:v>
                </c:pt>
                <c:pt idx="3267">
                  <c:v>42141.166666666664</c:v>
                </c:pt>
                <c:pt idx="3268">
                  <c:v>42141.208333333336</c:v>
                </c:pt>
                <c:pt idx="3269">
                  <c:v>42141.25</c:v>
                </c:pt>
                <c:pt idx="3270">
                  <c:v>42141.291666666664</c:v>
                </c:pt>
                <c:pt idx="3271">
                  <c:v>42141.333333333336</c:v>
                </c:pt>
                <c:pt idx="3272">
                  <c:v>42141.375</c:v>
                </c:pt>
                <c:pt idx="3273">
                  <c:v>42141.416666666664</c:v>
                </c:pt>
                <c:pt idx="3274">
                  <c:v>42141.458333333336</c:v>
                </c:pt>
                <c:pt idx="3275">
                  <c:v>42141.5</c:v>
                </c:pt>
                <c:pt idx="3276">
                  <c:v>42141.541666666664</c:v>
                </c:pt>
                <c:pt idx="3277">
                  <c:v>42141.583333333336</c:v>
                </c:pt>
                <c:pt idx="3278">
                  <c:v>42141.625</c:v>
                </c:pt>
                <c:pt idx="3279">
                  <c:v>42141.666666666664</c:v>
                </c:pt>
                <c:pt idx="3280">
                  <c:v>42141.708333333336</c:v>
                </c:pt>
                <c:pt idx="3281">
                  <c:v>42141.75</c:v>
                </c:pt>
                <c:pt idx="3282">
                  <c:v>42141.791666666664</c:v>
                </c:pt>
                <c:pt idx="3283">
                  <c:v>42141.833333333336</c:v>
                </c:pt>
                <c:pt idx="3284">
                  <c:v>42141.875</c:v>
                </c:pt>
                <c:pt idx="3285">
                  <c:v>42141.916666666664</c:v>
                </c:pt>
                <c:pt idx="3286">
                  <c:v>42141.958333333336</c:v>
                </c:pt>
                <c:pt idx="3287">
                  <c:v>42142</c:v>
                </c:pt>
                <c:pt idx="3288">
                  <c:v>42142.041666666664</c:v>
                </c:pt>
                <c:pt idx="3289">
                  <c:v>42142.083333333336</c:v>
                </c:pt>
                <c:pt idx="3290">
                  <c:v>42142.125</c:v>
                </c:pt>
                <c:pt idx="3291">
                  <c:v>42142.166666666664</c:v>
                </c:pt>
                <c:pt idx="3292">
                  <c:v>42142.208333333336</c:v>
                </c:pt>
                <c:pt idx="3293">
                  <c:v>42142.25</c:v>
                </c:pt>
                <c:pt idx="3294">
                  <c:v>42142.291666666664</c:v>
                </c:pt>
                <c:pt idx="3295">
                  <c:v>42142.333333333336</c:v>
                </c:pt>
                <c:pt idx="3296">
                  <c:v>42142.375</c:v>
                </c:pt>
                <c:pt idx="3297">
                  <c:v>42142.416666666664</c:v>
                </c:pt>
                <c:pt idx="3298">
                  <c:v>42142.458333333336</c:v>
                </c:pt>
                <c:pt idx="3299">
                  <c:v>42142.5</c:v>
                </c:pt>
                <c:pt idx="3300">
                  <c:v>42142.541666666664</c:v>
                </c:pt>
                <c:pt idx="3301">
                  <c:v>42142.583333333336</c:v>
                </c:pt>
                <c:pt idx="3302">
                  <c:v>42142.625</c:v>
                </c:pt>
                <c:pt idx="3303">
                  <c:v>42142.666666666664</c:v>
                </c:pt>
                <c:pt idx="3304">
                  <c:v>42142.708333333336</c:v>
                </c:pt>
                <c:pt idx="3305">
                  <c:v>42142.75</c:v>
                </c:pt>
                <c:pt idx="3306">
                  <c:v>42142.791666666664</c:v>
                </c:pt>
                <c:pt idx="3307">
                  <c:v>42142.833333333336</c:v>
                </c:pt>
                <c:pt idx="3308">
                  <c:v>42142.875</c:v>
                </c:pt>
                <c:pt idx="3309">
                  <c:v>42142.916666666664</c:v>
                </c:pt>
                <c:pt idx="3310">
                  <c:v>42142.958333333336</c:v>
                </c:pt>
                <c:pt idx="3311">
                  <c:v>42143</c:v>
                </c:pt>
                <c:pt idx="3312">
                  <c:v>42143.041666666664</c:v>
                </c:pt>
                <c:pt idx="3313">
                  <c:v>42143.083333333336</c:v>
                </c:pt>
                <c:pt idx="3314">
                  <c:v>42143.125</c:v>
                </c:pt>
                <c:pt idx="3315">
                  <c:v>42143.166666666664</c:v>
                </c:pt>
                <c:pt idx="3316">
                  <c:v>42143.208333333336</c:v>
                </c:pt>
                <c:pt idx="3317">
                  <c:v>42143.25</c:v>
                </c:pt>
                <c:pt idx="3318">
                  <c:v>42143.291666666664</c:v>
                </c:pt>
                <c:pt idx="3319">
                  <c:v>42143.333333333336</c:v>
                </c:pt>
                <c:pt idx="3320">
                  <c:v>42143.375</c:v>
                </c:pt>
                <c:pt idx="3321">
                  <c:v>42143.416666666664</c:v>
                </c:pt>
                <c:pt idx="3322">
                  <c:v>42143.458333333336</c:v>
                </c:pt>
                <c:pt idx="3323">
                  <c:v>42143.5</c:v>
                </c:pt>
                <c:pt idx="3324">
                  <c:v>42143.541666666664</c:v>
                </c:pt>
                <c:pt idx="3325">
                  <c:v>42143.583333333336</c:v>
                </c:pt>
                <c:pt idx="3326">
                  <c:v>42143.625</c:v>
                </c:pt>
                <c:pt idx="3327">
                  <c:v>42143.666666666664</c:v>
                </c:pt>
                <c:pt idx="3328">
                  <c:v>42143.708333333336</c:v>
                </c:pt>
                <c:pt idx="3329">
                  <c:v>42143.75</c:v>
                </c:pt>
                <c:pt idx="3330">
                  <c:v>42143.791666666664</c:v>
                </c:pt>
                <c:pt idx="3331">
                  <c:v>42143.833333333336</c:v>
                </c:pt>
                <c:pt idx="3332">
                  <c:v>42143.875</c:v>
                </c:pt>
                <c:pt idx="3333">
                  <c:v>42143.916666666664</c:v>
                </c:pt>
                <c:pt idx="3334">
                  <c:v>42143.958333333336</c:v>
                </c:pt>
                <c:pt idx="3335">
                  <c:v>42144</c:v>
                </c:pt>
                <c:pt idx="3336">
                  <c:v>42144.041666666664</c:v>
                </c:pt>
                <c:pt idx="3337">
                  <c:v>42144.083333333336</c:v>
                </c:pt>
                <c:pt idx="3338">
                  <c:v>42144.125</c:v>
                </c:pt>
                <c:pt idx="3339">
                  <c:v>42144.166666666664</c:v>
                </c:pt>
                <c:pt idx="3340">
                  <c:v>42144.208333333336</c:v>
                </c:pt>
                <c:pt idx="3341">
                  <c:v>42144.25</c:v>
                </c:pt>
                <c:pt idx="3342">
                  <c:v>42144.291666666664</c:v>
                </c:pt>
                <c:pt idx="3343">
                  <c:v>42144.333333333336</c:v>
                </c:pt>
                <c:pt idx="3344">
                  <c:v>42144.375</c:v>
                </c:pt>
                <c:pt idx="3345">
                  <c:v>42144.416666666664</c:v>
                </c:pt>
                <c:pt idx="3346">
                  <c:v>42144.458333333336</c:v>
                </c:pt>
                <c:pt idx="3347">
                  <c:v>42144.5</c:v>
                </c:pt>
                <c:pt idx="3348">
                  <c:v>42144.541666666664</c:v>
                </c:pt>
                <c:pt idx="3349">
                  <c:v>42144.583333333336</c:v>
                </c:pt>
                <c:pt idx="3350">
                  <c:v>42144.625</c:v>
                </c:pt>
                <c:pt idx="3351">
                  <c:v>42144.666666666664</c:v>
                </c:pt>
                <c:pt idx="3352">
                  <c:v>42144.708333333336</c:v>
                </c:pt>
                <c:pt idx="3353">
                  <c:v>42144.75</c:v>
                </c:pt>
                <c:pt idx="3354">
                  <c:v>42144.791666666664</c:v>
                </c:pt>
                <c:pt idx="3355">
                  <c:v>42144.833333333336</c:v>
                </c:pt>
                <c:pt idx="3356">
                  <c:v>42144.875</c:v>
                </c:pt>
                <c:pt idx="3357">
                  <c:v>42144.916666666664</c:v>
                </c:pt>
                <c:pt idx="3358">
                  <c:v>42144.958333333336</c:v>
                </c:pt>
                <c:pt idx="3359">
                  <c:v>42145</c:v>
                </c:pt>
                <c:pt idx="3360">
                  <c:v>42145.041666666664</c:v>
                </c:pt>
                <c:pt idx="3361">
                  <c:v>42145.083333333336</c:v>
                </c:pt>
                <c:pt idx="3362">
                  <c:v>42145.125</c:v>
                </c:pt>
                <c:pt idx="3363">
                  <c:v>42145.166666666664</c:v>
                </c:pt>
                <c:pt idx="3364">
                  <c:v>42145.208333333336</c:v>
                </c:pt>
                <c:pt idx="3365">
                  <c:v>42145.25</c:v>
                </c:pt>
                <c:pt idx="3366">
                  <c:v>42145.291666666664</c:v>
                </c:pt>
                <c:pt idx="3367">
                  <c:v>42145.333333333336</c:v>
                </c:pt>
                <c:pt idx="3368">
                  <c:v>42145.375</c:v>
                </c:pt>
                <c:pt idx="3369">
                  <c:v>42145.416666666664</c:v>
                </c:pt>
                <c:pt idx="3370">
                  <c:v>42145.458333333336</c:v>
                </c:pt>
                <c:pt idx="3371">
                  <c:v>42145.5</c:v>
                </c:pt>
                <c:pt idx="3372">
                  <c:v>42145.541666666664</c:v>
                </c:pt>
                <c:pt idx="3373">
                  <c:v>42145.583333333336</c:v>
                </c:pt>
                <c:pt idx="3374">
                  <c:v>42145.625</c:v>
                </c:pt>
                <c:pt idx="3375">
                  <c:v>42145.666666666664</c:v>
                </c:pt>
                <c:pt idx="3376">
                  <c:v>42145.708333333336</c:v>
                </c:pt>
                <c:pt idx="3377">
                  <c:v>42145.75</c:v>
                </c:pt>
                <c:pt idx="3378">
                  <c:v>42145.791666666664</c:v>
                </c:pt>
                <c:pt idx="3379">
                  <c:v>42145.833333333336</c:v>
                </c:pt>
                <c:pt idx="3380">
                  <c:v>42145.875</c:v>
                </c:pt>
                <c:pt idx="3381">
                  <c:v>42145.916666666664</c:v>
                </c:pt>
                <c:pt idx="3382">
                  <c:v>42145.958333333336</c:v>
                </c:pt>
                <c:pt idx="3383">
                  <c:v>42146</c:v>
                </c:pt>
                <c:pt idx="3384">
                  <c:v>42146.041666666664</c:v>
                </c:pt>
                <c:pt idx="3385">
                  <c:v>42146.083333333336</c:v>
                </c:pt>
                <c:pt idx="3386">
                  <c:v>42146.125</c:v>
                </c:pt>
                <c:pt idx="3387">
                  <c:v>42146.166666666664</c:v>
                </c:pt>
                <c:pt idx="3388">
                  <c:v>42146.208333333336</c:v>
                </c:pt>
                <c:pt idx="3389">
                  <c:v>42146.25</c:v>
                </c:pt>
                <c:pt idx="3390">
                  <c:v>42146.291666666664</c:v>
                </c:pt>
                <c:pt idx="3391">
                  <c:v>42146.333333333336</c:v>
                </c:pt>
                <c:pt idx="3392">
                  <c:v>42146.375</c:v>
                </c:pt>
                <c:pt idx="3393">
                  <c:v>42146.416666666664</c:v>
                </c:pt>
                <c:pt idx="3394">
                  <c:v>42146.458333333336</c:v>
                </c:pt>
                <c:pt idx="3395">
                  <c:v>42146.5</c:v>
                </c:pt>
                <c:pt idx="3396">
                  <c:v>42146.541666666664</c:v>
                </c:pt>
                <c:pt idx="3397">
                  <c:v>42146.583333333336</c:v>
                </c:pt>
                <c:pt idx="3398">
                  <c:v>42146.625</c:v>
                </c:pt>
                <c:pt idx="3399">
                  <c:v>42146.666666666664</c:v>
                </c:pt>
                <c:pt idx="3400">
                  <c:v>42146.708333333336</c:v>
                </c:pt>
                <c:pt idx="3401">
                  <c:v>42146.75</c:v>
                </c:pt>
                <c:pt idx="3402">
                  <c:v>42146.791666666664</c:v>
                </c:pt>
                <c:pt idx="3403">
                  <c:v>42146.833333333336</c:v>
                </c:pt>
                <c:pt idx="3404">
                  <c:v>42146.875</c:v>
                </c:pt>
                <c:pt idx="3405">
                  <c:v>42146.916666666664</c:v>
                </c:pt>
                <c:pt idx="3406">
                  <c:v>42146.958333333336</c:v>
                </c:pt>
                <c:pt idx="3407">
                  <c:v>42147</c:v>
                </c:pt>
                <c:pt idx="3408">
                  <c:v>42147.041666666664</c:v>
                </c:pt>
                <c:pt idx="3409">
                  <c:v>42147.083333333336</c:v>
                </c:pt>
                <c:pt idx="3410">
                  <c:v>42147.125</c:v>
                </c:pt>
                <c:pt idx="3411">
                  <c:v>42147.166666666664</c:v>
                </c:pt>
                <c:pt idx="3412">
                  <c:v>42147.208333333336</c:v>
                </c:pt>
                <c:pt idx="3413">
                  <c:v>42147.25</c:v>
                </c:pt>
                <c:pt idx="3414">
                  <c:v>42147.291666666664</c:v>
                </c:pt>
                <c:pt idx="3415">
                  <c:v>42147.333333333336</c:v>
                </c:pt>
                <c:pt idx="3416">
                  <c:v>42147.375</c:v>
                </c:pt>
                <c:pt idx="3417">
                  <c:v>42147.416666666664</c:v>
                </c:pt>
                <c:pt idx="3418">
                  <c:v>42147.458333333336</c:v>
                </c:pt>
                <c:pt idx="3419">
                  <c:v>42147.5</c:v>
                </c:pt>
                <c:pt idx="3420">
                  <c:v>42147.541666666664</c:v>
                </c:pt>
                <c:pt idx="3421">
                  <c:v>42147.583333333336</c:v>
                </c:pt>
                <c:pt idx="3422">
                  <c:v>42147.625</c:v>
                </c:pt>
                <c:pt idx="3423">
                  <c:v>42147.666666666664</c:v>
                </c:pt>
                <c:pt idx="3424">
                  <c:v>42147.708333333336</c:v>
                </c:pt>
                <c:pt idx="3425">
                  <c:v>42147.75</c:v>
                </c:pt>
                <c:pt idx="3426">
                  <c:v>42147.791666666664</c:v>
                </c:pt>
                <c:pt idx="3427">
                  <c:v>42147.833333333336</c:v>
                </c:pt>
                <c:pt idx="3428">
                  <c:v>42147.875</c:v>
                </c:pt>
                <c:pt idx="3429">
                  <c:v>42147.916666666664</c:v>
                </c:pt>
                <c:pt idx="3430">
                  <c:v>42147.958333333336</c:v>
                </c:pt>
                <c:pt idx="3431">
                  <c:v>42148</c:v>
                </c:pt>
                <c:pt idx="3432">
                  <c:v>42148.041666666664</c:v>
                </c:pt>
                <c:pt idx="3433">
                  <c:v>42148.083333333336</c:v>
                </c:pt>
                <c:pt idx="3434">
                  <c:v>42148.125</c:v>
                </c:pt>
                <c:pt idx="3435">
                  <c:v>42148.166666666664</c:v>
                </c:pt>
                <c:pt idx="3436">
                  <c:v>42148.208333333336</c:v>
                </c:pt>
                <c:pt idx="3437">
                  <c:v>42148.25</c:v>
                </c:pt>
                <c:pt idx="3438">
                  <c:v>42148.291666666664</c:v>
                </c:pt>
                <c:pt idx="3439">
                  <c:v>42148.333333333336</c:v>
                </c:pt>
                <c:pt idx="3440">
                  <c:v>42148.375</c:v>
                </c:pt>
                <c:pt idx="3441">
                  <c:v>42148.416666666664</c:v>
                </c:pt>
                <c:pt idx="3442">
                  <c:v>42148.458333333336</c:v>
                </c:pt>
                <c:pt idx="3443">
                  <c:v>42148.5</c:v>
                </c:pt>
                <c:pt idx="3444">
                  <c:v>42148.541666666664</c:v>
                </c:pt>
                <c:pt idx="3445">
                  <c:v>42148.583333333336</c:v>
                </c:pt>
                <c:pt idx="3446">
                  <c:v>42148.625</c:v>
                </c:pt>
                <c:pt idx="3447">
                  <c:v>42148.666666666664</c:v>
                </c:pt>
                <c:pt idx="3448">
                  <c:v>42148.708333333336</c:v>
                </c:pt>
                <c:pt idx="3449">
                  <c:v>42148.75</c:v>
                </c:pt>
                <c:pt idx="3450">
                  <c:v>42148.791666666664</c:v>
                </c:pt>
                <c:pt idx="3451">
                  <c:v>42148.833333333336</c:v>
                </c:pt>
                <c:pt idx="3452">
                  <c:v>42148.875</c:v>
                </c:pt>
                <c:pt idx="3453">
                  <c:v>42148.916666666664</c:v>
                </c:pt>
                <c:pt idx="3454">
                  <c:v>42148.958333333336</c:v>
                </c:pt>
                <c:pt idx="3455">
                  <c:v>42149</c:v>
                </c:pt>
                <c:pt idx="3456">
                  <c:v>42149.041666666664</c:v>
                </c:pt>
                <c:pt idx="3457">
                  <c:v>42149.083333333336</c:v>
                </c:pt>
                <c:pt idx="3458">
                  <c:v>42149.125</c:v>
                </c:pt>
                <c:pt idx="3459">
                  <c:v>42149.166666666664</c:v>
                </c:pt>
                <c:pt idx="3460">
                  <c:v>42149.208333333336</c:v>
                </c:pt>
                <c:pt idx="3461">
                  <c:v>42149.25</c:v>
                </c:pt>
                <c:pt idx="3462">
                  <c:v>42149.291666666664</c:v>
                </c:pt>
                <c:pt idx="3463">
                  <c:v>42149.333333333336</c:v>
                </c:pt>
                <c:pt idx="3464">
                  <c:v>42149.375</c:v>
                </c:pt>
                <c:pt idx="3465">
                  <c:v>42149.416666666664</c:v>
                </c:pt>
                <c:pt idx="3466">
                  <c:v>42149.458333333336</c:v>
                </c:pt>
                <c:pt idx="3467">
                  <c:v>42149.5</c:v>
                </c:pt>
                <c:pt idx="3468">
                  <c:v>42149.541666666664</c:v>
                </c:pt>
                <c:pt idx="3469">
                  <c:v>42149.583333333336</c:v>
                </c:pt>
                <c:pt idx="3470">
                  <c:v>42149.625</c:v>
                </c:pt>
                <c:pt idx="3471">
                  <c:v>42149.666666666664</c:v>
                </c:pt>
                <c:pt idx="3472">
                  <c:v>42149.708333333336</c:v>
                </c:pt>
                <c:pt idx="3473">
                  <c:v>42149.75</c:v>
                </c:pt>
                <c:pt idx="3474">
                  <c:v>42149.791666666664</c:v>
                </c:pt>
                <c:pt idx="3475">
                  <c:v>42149.833333333336</c:v>
                </c:pt>
                <c:pt idx="3476">
                  <c:v>42149.875</c:v>
                </c:pt>
                <c:pt idx="3477">
                  <c:v>42149.916666666664</c:v>
                </c:pt>
                <c:pt idx="3478">
                  <c:v>42149.958333333336</c:v>
                </c:pt>
                <c:pt idx="3479">
                  <c:v>42150</c:v>
                </c:pt>
                <c:pt idx="3480">
                  <c:v>42150.041666666664</c:v>
                </c:pt>
                <c:pt idx="3481">
                  <c:v>42150.083333333336</c:v>
                </c:pt>
                <c:pt idx="3482">
                  <c:v>42150.125</c:v>
                </c:pt>
                <c:pt idx="3483">
                  <c:v>42150.166666666664</c:v>
                </c:pt>
                <c:pt idx="3484">
                  <c:v>42150.208333333336</c:v>
                </c:pt>
                <c:pt idx="3485">
                  <c:v>42150.25</c:v>
                </c:pt>
                <c:pt idx="3486">
                  <c:v>42150.291666666664</c:v>
                </c:pt>
                <c:pt idx="3487">
                  <c:v>42150.333333333336</c:v>
                </c:pt>
                <c:pt idx="3488">
                  <c:v>42150.375</c:v>
                </c:pt>
                <c:pt idx="3489">
                  <c:v>42150.416666666664</c:v>
                </c:pt>
                <c:pt idx="3490">
                  <c:v>42150.458333333336</c:v>
                </c:pt>
                <c:pt idx="3491">
                  <c:v>42150.5</c:v>
                </c:pt>
                <c:pt idx="3492">
                  <c:v>42150.541666666664</c:v>
                </c:pt>
                <c:pt idx="3493">
                  <c:v>42150.583333333336</c:v>
                </c:pt>
                <c:pt idx="3494">
                  <c:v>42150.625</c:v>
                </c:pt>
                <c:pt idx="3495">
                  <c:v>42150.666666666664</c:v>
                </c:pt>
                <c:pt idx="3496">
                  <c:v>42150.708333333336</c:v>
                </c:pt>
                <c:pt idx="3497">
                  <c:v>42150.75</c:v>
                </c:pt>
                <c:pt idx="3498">
                  <c:v>42150.791666666664</c:v>
                </c:pt>
                <c:pt idx="3499">
                  <c:v>42150.833333333336</c:v>
                </c:pt>
                <c:pt idx="3500">
                  <c:v>42150.875</c:v>
                </c:pt>
                <c:pt idx="3501">
                  <c:v>42150.916666666664</c:v>
                </c:pt>
                <c:pt idx="3502">
                  <c:v>42150.958333333336</c:v>
                </c:pt>
                <c:pt idx="3503">
                  <c:v>42151</c:v>
                </c:pt>
                <c:pt idx="3504">
                  <c:v>42151.041666666664</c:v>
                </c:pt>
                <c:pt idx="3505">
                  <c:v>42151.083333333336</c:v>
                </c:pt>
                <c:pt idx="3506">
                  <c:v>42151.125</c:v>
                </c:pt>
                <c:pt idx="3507">
                  <c:v>42151.166666666664</c:v>
                </c:pt>
                <c:pt idx="3508">
                  <c:v>42151.208333333336</c:v>
                </c:pt>
                <c:pt idx="3509">
                  <c:v>42151.25</c:v>
                </c:pt>
                <c:pt idx="3510">
                  <c:v>42151.291666666664</c:v>
                </c:pt>
                <c:pt idx="3511">
                  <c:v>42151.333333333336</c:v>
                </c:pt>
                <c:pt idx="3512">
                  <c:v>42151.375</c:v>
                </c:pt>
                <c:pt idx="3513">
                  <c:v>42151.416666666664</c:v>
                </c:pt>
                <c:pt idx="3514">
                  <c:v>42151.458333333336</c:v>
                </c:pt>
                <c:pt idx="3515">
                  <c:v>42151.5</c:v>
                </c:pt>
                <c:pt idx="3516">
                  <c:v>42151.541666666664</c:v>
                </c:pt>
                <c:pt idx="3517">
                  <c:v>42151.583333333336</c:v>
                </c:pt>
                <c:pt idx="3518">
                  <c:v>42151.625</c:v>
                </c:pt>
                <c:pt idx="3519">
                  <c:v>42151.666666666664</c:v>
                </c:pt>
                <c:pt idx="3520">
                  <c:v>42151.708333333336</c:v>
                </c:pt>
                <c:pt idx="3521">
                  <c:v>42151.75</c:v>
                </c:pt>
                <c:pt idx="3522">
                  <c:v>42151.791666666664</c:v>
                </c:pt>
                <c:pt idx="3523">
                  <c:v>42151.833333333336</c:v>
                </c:pt>
                <c:pt idx="3524">
                  <c:v>42151.875</c:v>
                </c:pt>
                <c:pt idx="3525">
                  <c:v>42151.916666666664</c:v>
                </c:pt>
                <c:pt idx="3526">
                  <c:v>42151.958333333336</c:v>
                </c:pt>
                <c:pt idx="3527">
                  <c:v>42152</c:v>
                </c:pt>
                <c:pt idx="3528">
                  <c:v>42152.041666666664</c:v>
                </c:pt>
                <c:pt idx="3529">
                  <c:v>42152.083333333336</c:v>
                </c:pt>
                <c:pt idx="3530">
                  <c:v>42152.125</c:v>
                </c:pt>
                <c:pt idx="3531">
                  <c:v>42152.166666666664</c:v>
                </c:pt>
                <c:pt idx="3532">
                  <c:v>42152.208333333336</c:v>
                </c:pt>
                <c:pt idx="3533">
                  <c:v>42152.25</c:v>
                </c:pt>
                <c:pt idx="3534">
                  <c:v>42152.291666666664</c:v>
                </c:pt>
                <c:pt idx="3535">
                  <c:v>42152.333333333336</c:v>
                </c:pt>
                <c:pt idx="3536">
                  <c:v>42152.375</c:v>
                </c:pt>
                <c:pt idx="3537">
                  <c:v>42152.416666666664</c:v>
                </c:pt>
                <c:pt idx="3538">
                  <c:v>42152.458333333336</c:v>
                </c:pt>
                <c:pt idx="3539">
                  <c:v>42152.5</c:v>
                </c:pt>
                <c:pt idx="3540">
                  <c:v>42152.541666666664</c:v>
                </c:pt>
                <c:pt idx="3541">
                  <c:v>42152.583333333336</c:v>
                </c:pt>
                <c:pt idx="3542">
                  <c:v>42152.625</c:v>
                </c:pt>
                <c:pt idx="3543">
                  <c:v>42152.666666666664</c:v>
                </c:pt>
                <c:pt idx="3544">
                  <c:v>42152.708333333336</c:v>
                </c:pt>
                <c:pt idx="3545">
                  <c:v>42152.75</c:v>
                </c:pt>
                <c:pt idx="3546">
                  <c:v>42152.791666666664</c:v>
                </c:pt>
                <c:pt idx="3547">
                  <c:v>42152.833333333336</c:v>
                </c:pt>
                <c:pt idx="3548">
                  <c:v>42152.875</c:v>
                </c:pt>
                <c:pt idx="3549">
                  <c:v>42152.916666666664</c:v>
                </c:pt>
                <c:pt idx="3550">
                  <c:v>42152.958333333336</c:v>
                </c:pt>
                <c:pt idx="3551">
                  <c:v>42153</c:v>
                </c:pt>
                <c:pt idx="3552">
                  <c:v>42153.041666666664</c:v>
                </c:pt>
                <c:pt idx="3553">
                  <c:v>42153.083333333336</c:v>
                </c:pt>
                <c:pt idx="3554">
                  <c:v>42153.125</c:v>
                </c:pt>
                <c:pt idx="3555">
                  <c:v>42153.166666666664</c:v>
                </c:pt>
                <c:pt idx="3556">
                  <c:v>42153.208333333336</c:v>
                </c:pt>
                <c:pt idx="3557">
                  <c:v>42153.25</c:v>
                </c:pt>
                <c:pt idx="3558">
                  <c:v>42153.291666666664</c:v>
                </c:pt>
                <c:pt idx="3559">
                  <c:v>42153.333333333336</c:v>
                </c:pt>
                <c:pt idx="3560">
                  <c:v>42153.375</c:v>
                </c:pt>
                <c:pt idx="3561">
                  <c:v>42153.416666666664</c:v>
                </c:pt>
                <c:pt idx="3562">
                  <c:v>42153.458333333336</c:v>
                </c:pt>
                <c:pt idx="3563">
                  <c:v>42153.5</c:v>
                </c:pt>
                <c:pt idx="3564">
                  <c:v>42153.541666666664</c:v>
                </c:pt>
                <c:pt idx="3565">
                  <c:v>42153.583333333336</c:v>
                </c:pt>
                <c:pt idx="3566">
                  <c:v>42153.625</c:v>
                </c:pt>
                <c:pt idx="3567">
                  <c:v>42153.666666666664</c:v>
                </c:pt>
                <c:pt idx="3568">
                  <c:v>42153.708333333336</c:v>
                </c:pt>
                <c:pt idx="3569">
                  <c:v>42153.75</c:v>
                </c:pt>
                <c:pt idx="3570">
                  <c:v>42153.791666666664</c:v>
                </c:pt>
                <c:pt idx="3571">
                  <c:v>42153.833333333336</c:v>
                </c:pt>
                <c:pt idx="3572">
                  <c:v>42153.875</c:v>
                </c:pt>
                <c:pt idx="3573">
                  <c:v>42153.916666666664</c:v>
                </c:pt>
                <c:pt idx="3574">
                  <c:v>42153.958333333336</c:v>
                </c:pt>
                <c:pt idx="3575">
                  <c:v>42154</c:v>
                </c:pt>
                <c:pt idx="3576">
                  <c:v>42154.041666666664</c:v>
                </c:pt>
                <c:pt idx="3577">
                  <c:v>42154.083333333336</c:v>
                </c:pt>
                <c:pt idx="3578">
                  <c:v>42154.125</c:v>
                </c:pt>
                <c:pt idx="3579">
                  <c:v>42154.166666666664</c:v>
                </c:pt>
                <c:pt idx="3580">
                  <c:v>42154.208333333336</c:v>
                </c:pt>
                <c:pt idx="3581">
                  <c:v>42154.25</c:v>
                </c:pt>
                <c:pt idx="3582">
                  <c:v>42154.291666666664</c:v>
                </c:pt>
                <c:pt idx="3583">
                  <c:v>42154.333333333336</c:v>
                </c:pt>
                <c:pt idx="3584">
                  <c:v>42154.375</c:v>
                </c:pt>
                <c:pt idx="3585">
                  <c:v>42154.416666666664</c:v>
                </c:pt>
                <c:pt idx="3586">
                  <c:v>42154.458333333336</c:v>
                </c:pt>
                <c:pt idx="3587">
                  <c:v>42154.5</c:v>
                </c:pt>
                <c:pt idx="3588">
                  <c:v>42154.541666666664</c:v>
                </c:pt>
                <c:pt idx="3589">
                  <c:v>42154.583333333336</c:v>
                </c:pt>
                <c:pt idx="3590">
                  <c:v>42154.625</c:v>
                </c:pt>
                <c:pt idx="3591">
                  <c:v>42154.666666666664</c:v>
                </c:pt>
                <c:pt idx="3592">
                  <c:v>42154.708333333336</c:v>
                </c:pt>
                <c:pt idx="3593">
                  <c:v>42154.75</c:v>
                </c:pt>
                <c:pt idx="3594">
                  <c:v>42154.791666666664</c:v>
                </c:pt>
                <c:pt idx="3595">
                  <c:v>42154.833333333336</c:v>
                </c:pt>
                <c:pt idx="3596">
                  <c:v>42154.875</c:v>
                </c:pt>
                <c:pt idx="3597">
                  <c:v>42154.916666666664</c:v>
                </c:pt>
                <c:pt idx="3598">
                  <c:v>42154.958333333336</c:v>
                </c:pt>
                <c:pt idx="3599">
                  <c:v>42155</c:v>
                </c:pt>
                <c:pt idx="3600">
                  <c:v>42155.041666666664</c:v>
                </c:pt>
                <c:pt idx="3601">
                  <c:v>42155.083333333336</c:v>
                </c:pt>
                <c:pt idx="3602">
                  <c:v>42155.125</c:v>
                </c:pt>
                <c:pt idx="3603">
                  <c:v>42155.166666666664</c:v>
                </c:pt>
                <c:pt idx="3604">
                  <c:v>42155.208333333336</c:v>
                </c:pt>
                <c:pt idx="3605">
                  <c:v>42155.25</c:v>
                </c:pt>
                <c:pt idx="3606">
                  <c:v>42155.291666666664</c:v>
                </c:pt>
                <c:pt idx="3607">
                  <c:v>42155.333333333336</c:v>
                </c:pt>
                <c:pt idx="3608">
                  <c:v>42155.375</c:v>
                </c:pt>
                <c:pt idx="3609">
                  <c:v>42155.416666666664</c:v>
                </c:pt>
                <c:pt idx="3610">
                  <c:v>42155.458333333336</c:v>
                </c:pt>
                <c:pt idx="3611">
                  <c:v>42155.5</c:v>
                </c:pt>
                <c:pt idx="3612">
                  <c:v>42155.541666666664</c:v>
                </c:pt>
                <c:pt idx="3613">
                  <c:v>42155.583333333336</c:v>
                </c:pt>
                <c:pt idx="3614">
                  <c:v>42155.625</c:v>
                </c:pt>
                <c:pt idx="3615">
                  <c:v>42155.666666666664</c:v>
                </c:pt>
                <c:pt idx="3616">
                  <c:v>42155.708333333336</c:v>
                </c:pt>
                <c:pt idx="3617">
                  <c:v>42155.75</c:v>
                </c:pt>
                <c:pt idx="3618">
                  <c:v>42155.791666666664</c:v>
                </c:pt>
                <c:pt idx="3619">
                  <c:v>42155.833333333336</c:v>
                </c:pt>
                <c:pt idx="3620">
                  <c:v>42155.875</c:v>
                </c:pt>
                <c:pt idx="3621">
                  <c:v>42155.916666666664</c:v>
                </c:pt>
                <c:pt idx="3622">
                  <c:v>42155.958333333336</c:v>
                </c:pt>
                <c:pt idx="3623">
                  <c:v>42156</c:v>
                </c:pt>
                <c:pt idx="3624">
                  <c:v>42156.041666666664</c:v>
                </c:pt>
                <c:pt idx="3625">
                  <c:v>42156.083333333336</c:v>
                </c:pt>
                <c:pt idx="3626">
                  <c:v>42156.125</c:v>
                </c:pt>
                <c:pt idx="3627">
                  <c:v>42156.166666666664</c:v>
                </c:pt>
                <c:pt idx="3628">
                  <c:v>42156.208333333336</c:v>
                </c:pt>
                <c:pt idx="3629">
                  <c:v>42156.25</c:v>
                </c:pt>
                <c:pt idx="3630">
                  <c:v>42156.291666666664</c:v>
                </c:pt>
                <c:pt idx="3631">
                  <c:v>42156.333333333336</c:v>
                </c:pt>
                <c:pt idx="3632">
                  <c:v>42156.375</c:v>
                </c:pt>
                <c:pt idx="3633">
                  <c:v>42156.416666666664</c:v>
                </c:pt>
                <c:pt idx="3634">
                  <c:v>42156.458333333336</c:v>
                </c:pt>
                <c:pt idx="3635">
                  <c:v>42156.5</c:v>
                </c:pt>
                <c:pt idx="3636">
                  <c:v>42156.541666666664</c:v>
                </c:pt>
                <c:pt idx="3637">
                  <c:v>42156.583333333336</c:v>
                </c:pt>
                <c:pt idx="3638">
                  <c:v>42156.625</c:v>
                </c:pt>
                <c:pt idx="3639">
                  <c:v>42156.666666666664</c:v>
                </c:pt>
                <c:pt idx="3640">
                  <c:v>42156.708333333336</c:v>
                </c:pt>
                <c:pt idx="3641">
                  <c:v>42156.75</c:v>
                </c:pt>
                <c:pt idx="3642">
                  <c:v>42156.791666666664</c:v>
                </c:pt>
                <c:pt idx="3643">
                  <c:v>42156.833333333336</c:v>
                </c:pt>
                <c:pt idx="3644">
                  <c:v>42156.875</c:v>
                </c:pt>
                <c:pt idx="3645">
                  <c:v>42156.916666666664</c:v>
                </c:pt>
                <c:pt idx="3646">
                  <c:v>42156.958333333336</c:v>
                </c:pt>
                <c:pt idx="3647">
                  <c:v>42157</c:v>
                </c:pt>
                <c:pt idx="3648">
                  <c:v>42157.041666666664</c:v>
                </c:pt>
                <c:pt idx="3649">
                  <c:v>42157.083333333336</c:v>
                </c:pt>
                <c:pt idx="3650">
                  <c:v>42157.125</c:v>
                </c:pt>
                <c:pt idx="3651">
                  <c:v>42157.166666666664</c:v>
                </c:pt>
                <c:pt idx="3652">
                  <c:v>42157.208333333336</c:v>
                </c:pt>
                <c:pt idx="3653">
                  <c:v>42157.25</c:v>
                </c:pt>
                <c:pt idx="3654">
                  <c:v>42157.291666666664</c:v>
                </c:pt>
                <c:pt idx="3655">
                  <c:v>42157.333333333336</c:v>
                </c:pt>
                <c:pt idx="3656">
                  <c:v>42157.375</c:v>
                </c:pt>
                <c:pt idx="3657">
                  <c:v>42157.416666666664</c:v>
                </c:pt>
                <c:pt idx="3658">
                  <c:v>42157.458333333336</c:v>
                </c:pt>
                <c:pt idx="3659">
                  <c:v>42157.5</c:v>
                </c:pt>
                <c:pt idx="3660">
                  <c:v>42157.541666666664</c:v>
                </c:pt>
                <c:pt idx="3661">
                  <c:v>42157.583333333336</c:v>
                </c:pt>
                <c:pt idx="3662">
                  <c:v>42157.625</c:v>
                </c:pt>
                <c:pt idx="3663">
                  <c:v>42157.666666666664</c:v>
                </c:pt>
                <c:pt idx="3664">
                  <c:v>42157.708333333336</c:v>
                </c:pt>
                <c:pt idx="3665">
                  <c:v>42157.75</c:v>
                </c:pt>
                <c:pt idx="3666">
                  <c:v>42157.791666666664</c:v>
                </c:pt>
                <c:pt idx="3667">
                  <c:v>42157.833333333336</c:v>
                </c:pt>
                <c:pt idx="3668">
                  <c:v>42157.875</c:v>
                </c:pt>
                <c:pt idx="3669">
                  <c:v>42157.916666666664</c:v>
                </c:pt>
                <c:pt idx="3670">
                  <c:v>42157.958333333336</c:v>
                </c:pt>
                <c:pt idx="3671">
                  <c:v>42158</c:v>
                </c:pt>
                <c:pt idx="3672">
                  <c:v>42158.041666666664</c:v>
                </c:pt>
                <c:pt idx="3673">
                  <c:v>42158.083333333336</c:v>
                </c:pt>
                <c:pt idx="3674">
                  <c:v>42158.125</c:v>
                </c:pt>
                <c:pt idx="3675">
                  <c:v>42158.166666666664</c:v>
                </c:pt>
                <c:pt idx="3676">
                  <c:v>42158.208333333336</c:v>
                </c:pt>
                <c:pt idx="3677">
                  <c:v>42158.25</c:v>
                </c:pt>
                <c:pt idx="3678">
                  <c:v>42158.291666666664</c:v>
                </c:pt>
                <c:pt idx="3679">
                  <c:v>42158.333333333336</c:v>
                </c:pt>
                <c:pt idx="3680">
                  <c:v>42158.375</c:v>
                </c:pt>
                <c:pt idx="3681">
                  <c:v>42158.416666666664</c:v>
                </c:pt>
                <c:pt idx="3682">
                  <c:v>42158.458333333336</c:v>
                </c:pt>
                <c:pt idx="3683">
                  <c:v>42158.5</c:v>
                </c:pt>
                <c:pt idx="3684">
                  <c:v>42158.541666666664</c:v>
                </c:pt>
                <c:pt idx="3685">
                  <c:v>42158.583333333336</c:v>
                </c:pt>
                <c:pt idx="3686">
                  <c:v>42158.625</c:v>
                </c:pt>
                <c:pt idx="3687">
                  <c:v>42158.666666666664</c:v>
                </c:pt>
                <c:pt idx="3688">
                  <c:v>42158.708333333336</c:v>
                </c:pt>
                <c:pt idx="3689">
                  <c:v>42158.75</c:v>
                </c:pt>
                <c:pt idx="3690">
                  <c:v>42158.791666666664</c:v>
                </c:pt>
                <c:pt idx="3691">
                  <c:v>42158.833333333336</c:v>
                </c:pt>
                <c:pt idx="3692">
                  <c:v>42158.875</c:v>
                </c:pt>
                <c:pt idx="3693">
                  <c:v>42158.916666666664</c:v>
                </c:pt>
                <c:pt idx="3694">
                  <c:v>42158.958333333336</c:v>
                </c:pt>
                <c:pt idx="3695">
                  <c:v>42159</c:v>
                </c:pt>
                <c:pt idx="3696">
                  <c:v>42159.041666666664</c:v>
                </c:pt>
                <c:pt idx="3697">
                  <c:v>42159.083333333336</c:v>
                </c:pt>
                <c:pt idx="3698">
                  <c:v>42159.125</c:v>
                </c:pt>
                <c:pt idx="3699">
                  <c:v>42159.166666666664</c:v>
                </c:pt>
                <c:pt idx="3700">
                  <c:v>42159.208333333336</c:v>
                </c:pt>
                <c:pt idx="3701">
                  <c:v>42159.25</c:v>
                </c:pt>
                <c:pt idx="3702">
                  <c:v>42159.291666666664</c:v>
                </c:pt>
                <c:pt idx="3703">
                  <c:v>42159.333333333336</c:v>
                </c:pt>
                <c:pt idx="3704">
                  <c:v>42159.375</c:v>
                </c:pt>
                <c:pt idx="3705">
                  <c:v>42159.416666666664</c:v>
                </c:pt>
                <c:pt idx="3706">
                  <c:v>42159.458333333336</c:v>
                </c:pt>
                <c:pt idx="3707">
                  <c:v>42159.5</c:v>
                </c:pt>
                <c:pt idx="3708">
                  <c:v>42159.541666666664</c:v>
                </c:pt>
                <c:pt idx="3709">
                  <c:v>42159.583333333336</c:v>
                </c:pt>
                <c:pt idx="3710">
                  <c:v>42159.625</c:v>
                </c:pt>
                <c:pt idx="3711">
                  <c:v>42159.666666666664</c:v>
                </c:pt>
                <c:pt idx="3712">
                  <c:v>42159.708333333336</c:v>
                </c:pt>
                <c:pt idx="3713">
                  <c:v>42159.75</c:v>
                </c:pt>
                <c:pt idx="3714">
                  <c:v>42159.791666666664</c:v>
                </c:pt>
                <c:pt idx="3715">
                  <c:v>42159.833333333336</c:v>
                </c:pt>
                <c:pt idx="3716">
                  <c:v>42159.875</c:v>
                </c:pt>
                <c:pt idx="3717">
                  <c:v>42159.916666666664</c:v>
                </c:pt>
                <c:pt idx="3718">
                  <c:v>42159.958333333336</c:v>
                </c:pt>
                <c:pt idx="3719">
                  <c:v>42160</c:v>
                </c:pt>
                <c:pt idx="3720">
                  <c:v>42160.041666666664</c:v>
                </c:pt>
                <c:pt idx="3721">
                  <c:v>42160.083333333336</c:v>
                </c:pt>
                <c:pt idx="3722">
                  <c:v>42160.125</c:v>
                </c:pt>
                <c:pt idx="3723">
                  <c:v>42160.166666666664</c:v>
                </c:pt>
                <c:pt idx="3724">
                  <c:v>42160.208333333336</c:v>
                </c:pt>
                <c:pt idx="3725">
                  <c:v>42160.25</c:v>
                </c:pt>
                <c:pt idx="3726">
                  <c:v>42160.291666666664</c:v>
                </c:pt>
                <c:pt idx="3727">
                  <c:v>42160.333333333336</c:v>
                </c:pt>
                <c:pt idx="3728">
                  <c:v>42160.375</c:v>
                </c:pt>
                <c:pt idx="3729">
                  <c:v>42160.416666666664</c:v>
                </c:pt>
                <c:pt idx="3730">
                  <c:v>42160.458333333336</c:v>
                </c:pt>
                <c:pt idx="3731">
                  <c:v>42160.5</c:v>
                </c:pt>
                <c:pt idx="3732">
                  <c:v>42160.541666666664</c:v>
                </c:pt>
                <c:pt idx="3733">
                  <c:v>42160.583333333336</c:v>
                </c:pt>
                <c:pt idx="3734">
                  <c:v>42160.625</c:v>
                </c:pt>
                <c:pt idx="3735">
                  <c:v>42160.666666666664</c:v>
                </c:pt>
                <c:pt idx="3736">
                  <c:v>42160.708333333336</c:v>
                </c:pt>
                <c:pt idx="3737">
                  <c:v>42160.75</c:v>
                </c:pt>
                <c:pt idx="3738">
                  <c:v>42160.791666666664</c:v>
                </c:pt>
                <c:pt idx="3739">
                  <c:v>42160.833333333336</c:v>
                </c:pt>
                <c:pt idx="3740">
                  <c:v>42160.875</c:v>
                </c:pt>
                <c:pt idx="3741">
                  <c:v>42160.916666666664</c:v>
                </c:pt>
                <c:pt idx="3742">
                  <c:v>42160.958333333336</c:v>
                </c:pt>
                <c:pt idx="3743">
                  <c:v>42161</c:v>
                </c:pt>
                <c:pt idx="3744">
                  <c:v>42161.041666666664</c:v>
                </c:pt>
                <c:pt idx="3745">
                  <c:v>42161.083333333336</c:v>
                </c:pt>
                <c:pt idx="3746">
                  <c:v>42161.125</c:v>
                </c:pt>
                <c:pt idx="3747">
                  <c:v>42161.166666666664</c:v>
                </c:pt>
                <c:pt idx="3748">
                  <c:v>42161.208333333336</c:v>
                </c:pt>
                <c:pt idx="3749">
                  <c:v>42161.25</c:v>
                </c:pt>
                <c:pt idx="3750">
                  <c:v>42161.291666666664</c:v>
                </c:pt>
                <c:pt idx="3751">
                  <c:v>42161.333333333336</c:v>
                </c:pt>
                <c:pt idx="3752">
                  <c:v>42161.375</c:v>
                </c:pt>
                <c:pt idx="3753">
                  <c:v>42161.416666666664</c:v>
                </c:pt>
                <c:pt idx="3754">
                  <c:v>42161.458333333336</c:v>
                </c:pt>
                <c:pt idx="3755">
                  <c:v>42161.5</c:v>
                </c:pt>
                <c:pt idx="3756">
                  <c:v>42161.541666666664</c:v>
                </c:pt>
                <c:pt idx="3757">
                  <c:v>42161.583333333336</c:v>
                </c:pt>
                <c:pt idx="3758">
                  <c:v>42161.625</c:v>
                </c:pt>
                <c:pt idx="3759">
                  <c:v>42161.666666666664</c:v>
                </c:pt>
                <c:pt idx="3760">
                  <c:v>42161.708333333336</c:v>
                </c:pt>
                <c:pt idx="3761">
                  <c:v>42161.75</c:v>
                </c:pt>
                <c:pt idx="3762">
                  <c:v>42161.791666666664</c:v>
                </c:pt>
                <c:pt idx="3763">
                  <c:v>42161.833333333336</c:v>
                </c:pt>
                <c:pt idx="3764">
                  <c:v>42161.875</c:v>
                </c:pt>
                <c:pt idx="3765">
                  <c:v>42161.916666666664</c:v>
                </c:pt>
                <c:pt idx="3766">
                  <c:v>42161.958333333336</c:v>
                </c:pt>
                <c:pt idx="3767">
                  <c:v>42162</c:v>
                </c:pt>
                <c:pt idx="3768">
                  <c:v>42162.041666666664</c:v>
                </c:pt>
                <c:pt idx="3769">
                  <c:v>42162.083333333336</c:v>
                </c:pt>
                <c:pt idx="3770">
                  <c:v>42162.125</c:v>
                </c:pt>
                <c:pt idx="3771">
                  <c:v>42162.166666666664</c:v>
                </c:pt>
                <c:pt idx="3772">
                  <c:v>42162.208333333336</c:v>
                </c:pt>
                <c:pt idx="3773">
                  <c:v>42162.25</c:v>
                </c:pt>
                <c:pt idx="3774">
                  <c:v>42162.291666666664</c:v>
                </c:pt>
                <c:pt idx="3775">
                  <c:v>42162.333333333336</c:v>
                </c:pt>
                <c:pt idx="3776">
                  <c:v>42162.375</c:v>
                </c:pt>
                <c:pt idx="3777">
                  <c:v>42162.416666666664</c:v>
                </c:pt>
                <c:pt idx="3778">
                  <c:v>42162.458333333336</c:v>
                </c:pt>
                <c:pt idx="3779">
                  <c:v>42162.5</c:v>
                </c:pt>
                <c:pt idx="3780">
                  <c:v>42162.541666666664</c:v>
                </c:pt>
                <c:pt idx="3781">
                  <c:v>42162.583333333336</c:v>
                </c:pt>
                <c:pt idx="3782">
                  <c:v>42162.625</c:v>
                </c:pt>
                <c:pt idx="3783">
                  <c:v>42162.666666666664</c:v>
                </c:pt>
                <c:pt idx="3784">
                  <c:v>42162.708333333336</c:v>
                </c:pt>
                <c:pt idx="3785">
                  <c:v>42162.75</c:v>
                </c:pt>
                <c:pt idx="3786">
                  <c:v>42162.791666666664</c:v>
                </c:pt>
                <c:pt idx="3787">
                  <c:v>42162.833333333336</c:v>
                </c:pt>
                <c:pt idx="3788">
                  <c:v>42162.875</c:v>
                </c:pt>
                <c:pt idx="3789">
                  <c:v>42162.916666666664</c:v>
                </c:pt>
                <c:pt idx="3790">
                  <c:v>42162.958333333336</c:v>
                </c:pt>
                <c:pt idx="3791">
                  <c:v>42163</c:v>
                </c:pt>
                <c:pt idx="3792">
                  <c:v>42163.041666666664</c:v>
                </c:pt>
                <c:pt idx="3793">
                  <c:v>42163.083333333336</c:v>
                </c:pt>
                <c:pt idx="3794">
                  <c:v>42163.125</c:v>
                </c:pt>
                <c:pt idx="3795">
                  <c:v>42163.166666666664</c:v>
                </c:pt>
                <c:pt idx="3796">
                  <c:v>42163.208333333336</c:v>
                </c:pt>
                <c:pt idx="3797">
                  <c:v>42163.25</c:v>
                </c:pt>
                <c:pt idx="3798">
                  <c:v>42163.291666666664</c:v>
                </c:pt>
                <c:pt idx="3799">
                  <c:v>42163.333333333336</c:v>
                </c:pt>
                <c:pt idx="3800">
                  <c:v>42163.375</c:v>
                </c:pt>
                <c:pt idx="3801">
                  <c:v>42163.416666666664</c:v>
                </c:pt>
                <c:pt idx="3802">
                  <c:v>42163.458333333336</c:v>
                </c:pt>
                <c:pt idx="3803">
                  <c:v>42163.5</c:v>
                </c:pt>
                <c:pt idx="3804">
                  <c:v>42163.541666666664</c:v>
                </c:pt>
                <c:pt idx="3805">
                  <c:v>42163.583333333336</c:v>
                </c:pt>
                <c:pt idx="3806">
                  <c:v>42163.625</c:v>
                </c:pt>
                <c:pt idx="3807">
                  <c:v>42163.666666666664</c:v>
                </c:pt>
                <c:pt idx="3808">
                  <c:v>42163.708333333336</c:v>
                </c:pt>
                <c:pt idx="3809">
                  <c:v>42163.75</c:v>
                </c:pt>
                <c:pt idx="3810">
                  <c:v>42163.791666666664</c:v>
                </c:pt>
                <c:pt idx="3811">
                  <c:v>42163.833333333336</c:v>
                </c:pt>
                <c:pt idx="3812">
                  <c:v>42163.875</c:v>
                </c:pt>
                <c:pt idx="3813">
                  <c:v>42163.916666666664</c:v>
                </c:pt>
                <c:pt idx="3814">
                  <c:v>42163.958333333336</c:v>
                </c:pt>
                <c:pt idx="3815">
                  <c:v>42164</c:v>
                </c:pt>
                <c:pt idx="3816">
                  <c:v>42164.041666666664</c:v>
                </c:pt>
                <c:pt idx="3817">
                  <c:v>42164.083333333336</c:v>
                </c:pt>
                <c:pt idx="3818">
                  <c:v>42164.125</c:v>
                </c:pt>
                <c:pt idx="3819">
                  <c:v>42164.166666666664</c:v>
                </c:pt>
                <c:pt idx="3820">
                  <c:v>42164.208333333336</c:v>
                </c:pt>
                <c:pt idx="3821">
                  <c:v>42164.25</c:v>
                </c:pt>
                <c:pt idx="3822">
                  <c:v>42164.291666666664</c:v>
                </c:pt>
                <c:pt idx="3823">
                  <c:v>42164.333333333336</c:v>
                </c:pt>
                <c:pt idx="3824">
                  <c:v>42164.375</c:v>
                </c:pt>
                <c:pt idx="3825">
                  <c:v>42164.416666666664</c:v>
                </c:pt>
                <c:pt idx="3826">
                  <c:v>42164.458333333336</c:v>
                </c:pt>
                <c:pt idx="3827">
                  <c:v>42164.5</c:v>
                </c:pt>
                <c:pt idx="3828">
                  <c:v>42164.541666666664</c:v>
                </c:pt>
                <c:pt idx="3829">
                  <c:v>42164.583333333336</c:v>
                </c:pt>
                <c:pt idx="3830">
                  <c:v>42164.625</c:v>
                </c:pt>
                <c:pt idx="3831">
                  <c:v>42164.666666666664</c:v>
                </c:pt>
                <c:pt idx="3832">
                  <c:v>42164.708333333336</c:v>
                </c:pt>
                <c:pt idx="3833">
                  <c:v>42164.75</c:v>
                </c:pt>
                <c:pt idx="3834">
                  <c:v>42164.791666666664</c:v>
                </c:pt>
                <c:pt idx="3835">
                  <c:v>42164.833333333336</c:v>
                </c:pt>
                <c:pt idx="3836">
                  <c:v>42164.875</c:v>
                </c:pt>
                <c:pt idx="3837">
                  <c:v>42164.916666666664</c:v>
                </c:pt>
                <c:pt idx="3838">
                  <c:v>42164.958333333336</c:v>
                </c:pt>
                <c:pt idx="3839">
                  <c:v>42165</c:v>
                </c:pt>
                <c:pt idx="3840">
                  <c:v>42165.041666666664</c:v>
                </c:pt>
                <c:pt idx="3841">
                  <c:v>42165.083333333336</c:v>
                </c:pt>
                <c:pt idx="3842">
                  <c:v>42165.125</c:v>
                </c:pt>
                <c:pt idx="3843">
                  <c:v>42165.166666666664</c:v>
                </c:pt>
                <c:pt idx="3844">
                  <c:v>42165.208333333336</c:v>
                </c:pt>
                <c:pt idx="3845">
                  <c:v>42165.25</c:v>
                </c:pt>
                <c:pt idx="3846">
                  <c:v>42165.291666666664</c:v>
                </c:pt>
                <c:pt idx="3847">
                  <c:v>42165.333333333336</c:v>
                </c:pt>
                <c:pt idx="3848">
                  <c:v>42165.375</c:v>
                </c:pt>
                <c:pt idx="3849">
                  <c:v>42165.416666666664</c:v>
                </c:pt>
                <c:pt idx="3850">
                  <c:v>42165.458333333336</c:v>
                </c:pt>
                <c:pt idx="3851">
                  <c:v>42165.5</c:v>
                </c:pt>
                <c:pt idx="3852">
                  <c:v>42165.541666666664</c:v>
                </c:pt>
                <c:pt idx="3853">
                  <c:v>42165.583333333336</c:v>
                </c:pt>
                <c:pt idx="3854">
                  <c:v>42165.625</c:v>
                </c:pt>
                <c:pt idx="3855">
                  <c:v>42165.666666666664</c:v>
                </c:pt>
                <c:pt idx="3856">
                  <c:v>42165.708333333336</c:v>
                </c:pt>
                <c:pt idx="3857">
                  <c:v>42165.75</c:v>
                </c:pt>
                <c:pt idx="3858">
                  <c:v>42165.791666666664</c:v>
                </c:pt>
                <c:pt idx="3859">
                  <c:v>42165.833333333336</c:v>
                </c:pt>
                <c:pt idx="3860">
                  <c:v>42165.875</c:v>
                </c:pt>
                <c:pt idx="3861">
                  <c:v>42165.916666666664</c:v>
                </c:pt>
                <c:pt idx="3862">
                  <c:v>42165.958333333336</c:v>
                </c:pt>
                <c:pt idx="3863">
                  <c:v>42166</c:v>
                </c:pt>
                <c:pt idx="3864">
                  <c:v>42166.041666666664</c:v>
                </c:pt>
                <c:pt idx="3865">
                  <c:v>42166.083333333336</c:v>
                </c:pt>
                <c:pt idx="3866">
                  <c:v>42166.125</c:v>
                </c:pt>
                <c:pt idx="3867">
                  <c:v>42166.166666666664</c:v>
                </c:pt>
                <c:pt idx="3868">
                  <c:v>42166.208333333336</c:v>
                </c:pt>
                <c:pt idx="3869">
                  <c:v>42166.25</c:v>
                </c:pt>
                <c:pt idx="3870">
                  <c:v>42166.291666666664</c:v>
                </c:pt>
                <c:pt idx="3871">
                  <c:v>42166.333333333336</c:v>
                </c:pt>
                <c:pt idx="3872">
                  <c:v>42166.375</c:v>
                </c:pt>
                <c:pt idx="3873">
                  <c:v>42166.416666666664</c:v>
                </c:pt>
                <c:pt idx="3874">
                  <c:v>42166.458333333336</c:v>
                </c:pt>
                <c:pt idx="3875">
                  <c:v>42166.5</c:v>
                </c:pt>
                <c:pt idx="3876">
                  <c:v>42166.541666666664</c:v>
                </c:pt>
                <c:pt idx="3877">
                  <c:v>42166.583333333336</c:v>
                </c:pt>
                <c:pt idx="3878">
                  <c:v>42166.625</c:v>
                </c:pt>
                <c:pt idx="3879">
                  <c:v>42166.666666666664</c:v>
                </c:pt>
                <c:pt idx="3880">
                  <c:v>42166.708333333336</c:v>
                </c:pt>
                <c:pt idx="3881">
                  <c:v>42166.75</c:v>
                </c:pt>
                <c:pt idx="3882">
                  <c:v>42166.791666666664</c:v>
                </c:pt>
                <c:pt idx="3883">
                  <c:v>42166.833333333336</c:v>
                </c:pt>
                <c:pt idx="3884">
                  <c:v>42166.875</c:v>
                </c:pt>
                <c:pt idx="3885">
                  <c:v>42166.916666666664</c:v>
                </c:pt>
                <c:pt idx="3886">
                  <c:v>42166.958333333336</c:v>
                </c:pt>
                <c:pt idx="3887">
                  <c:v>42167</c:v>
                </c:pt>
                <c:pt idx="3888">
                  <c:v>42167.041666666664</c:v>
                </c:pt>
                <c:pt idx="3889">
                  <c:v>42167.083333333336</c:v>
                </c:pt>
                <c:pt idx="3890">
                  <c:v>42167.125</c:v>
                </c:pt>
                <c:pt idx="3891">
                  <c:v>42167.166666666664</c:v>
                </c:pt>
                <c:pt idx="3892">
                  <c:v>42167.208333333336</c:v>
                </c:pt>
                <c:pt idx="3893">
                  <c:v>42167.25</c:v>
                </c:pt>
                <c:pt idx="3894">
                  <c:v>42167.291666666664</c:v>
                </c:pt>
                <c:pt idx="3895">
                  <c:v>42167.333333333336</c:v>
                </c:pt>
                <c:pt idx="3896">
                  <c:v>42167.375</c:v>
                </c:pt>
                <c:pt idx="3897">
                  <c:v>42167.416666666664</c:v>
                </c:pt>
                <c:pt idx="3898">
                  <c:v>42167.458333333336</c:v>
                </c:pt>
                <c:pt idx="3899">
                  <c:v>42167.5</c:v>
                </c:pt>
                <c:pt idx="3900">
                  <c:v>42167.541666666664</c:v>
                </c:pt>
                <c:pt idx="3901">
                  <c:v>42167.583333333336</c:v>
                </c:pt>
                <c:pt idx="3902">
                  <c:v>42167.625</c:v>
                </c:pt>
                <c:pt idx="3903">
                  <c:v>42167.666666666664</c:v>
                </c:pt>
                <c:pt idx="3904">
                  <c:v>42167.708333333336</c:v>
                </c:pt>
                <c:pt idx="3905">
                  <c:v>42167.75</c:v>
                </c:pt>
                <c:pt idx="3906">
                  <c:v>42167.791666666664</c:v>
                </c:pt>
                <c:pt idx="3907">
                  <c:v>42167.833333333336</c:v>
                </c:pt>
                <c:pt idx="3908">
                  <c:v>42167.875</c:v>
                </c:pt>
                <c:pt idx="3909">
                  <c:v>42167.916666666664</c:v>
                </c:pt>
                <c:pt idx="3910">
                  <c:v>42167.958333333336</c:v>
                </c:pt>
                <c:pt idx="3911">
                  <c:v>42168</c:v>
                </c:pt>
                <c:pt idx="3912">
                  <c:v>42168.041666666664</c:v>
                </c:pt>
                <c:pt idx="3913">
                  <c:v>42168.083333333336</c:v>
                </c:pt>
                <c:pt idx="3914">
                  <c:v>42168.125</c:v>
                </c:pt>
                <c:pt idx="3915">
                  <c:v>42168.166666666664</c:v>
                </c:pt>
                <c:pt idx="3916">
                  <c:v>42168.208333333336</c:v>
                </c:pt>
                <c:pt idx="3917">
                  <c:v>42168.25</c:v>
                </c:pt>
                <c:pt idx="3918">
                  <c:v>42168.291666666664</c:v>
                </c:pt>
                <c:pt idx="3919">
                  <c:v>42168.333333333336</c:v>
                </c:pt>
                <c:pt idx="3920">
                  <c:v>42168.375</c:v>
                </c:pt>
                <c:pt idx="3921">
                  <c:v>42168.416666666664</c:v>
                </c:pt>
                <c:pt idx="3922">
                  <c:v>42168.458333333336</c:v>
                </c:pt>
                <c:pt idx="3923">
                  <c:v>42168.5</c:v>
                </c:pt>
                <c:pt idx="3924">
                  <c:v>42168.541666666664</c:v>
                </c:pt>
                <c:pt idx="3925">
                  <c:v>42168.583333333336</c:v>
                </c:pt>
                <c:pt idx="3926">
                  <c:v>42168.625</c:v>
                </c:pt>
                <c:pt idx="3927">
                  <c:v>42168.666666666664</c:v>
                </c:pt>
                <c:pt idx="3928">
                  <c:v>42168.708333333336</c:v>
                </c:pt>
                <c:pt idx="3929">
                  <c:v>42168.75</c:v>
                </c:pt>
                <c:pt idx="3930">
                  <c:v>42168.791666666664</c:v>
                </c:pt>
                <c:pt idx="3931">
                  <c:v>42168.833333333336</c:v>
                </c:pt>
                <c:pt idx="3932">
                  <c:v>42168.875</c:v>
                </c:pt>
                <c:pt idx="3933">
                  <c:v>42168.916666666664</c:v>
                </c:pt>
                <c:pt idx="3934">
                  <c:v>42168.958333333336</c:v>
                </c:pt>
                <c:pt idx="3935">
                  <c:v>42169</c:v>
                </c:pt>
                <c:pt idx="3936">
                  <c:v>42169.041666666664</c:v>
                </c:pt>
                <c:pt idx="3937">
                  <c:v>42169.083333333336</c:v>
                </c:pt>
                <c:pt idx="3938">
                  <c:v>42169.125</c:v>
                </c:pt>
                <c:pt idx="3939">
                  <c:v>42169.166666666664</c:v>
                </c:pt>
                <c:pt idx="3940">
                  <c:v>42169.208333333336</c:v>
                </c:pt>
                <c:pt idx="3941">
                  <c:v>42169.25</c:v>
                </c:pt>
                <c:pt idx="3942">
                  <c:v>42169.291666666664</c:v>
                </c:pt>
                <c:pt idx="3943">
                  <c:v>42169.333333333336</c:v>
                </c:pt>
                <c:pt idx="3944">
                  <c:v>42169.375</c:v>
                </c:pt>
                <c:pt idx="3945">
                  <c:v>42169.416666666664</c:v>
                </c:pt>
                <c:pt idx="3946">
                  <c:v>42169.458333333336</c:v>
                </c:pt>
                <c:pt idx="3947">
                  <c:v>42169.5</c:v>
                </c:pt>
                <c:pt idx="3948">
                  <c:v>42169.541666666664</c:v>
                </c:pt>
                <c:pt idx="3949">
                  <c:v>42169.583333333336</c:v>
                </c:pt>
                <c:pt idx="3950">
                  <c:v>42169.625</c:v>
                </c:pt>
                <c:pt idx="3951">
                  <c:v>42169.666666666664</c:v>
                </c:pt>
                <c:pt idx="3952">
                  <c:v>42169.708333333336</c:v>
                </c:pt>
                <c:pt idx="3953">
                  <c:v>42169.75</c:v>
                </c:pt>
                <c:pt idx="3954">
                  <c:v>42169.791666666664</c:v>
                </c:pt>
                <c:pt idx="3955">
                  <c:v>42169.833333333336</c:v>
                </c:pt>
                <c:pt idx="3956">
                  <c:v>42169.875</c:v>
                </c:pt>
                <c:pt idx="3957">
                  <c:v>42169.916666666664</c:v>
                </c:pt>
                <c:pt idx="3958">
                  <c:v>42169.958333333336</c:v>
                </c:pt>
                <c:pt idx="3959">
                  <c:v>42170</c:v>
                </c:pt>
                <c:pt idx="3960">
                  <c:v>42170.041666666664</c:v>
                </c:pt>
                <c:pt idx="3961">
                  <c:v>42170.083333333336</c:v>
                </c:pt>
                <c:pt idx="3962">
                  <c:v>42170.125</c:v>
                </c:pt>
                <c:pt idx="3963">
                  <c:v>42170.166666666664</c:v>
                </c:pt>
                <c:pt idx="3964">
                  <c:v>42170.208333333336</c:v>
                </c:pt>
                <c:pt idx="3965">
                  <c:v>42170.25</c:v>
                </c:pt>
                <c:pt idx="3966">
                  <c:v>42170.291666666664</c:v>
                </c:pt>
                <c:pt idx="3967">
                  <c:v>42170.333333333336</c:v>
                </c:pt>
                <c:pt idx="3968">
                  <c:v>42170.375</c:v>
                </c:pt>
                <c:pt idx="3969">
                  <c:v>42170.416666666664</c:v>
                </c:pt>
                <c:pt idx="3970">
                  <c:v>42170.458333333336</c:v>
                </c:pt>
                <c:pt idx="3971">
                  <c:v>42170.5</c:v>
                </c:pt>
                <c:pt idx="3972">
                  <c:v>42170.541666666664</c:v>
                </c:pt>
                <c:pt idx="3973">
                  <c:v>42170.583333333336</c:v>
                </c:pt>
                <c:pt idx="3974">
                  <c:v>42170.625</c:v>
                </c:pt>
                <c:pt idx="3975">
                  <c:v>42170.666666666664</c:v>
                </c:pt>
                <c:pt idx="3976">
                  <c:v>42170.708333333336</c:v>
                </c:pt>
                <c:pt idx="3977">
                  <c:v>42170.75</c:v>
                </c:pt>
                <c:pt idx="3978">
                  <c:v>42170.791666666664</c:v>
                </c:pt>
                <c:pt idx="3979">
                  <c:v>42170.833333333336</c:v>
                </c:pt>
                <c:pt idx="3980">
                  <c:v>42170.875</c:v>
                </c:pt>
                <c:pt idx="3981">
                  <c:v>42170.916666666664</c:v>
                </c:pt>
                <c:pt idx="3982">
                  <c:v>42170.958333333336</c:v>
                </c:pt>
                <c:pt idx="3983">
                  <c:v>42171</c:v>
                </c:pt>
                <c:pt idx="3984">
                  <c:v>42171.041666666664</c:v>
                </c:pt>
                <c:pt idx="3985">
                  <c:v>42171.083333333336</c:v>
                </c:pt>
                <c:pt idx="3986">
                  <c:v>42171.125</c:v>
                </c:pt>
                <c:pt idx="3987">
                  <c:v>42171.166666666664</c:v>
                </c:pt>
                <c:pt idx="3988">
                  <c:v>42171.208333333336</c:v>
                </c:pt>
                <c:pt idx="3989">
                  <c:v>42171.25</c:v>
                </c:pt>
                <c:pt idx="3990">
                  <c:v>42171.291666666664</c:v>
                </c:pt>
                <c:pt idx="3991">
                  <c:v>42171.333333333336</c:v>
                </c:pt>
                <c:pt idx="3992">
                  <c:v>42171.375</c:v>
                </c:pt>
                <c:pt idx="3993">
                  <c:v>42171.416666666664</c:v>
                </c:pt>
                <c:pt idx="3994">
                  <c:v>42171.458333333336</c:v>
                </c:pt>
                <c:pt idx="3995">
                  <c:v>42171.5</c:v>
                </c:pt>
                <c:pt idx="3996">
                  <c:v>42171.541666666664</c:v>
                </c:pt>
                <c:pt idx="3997">
                  <c:v>42171.583333333336</c:v>
                </c:pt>
                <c:pt idx="3998">
                  <c:v>42171.625</c:v>
                </c:pt>
                <c:pt idx="3999">
                  <c:v>42171.666666666664</c:v>
                </c:pt>
                <c:pt idx="4000">
                  <c:v>42171.708333333336</c:v>
                </c:pt>
                <c:pt idx="4001">
                  <c:v>42171.75</c:v>
                </c:pt>
                <c:pt idx="4002">
                  <c:v>42171.791666666664</c:v>
                </c:pt>
                <c:pt idx="4003">
                  <c:v>42171.833333333336</c:v>
                </c:pt>
                <c:pt idx="4004">
                  <c:v>42171.875</c:v>
                </c:pt>
                <c:pt idx="4005">
                  <c:v>42171.916666666664</c:v>
                </c:pt>
                <c:pt idx="4006">
                  <c:v>42171.958333333336</c:v>
                </c:pt>
                <c:pt idx="4007">
                  <c:v>42172</c:v>
                </c:pt>
                <c:pt idx="4008">
                  <c:v>42172.041666666664</c:v>
                </c:pt>
                <c:pt idx="4009">
                  <c:v>42172.083333333336</c:v>
                </c:pt>
                <c:pt idx="4010">
                  <c:v>42172.125</c:v>
                </c:pt>
                <c:pt idx="4011">
                  <c:v>42172.166666666664</c:v>
                </c:pt>
                <c:pt idx="4012">
                  <c:v>42172.208333333336</c:v>
                </c:pt>
                <c:pt idx="4013">
                  <c:v>42172.25</c:v>
                </c:pt>
                <c:pt idx="4014">
                  <c:v>42172.291666666664</c:v>
                </c:pt>
                <c:pt idx="4015">
                  <c:v>42172.333333333336</c:v>
                </c:pt>
                <c:pt idx="4016">
                  <c:v>42172.375</c:v>
                </c:pt>
                <c:pt idx="4017">
                  <c:v>42172.416666666664</c:v>
                </c:pt>
                <c:pt idx="4018">
                  <c:v>42172.458333333336</c:v>
                </c:pt>
                <c:pt idx="4019">
                  <c:v>42172.5</c:v>
                </c:pt>
                <c:pt idx="4020">
                  <c:v>42172.541666666664</c:v>
                </c:pt>
                <c:pt idx="4021">
                  <c:v>42172.583333333336</c:v>
                </c:pt>
                <c:pt idx="4022">
                  <c:v>42172.625</c:v>
                </c:pt>
                <c:pt idx="4023">
                  <c:v>42172.666666666664</c:v>
                </c:pt>
                <c:pt idx="4024">
                  <c:v>42172.708333333336</c:v>
                </c:pt>
                <c:pt idx="4025">
                  <c:v>42172.75</c:v>
                </c:pt>
                <c:pt idx="4026">
                  <c:v>42172.791666666664</c:v>
                </c:pt>
                <c:pt idx="4027">
                  <c:v>42172.833333333336</c:v>
                </c:pt>
                <c:pt idx="4028">
                  <c:v>42172.875</c:v>
                </c:pt>
                <c:pt idx="4029">
                  <c:v>42172.916666666664</c:v>
                </c:pt>
                <c:pt idx="4030">
                  <c:v>42172.958333333336</c:v>
                </c:pt>
                <c:pt idx="4031">
                  <c:v>42173</c:v>
                </c:pt>
                <c:pt idx="4032">
                  <c:v>42173.041666666664</c:v>
                </c:pt>
                <c:pt idx="4033">
                  <c:v>42173.083333333336</c:v>
                </c:pt>
                <c:pt idx="4034">
                  <c:v>42173.125</c:v>
                </c:pt>
                <c:pt idx="4035">
                  <c:v>42173.166666666664</c:v>
                </c:pt>
                <c:pt idx="4036">
                  <c:v>42173.208333333336</c:v>
                </c:pt>
                <c:pt idx="4037">
                  <c:v>42173.25</c:v>
                </c:pt>
                <c:pt idx="4038">
                  <c:v>42173.291666666664</c:v>
                </c:pt>
                <c:pt idx="4039">
                  <c:v>42173.333333333336</c:v>
                </c:pt>
                <c:pt idx="4040">
                  <c:v>42173.375</c:v>
                </c:pt>
                <c:pt idx="4041">
                  <c:v>42173.416666666664</c:v>
                </c:pt>
                <c:pt idx="4042">
                  <c:v>42173.458333333336</c:v>
                </c:pt>
                <c:pt idx="4043">
                  <c:v>42173.5</c:v>
                </c:pt>
                <c:pt idx="4044">
                  <c:v>42173.541666666664</c:v>
                </c:pt>
                <c:pt idx="4045">
                  <c:v>42173.583333333336</c:v>
                </c:pt>
                <c:pt idx="4046">
                  <c:v>42173.625</c:v>
                </c:pt>
                <c:pt idx="4047">
                  <c:v>42173.666666666664</c:v>
                </c:pt>
                <c:pt idx="4048">
                  <c:v>42173.708333333336</c:v>
                </c:pt>
                <c:pt idx="4049">
                  <c:v>42173.75</c:v>
                </c:pt>
                <c:pt idx="4050">
                  <c:v>42173.791666666664</c:v>
                </c:pt>
                <c:pt idx="4051">
                  <c:v>42173.833333333336</c:v>
                </c:pt>
                <c:pt idx="4052">
                  <c:v>42173.875</c:v>
                </c:pt>
                <c:pt idx="4053">
                  <c:v>42173.916666666664</c:v>
                </c:pt>
                <c:pt idx="4054">
                  <c:v>42173.958333333336</c:v>
                </c:pt>
                <c:pt idx="4055">
                  <c:v>42174</c:v>
                </c:pt>
                <c:pt idx="4056">
                  <c:v>42174.041666666664</c:v>
                </c:pt>
                <c:pt idx="4057">
                  <c:v>42174.083333333336</c:v>
                </c:pt>
                <c:pt idx="4058">
                  <c:v>42174.125</c:v>
                </c:pt>
                <c:pt idx="4059">
                  <c:v>42174.166666666664</c:v>
                </c:pt>
                <c:pt idx="4060">
                  <c:v>42174.208333333336</c:v>
                </c:pt>
                <c:pt idx="4061">
                  <c:v>42174.25</c:v>
                </c:pt>
                <c:pt idx="4062">
                  <c:v>42174.291666666664</c:v>
                </c:pt>
                <c:pt idx="4063">
                  <c:v>42174.333333333336</c:v>
                </c:pt>
                <c:pt idx="4064">
                  <c:v>42174.375</c:v>
                </c:pt>
                <c:pt idx="4065">
                  <c:v>42174.416666666664</c:v>
                </c:pt>
                <c:pt idx="4066">
                  <c:v>42174.458333333336</c:v>
                </c:pt>
                <c:pt idx="4067">
                  <c:v>42174.5</c:v>
                </c:pt>
                <c:pt idx="4068">
                  <c:v>42174.541666666664</c:v>
                </c:pt>
                <c:pt idx="4069">
                  <c:v>42174.583333333336</c:v>
                </c:pt>
                <c:pt idx="4070">
                  <c:v>42174.625</c:v>
                </c:pt>
                <c:pt idx="4071">
                  <c:v>42174.666666666664</c:v>
                </c:pt>
                <c:pt idx="4072">
                  <c:v>42174.708333333336</c:v>
                </c:pt>
                <c:pt idx="4073">
                  <c:v>42174.75</c:v>
                </c:pt>
                <c:pt idx="4074">
                  <c:v>42174.791666666664</c:v>
                </c:pt>
                <c:pt idx="4075">
                  <c:v>42174.833333333336</c:v>
                </c:pt>
                <c:pt idx="4076">
                  <c:v>42174.875</c:v>
                </c:pt>
                <c:pt idx="4077">
                  <c:v>42174.916666666664</c:v>
                </c:pt>
                <c:pt idx="4078">
                  <c:v>42174.958333333336</c:v>
                </c:pt>
                <c:pt idx="4079">
                  <c:v>42175</c:v>
                </c:pt>
                <c:pt idx="4080">
                  <c:v>42175.041666666664</c:v>
                </c:pt>
                <c:pt idx="4081">
                  <c:v>42175.083333333336</c:v>
                </c:pt>
                <c:pt idx="4082">
                  <c:v>42175.125</c:v>
                </c:pt>
                <c:pt idx="4083">
                  <c:v>42175.166666666664</c:v>
                </c:pt>
                <c:pt idx="4084">
                  <c:v>42175.208333333336</c:v>
                </c:pt>
                <c:pt idx="4085">
                  <c:v>42175.25</c:v>
                </c:pt>
                <c:pt idx="4086">
                  <c:v>42175.291666666664</c:v>
                </c:pt>
                <c:pt idx="4087">
                  <c:v>42175.333333333336</c:v>
                </c:pt>
                <c:pt idx="4088">
                  <c:v>42175.375</c:v>
                </c:pt>
                <c:pt idx="4089">
                  <c:v>42175.416666666664</c:v>
                </c:pt>
                <c:pt idx="4090">
                  <c:v>42175.458333333336</c:v>
                </c:pt>
                <c:pt idx="4091">
                  <c:v>42175.5</c:v>
                </c:pt>
                <c:pt idx="4092">
                  <c:v>42175.541666666664</c:v>
                </c:pt>
                <c:pt idx="4093">
                  <c:v>42175.583333333336</c:v>
                </c:pt>
                <c:pt idx="4094">
                  <c:v>42175.625</c:v>
                </c:pt>
                <c:pt idx="4095">
                  <c:v>42175.666666666664</c:v>
                </c:pt>
                <c:pt idx="4096">
                  <c:v>42175.708333333336</c:v>
                </c:pt>
                <c:pt idx="4097">
                  <c:v>42175.75</c:v>
                </c:pt>
                <c:pt idx="4098">
                  <c:v>42175.791666666664</c:v>
                </c:pt>
                <c:pt idx="4099">
                  <c:v>42175.833333333336</c:v>
                </c:pt>
                <c:pt idx="4100">
                  <c:v>42175.875</c:v>
                </c:pt>
                <c:pt idx="4101">
                  <c:v>42175.916666666664</c:v>
                </c:pt>
                <c:pt idx="4102">
                  <c:v>42175.958333333336</c:v>
                </c:pt>
                <c:pt idx="4103">
                  <c:v>42176</c:v>
                </c:pt>
                <c:pt idx="4104">
                  <c:v>42176.041666666664</c:v>
                </c:pt>
                <c:pt idx="4105">
                  <c:v>42176.083333333336</c:v>
                </c:pt>
                <c:pt idx="4106">
                  <c:v>42176.125</c:v>
                </c:pt>
                <c:pt idx="4107">
                  <c:v>42176.166666666664</c:v>
                </c:pt>
                <c:pt idx="4108">
                  <c:v>42176.208333333336</c:v>
                </c:pt>
                <c:pt idx="4109">
                  <c:v>42176.25</c:v>
                </c:pt>
                <c:pt idx="4110">
                  <c:v>42176.291666666664</c:v>
                </c:pt>
                <c:pt idx="4111">
                  <c:v>42176.333333333336</c:v>
                </c:pt>
                <c:pt idx="4112">
                  <c:v>42176.375</c:v>
                </c:pt>
                <c:pt idx="4113">
                  <c:v>42176.416666666664</c:v>
                </c:pt>
                <c:pt idx="4114">
                  <c:v>42176.458333333336</c:v>
                </c:pt>
                <c:pt idx="4115">
                  <c:v>42176.5</c:v>
                </c:pt>
                <c:pt idx="4116">
                  <c:v>42176.541666666664</c:v>
                </c:pt>
                <c:pt idx="4117">
                  <c:v>42176.583333333336</c:v>
                </c:pt>
                <c:pt idx="4118">
                  <c:v>42176.625</c:v>
                </c:pt>
                <c:pt idx="4119">
                  <c:v>42176.666666666664</c:v>
                </c:pt>
                <c:pt idx="4120">
                  <c:v>42176.708333333336</c:v>
                </c:pt>
                <c:pt idx="4121">
                  <c:v>42176.75</c:v>
                </c:pt>
                <c:pt idx="4122">
                  <c:v>42176.791666666664</c:v>
                </c:pt>
                <c:pt idx="4123">
                  <c:v>42176.833333333336</c:v>
                </c:pt>
                <c:pt idx="4124">
                  <c:v>42176.875</c:v>
                </c:pt>
                <c:pt idx="4125">
                  <c:v>42176.916666666664</c:v>
                </c:pt>
                <c:pt idx="4126">
                  <c:v>42176.958333333336</c:v>
                </c:pt>
                <c:pt idx="4127">
                  <c:v>42177</c:v>
                </c:pt>
                <c:pt idx="4128">
                  <c:v>42177.041666666664</c:v>
                </c:pt>
                <c:pt idx="4129">
                  <c:v>42177.083333333336</c:v>
                </c:pt>
                <c:pt idx="4130">
                  <c:v>42177.125</c:v>
                </c:pt>
                <c:pt idx="4131">
                  <c:v>42177.166666666664</c:v>
                </c:pt>
                <c:pt idx="4132">
                  <c:v>42177.208333333336</c:v>
                </c:pt>
                <c:pt idx="4133">
                  <c:v>42177.25</c:v>
                </c:pt>
                <c:pt idx="4134">
                  <c:v>42177.291666666664</c:v>
                </c:pt>
                <c:pt idx="4135">
                  <c:v>42177.333333333336</c:v>
                </c:pt>
                <c:pt idx="4136">
                  <c:v>42177.375</c:v>
                </c:pt>
                <c:pt idx="4137">
                  <c:v>42177.416666666664</c:v>
                </c:pt>
                <c:pt idx="4138">
                  <c:v>42177.458333333336</c:v>
                </c:pt>
                <c:pt idx="4139">
                  <c:v>42177.5</c:v>
                </c:pt>
                <c:pt idx="4140">
                  <c:v>42177.541666666664</c:v>
                </c:pt>
                <c:pt idx="4141">
                  <c:v>42177.583333333336</c:v>
                </c:pt>
                <c:pt idx="4142">
                  <c:v>42177.625</c:v>
                </c:pt>
                <c:pt idx="4143">
                  <c:v>42177.666666666664</c:v>
                </c:pt>
                <c:pt idx="4144">
                  <c:v>42177.708333333336</c:v>
                </c:pt>
                <c:pt idx="4145">
                  <c:v>42177.75</c:v>
                </c:pt>
                <c:pt idx="4146">
                  <c:v>42177.791666666664</c:v>
                </c:pt>
                <c:pt idx="4147">
                  <c:v>42177.833333333336</c:v>
                </c:pt>
                <c:pt idx="4148">
                  <c:v>42177.875</c:v>
                </c:pt>
                <c:pt idx="4149">
                  <c:v>42177.916666666664</c:v>
                </c:pt>
                <c:pt idx="4150">
                  <c:v>42177.958333333336</c:v>
                </c:pt>
                <c:pt idx="4151">
                  <c:v>42178</c:v>
                </c:pt>
              </c:numCache>
            </c:numRef>
          </c:cat>
          <c:val>
            <c:numRef>
              <c:f>Inertai!$B$2:$B$4153</c:f>
              <c:numCache>
                <c:formatCode>General</c:formatCode>
                <c:ptCount val="4152"/>
                <c:pt idx="0">
                  <c:v>238567.1875</c:v>
                </c:pt>
                <c:pt idx="1">
                  <c:v>233208.5313</c:v>
                </c:pt>
                <c:pt idx="2">
                  <c:v>233119.9063</c:v>
                </c:pt>
                <c:pt idx="3">
                  <c:v>233119.9063</c:v>
                </c:pt>
                <c:pt idx="4">
                  <c:v>233119.9063</c:v>
                </c:pt>
                <c:pt idx="5">
                  <c:v>234136.8125</c:v>
                </c:pt>
                <c:pt idx="6">
                  <c:v>235596.48439999999</c:v>
                </c:pt>
                <c:pt idx="7">
                  <c:v>235764.3125</c:v>
                </c:pt>
                <c:pt idx="8">
                  <c:v>235770.35939999999</c:v>
                </c:pt>
                <c:pt idx="9">
                  <c:v>238330.5313</c:v>
                </c:pt>
                <c:pt idx="10">
                  <c:v>245184.0313</c:v>
                </c:pt>
                <c:pt idx="11">
                  <c:v>245095.42189999999</c:v>
                </c:pt>
                <c:pt idx="12">
                  <c:v>247370.01560000001</c:v>
                </c:pt>
                <c:pt idx="13">
                  <c:v>248549.375</c:v>
                </c:pt>
                <c:pt idx="14">
                  <c:v>248355.2813</c:v>
                </c:pt>
                <c:pt idx="15">
                  <c:v>249204.4375</c:v>
                </c:pt>
                <c:pt idx="16">
                  <c:v>249682.95310000001</c:v>
                </c:pt>
                <c:pt idx="17">
                  <c:v>249682.95310000001</c:v>
                </c:pt>
                <c:pt idx="18">
                  <c:v>250076.51560000001</c:v>
                </c:pt>
                <c:pt idx="19">
                  <c:v>250144.07810000001</c:v>
                </c:pt>
                <c:pt idx="20">
                  <c:v>250360.92189999999</c:v>
                </c:pt>
                <c:pt idx="21">
                  <c:v>244018.54689999999</c:v>
                </c:pt>
                <c:pt idx="22">
                  <c:v>243132.2188</c:v>
                </c:pt>
                <c:pt idx="23">
                  <c:v>237089.4063</c:v>
                </c:pt>
                <c:pt idx="24">
                  <c:v>233323.45310000001</c:v>
                </c:pt>
                <c:pt idx="25">
                  <c:v>232185.4688</c:v>
                </c:pt>
                <c:pt idx="26">
                  <c:v>231812.45310000001</c:v>
                </c:pt>
                <c:pt idx="27">
                  <c:v>231812.45310000001</c:v>
                </c:pt>
                <c:pt idx="28">
                  <c:v>232101.17189999999</c:v>
                </c:pt>
                <c:pt idx="29">
                  <c:v>238748.60939999999</c:v>
                </c:pt>
                <c:pt idx="30">
                  <c:v>243964.45310000001</c:v>
                </c:pt>
                <c:pt idx="31">
                  <c:v>248636.6875</c:v>
                </c:pt>
                <c:pt idx="32">
                  <c:v>247505.48439999999</c:v>
                </c:pt>
                <c:pt idx="33">
                  <c:v>248612.45310000001</c:v>
                </c:pt>
                <c:pt idx="34">
                  <c:v>247397.54689999999</c:v>
                </c:pt>
                <c:pt idx="35">
                  <c:v>248377.3125</c:v>
                </c:pt>
                <c:pt idx="36">
                  <c:v>249515.07810000001</c:v>
                </c:pt>
                <c:pt idx="37">
                  <c:v>249166.125</c:v>
                </c:pt>
                <c:pt idx="38">
                  <c:v>248006.95310000001</c:v>
                </c:pt>
                <c:pt idx="39">
                  <c:v>247673.01560000001</c:v>
                </c:pt>
                <c:pt idx="40">
                  <c:v>247027.8125</c:v>
                </c:pt>
                <c:pt idx="41">
                  <c:v>245125.45310000001</c:v>
                </c:pt>
                <c:pt idx="42">
                  <c:v>245434.10939999999</c:v>
                </c:pt>
                <c:pt idx="43">
                  <c:v>245195.375</c:v>
                </c:pt>
                <c:pt idx="44">
                  <c:v>240520.01560000001</c:v>
                </c:pt>
                <c:pt idx="45">
                  <c:v>236985.35939999999</c:v>
                </c:pt>
                <c:pt idx="46">
                  <c:v>231029.5625</c:v>
                </c:pt>
                <c:pt idx="47">
                  <c:v>225397.35939999999</c:v>
                </c:pt>
                <c:pt idx="48">
                  <c:v>221121.95310000001</c:v>
                </c:pt>
                <c:pt idx="49">
                  <c:v>206056.3438</c:v>
                </c:pt>
                <c:pt idx="50">
                  <c:v>204830.48439999999</c:v>
                </c:pt>
                <c:pt idx="51">
                  <c:v>206153.5938</c:v>
                </c:pt>
                <c:pt idx="52">
                  <c:v>207564.76560000001</c:v>
                </c:pt>
                <c:pt idx="53">
                  <c:v>208291.4063</c:v>
                </c:pt>
                <c:pt idx="54">
                  <c:v>209429.39060000001</c:v>
                </c:pt>
                <c:pt idx="55">
                  <c:v>209604.0625</c:v>
                </c:pt>
                <c:pt idx="56">
                  <c:v>211279.1563</c:v>
                </c:pt>
                <c:pt idx="57">
                  <c:v>214125.26560000001</c:v>
                </c:pt>
                <c:pt idx="58">
                  <c:v>218269.39060000001</c:v>
                </c:pt>
                <c:pt idx="59">
                  <c:v>218180.7813</c:v>
                </c:pt>
                <c:pt idx="60">
                  <c:v>213476.6563</c:v>
                </c:pt>
                <c:pt idx="61">
                  <c:v>205621.0938</c:v>
                </c:pt>
                <c:pt idx="62">
                  <c:v>205621.0938</c:v>
                </c:pt>
                <c:pt idx="63">
                  <c:v>211233.3125</c:v>
                </c:pt>
                <c:pt idx="64">
                  <c:v>212318.6875</c:v>
                </c:pt>
                <c:pt idx="65">
                  <c:v>208969.07810000001</c:v>
                </c:pt>
                <c:pt idx="66">
                  <c:v>209352</c:v>
                </c:pt>
                <c:pt idx="67">
                  <c:v>209821.875</c:v>
                </c:pt>
                <c:pt idx="68">
                  <c:v>209849.7188</c:v>
                </c:pt>
                <c:pt idx="69">
                  <c:v>209835.79689999999</c:v>
                </c:pt>
                <c:pt idx="70">
                  <c:v>208687.51560000001</c:v>
                </c:pt>
                <c:pt idx="71">
                  <c:v>207549.51560000001</c:v>
                </c:pt>
                <c:pt idx="72">
                  <c:v>208596.51560000001</c:v>
                </c:pt>
                <c:pt idx="73">
                  <c:v>204113.73439999999</c:v>
                </c:pt>
                <c:pt idx="74">
                  <c:v>204025.125</c:v>
                </c:pt>
                <c:pt idx="75">
                  <c:v>204025.125</c:v>
                </c:pt>
                <c:pt idx="76">
                  <c:v>204892.9375</c:v>
                </c:pt>
                <c:pt idx="77">
                  <c:v>207866.4375</c:v>
                </c:pt>
                <c:pt idx="78">
                  <c:v>211475.98439999999</c:v>
                </c:pt>
                <c:pt idx="79">
                  <c:v>211954.29689999999</c:v>
                </c:pt>
                <c:pt idx="80">
                  <c:v>217885.26560000001</c:v>
                </c:pt>
                <c:pt idx="81">
                  <c:v>220050.75</c:v>
                </c:pt>
                <c:pt idx="82">
                  <c:v>220119.0938</c:v>
                </c:pt>
                <c:pt idx="83">
                  <c:v>224697.4688</c:v>
                </c:pt>
                <c:pt idx="84">
                  <c:v>227710.48439999999</c:v>
                </c:pt>
                <c:pt idx="85">
                  <c:v>239489.375</c:v>
                </c:pt>
                <c:pt idx="86">
                  <c:v>237650.32810000001</c:v>
                </c:pt>
                <c:pt idx="87">
                  <c:v>244730.3125</c:v>
                </c:pt>
                <c:pt idx="88">
                  <c:v>250958.25</c:v>
                </c:pt>
                <c:pt idx="89">
                  <c:v>252536.9688</c:v>
                </c:pt>
                <c:pt idx="90">
                  <c:v>252727.54689999999</c:v>
                </c:pt>
                <c:pt idx="91">
                  <c:v>253975.64060000001</c:v>
                </c:pt>
                <c:pt idx="92">
                  <c:v>253938.76560000001</c:v>
                </c:pt>
                <c:pt idx="93">
                  <c:v>252364.29689999999</c:v>
                </c:pt>
                <c:pt idx="94">
                  <c:v>252196.875</c:v>
                </c:pt>
                <c:pt idx="95">
                  <c:v>252197.0938</c:v>
                </c:pt>
                <c:pt idx="96">
                  <c:v>252141.4375</c:v>
                </c:pt>
                <c:pt idx="97">
                  <c:v>250181.4375</c:v>
                </c:pt>
                <c:pt idx="98">
                  <c:v>251609.42189999999</c:v>
                </c:pt>
                <c:pt idx="99">
                  <c:v>259477.98439999999</c:v>
                </c:pt>
                <c:pt idx="100">
                  <c:v>265430.875</c:v>
                </c:pt>
                <c:pt idx="101">
                  <c:v>266297.03129999997</c:v>
                </c:pt>
                <c:pt idx="102">
                  <c:v>268762.28129999997</c:v>
                </c:pt>
                <c:pt idx="103">
                  <c:v>272252.15629999997</c:v>
                </c:pt>
                <c:pt idx="104">
                  <c:v>270672.15629999997</c:v>
                </c:pt>
                <c:pt idx="105">
                  <c:v>266917.15629999997</c:v>
                </c:pt>
                <c:pt idx="106">
                  <c:v>262368.0625</c:v>
                </c:pt>
                <c:pt idx="107">
                  <c:v>258353.5938</c:v>
                </c:pt>
                <c:pt idx="108">
                  <c:v>256332.64060000001</c:v>
                </c:pt>
                <c:pt idx="109">
                  <c:v>247705.48439999999</c:v>
                </c:pt>
                <c:pt idx="110">
                  <c:v>245858.7188</c:v>
                </c:pt>
                <c:pt idx="111">
                  <c:v>244392.9688</c:v>
                </c:pt>
                <c:pt idx="112">
                  <c:v>246914.4063</c:v>
                </c:pt>
                <c:pt idx="113">
                  <c:v>240268.8125</c:v>
                </c:pt>
                <c:pt idx="114">
                  <c:v>240268.8125</c:v>
                </c:pt>
                <c:pt idx="115">
                  <c:v>240268.8125</c:v>
                </c:pt>
                <c:pt idx="116">
                  <c:v>238513.4375</c:v>
                </c:pt>
                <c:pt idx="117">
                  <c:v>237660.0625</c:v>
                </c:pt>
                <c:pt idx="118">
                  <c:v>236278.26560000001</c:v>
                </c:pt>
                <c:pt idx="119">
                  <c:v>232823.625</c:v>
                </c:pt>
                <c:pt idx="120">
                  <c:v>231686.3125</c:v>
                </c:pt>
                <c:pt idx="121">
                  <c:v>229914.0313</c:v>
                </c:pt>
                <c:pt idx="122">
                  <c:v>232160.4063</c:v>
                </c:pt>
                <c:pt idx="123">
                  <c:v>232160.4063</c:v>
                </c:pt>
                <c:pt idx="124">
                  <c:v>235713.0938</c:v>
                </c:pt>
                <c:pt idx="125">
                  <c:v>241501.54689999999</c:v>
                </c:pt>
                <c:pt idx="126">
                  <c:v>249330.17189999999</c:v>
                </c:pt>
                <c:pt idx="127">
                  <c:v>249794.32810000001</c:v>
                </c:pt>
                <c:pt idx="128">
                  <c:v>251934.3125</c:v>
                </c:pt>
                <c:pt idx="129">
                  <c:v>251828.1875</c:v>
                </c:pt>
                <c:pt idx="130">
                  <c:v>247375.9688</c:v>
                </c:pt>
                <c:pt idx="131">
                  <c:v>240780.0313</c:v>
                </c:pt>
                <c:pt idx="132">
                  <c:v>236090.48439999999</c:v>
                </c:pt>
                <c:pt idx="133">
                  <c:v>236090.48439999999</c:v>
                </c:pt>
                <c:pt idx="134">
                  <c:v>232636.5313</c:v>
                </c:pt>
                <c:pt idx="135">
                  <c:v>231597.8438</c:v>
                </c:pt>
                <c:pt idx="136">
                  <c:v>233446.5625</c:v>
                </c:pt>
                <c:pt idx="137">
                  <c:v>232714.0625</c:v>
                </c:pt>
                <c:pt idx="138">
                  <c:v>231842.9063</c:v>
                </c:pt>
                <c:pt idx="139">
                  <c:v>232042.0625</c:v>
                </c:pt>
                <c:pt idx="140">
                  <c:v>229175.5313</c:v>
                </c:pt>
                <c:pt idx="141">
                  <c:v>231549.9688</c:v>
                </c:pt>
                <c:pt idx="142">
                  <c:v>229369.0938</c:v>
                </c:pt>
                <c:pt idx="143">
                  <c:v>224531.70310000001</c:v>
                </c:pt>
                <c:pt idx="144">
                  <c:v>225574.8125</c:v>
                </c:pt>
                <c:pt idx="145">
                  <c:v>222794.54689999999</c:v>
                </c:pt>
                <c:pt idx="146">
                  <c:v>222794.54689999999</c:v>
                </c:pt>
                <c:pt idx="147">
                  <c:v>222560.7813</c:v>
                </c:pt>
                <c:pt idx="148">
                  <c:v>224953.45310000001</c:v>
                </c:pt>
                <c:pt idx="149">
                  <c:v>228734.14060000001</c:v>
                </c:pt>
                <c:pt idx="150">
                  <c:v>241620.98439999999</c:v>
                </c:pt>
                <c:pt idx="151">
                  <c:v>241371.35939999999</c:v>
                </c:pt>
                <c:pt idx="152">
                  <c:v>241224.73439999999</c:v>
                </c:pt>
                <c:pt idx="153">
                  <c:v>239108</c:v>
                </c:pt>
                <c:pt idx="154">
                  <c:v>240390.9688</c:v>
                </c:pt>
                <c:pt idx="155">
                  <c:v>242370.9688</c:v>
                </c:pt>
                <c:pt idx="156">
                  <c:v>242086.5625</c:v>
                </c:pt>
                <c:pt idx="157">
                  <c:v>247820.67189999999</c:v>
                </c:pt>
                <c:pt idx="158">
                  <c:v>250090.75</c:v>
                </c:pt>
                <c:pt idx="159">
                  <c:v>254657.3438</c:v>
                </c:pt>
                <c:pt idx="160">
                  <c:v>259658.1875</c:v>
                </c:pt>
                <c:pt idx="161">
                  <c:v>264533.8125</c:v>
                </c:pt>
                <c:pt idx="162">
                  <c:v>261908.625</c:v>
                </c:pt>
                <c:pt idx="163">
                  <c:v>262735.75</c:v>
                </c:pt>
                <c:pt idx="164">
                  <c:v>265307.75</c:v>
                </c:pt>
                <c:pt idx="165">
                  <c:v>264535.4375</c:v>
                </c:pt>
                <c:pt idx="166">
                  <c:v>260908.75</c:v>
                </c:pt>
                <c:pt idx="167">
                  <c:v>260568.3438</c:v>
                </c:pt>
                <c:pt idx="168">
                  <c:v>263024.75</c:v>
                </c:pt>
                <c:pt idx="169">
                  <c:v>263103.53129999997</c:v>
                </c:pt>
                <c:pt idx="170">
                  <c:v>270330.6875</c:v>
                </c:pt>
                <c:pt idx="171">
                  <c:v>271754.5625</c:v>
                </c:pt>
                <c:pt idx="172">
                  <c:v>274704.09379999997</c:v>
                </c:pt>
                <c:pt idx="173">
                  <c:v>280521.71879999997</c:v>
                </c:pt>
                <c:pt idx="174">
                  <c:v>283948.4375</c:v>
                </c:pt>
                <c:pt idx="175">
                  <c:v>287112.53129999997</c:v>
                </c:pt>
                <c:pt idx="176">
                  <c:v>286233</c:v>
                </c:pt>
                <c:pt idx="177">
                  <c:v>276756.8125</c:v>
                </c:pt>
                <c:pt idx="178">
                  <c:v>269845.25</c:v>
                </c:pt>
                <c:pt idx="179">
                  <c:v>256439.8438</c:v>
                </c:pt>
                <c:pt idx="180">
                  <c:v>254990.4375</c:v>
                </c:pt>
                <c:pt idx="181">
                  <c:v>252564.2813</c:v>
                </c:pt>
                <c:pt idx="182">
                  <c:v>249211.9375</c:v>
                </c:pt>
                <c:pt idx="183">
                  <c:v>250549.0313</c:v>
                </c:pt>
                <c:pt idx="184">
                  <c:v>250004.375</c:v>
                </c:pt>
                <c:pt idx="185">
                  <c:v>250643.32810000001</c:v>
                </c:pt>
                <c:pt idx="186">
                  <c:v>251195.45310000001</c:v>
                </c:pt>
                <c:pt idx="187">
                  <c:v>251788.76560000001</c:v>
                </c:pt>
                <c:pt idx="188">
                  <c:v>252012.75</c:v>
                </c:pt>
                <c:pt idx="189">
                  <c:v>252397.70310000001</c:v>
                </c:pt>
                <c:pt idx="190">
                  <c:v>247158.85939999999</c:v>
                </c:pt>
                <c:pt idx="191">
                  <c:v>240600.45310000001</c:v>
                </c:pt>
                <c:pt idx="192">
                  <c:v>239462.67189999999</c:v>
                </c:pt>
                <c:pt idx="193">
                  <c:v>233483.375</c:v>
                </c:pt>
                <c:pt idx="194">
                  <c:v>232914.5625</c:v>
                </c:pt>
                <c:pt idx="195">
                  <c:v>232436.375</c:v>
                </c:pt>
                <c:pt idx="196">
                  <c:v>235919.6875</c:v>
                </c:pt>
                <c:pt idx="197">
                  <c:v>244019.26560000001</c:v>
                </c:pt>
                <c:pt idx="198">
                  <c:v>249541.04689999999</c:v>
                </c:pt>
                <c:pt idx="199">
                  <c:v>250895.3438</c:v>
                </c:pt>
                <c:pt idx="200">
                  <c:v>250469.8125</c:v>
                </c:pt>
                <c:pt idx="201">
                  <c:v>251981.625</c:v>
                </c:pt>
                <c:pt idx="202">
                  <c:v>248915.67189999999</c:v>
                </c:pt>
                <c:pt idx="203">
                  <c:v>246072.45310000001</c:v>
                </c:pt>
                <c:pt idx="204">
                  <c:v>245149.45310000001</c:v>
                </c:pt>
                <c:pt idx="205">
                  <c:v>247966.01560000001</c:v>
                </c:pt>
                <c:pt idx="206">
                  <c:v>250099.26560000001</c:v>
                </c:pt>
                <c:pt idx="207">
                  <c:v>250600.85939999999</c:v>
                </c:pt>
                <c:pt idx="208">
                  <c:v>252124.60939999999</c:v>
                </c:pt>
                <c:pt idx="209">
                  <c:v>255084.35939999999</c:v>
                </c:pt>
                <c:pt idx="210">
                  <c:v>261072.89060000001</c:v>
                </c:pt>
                <c:pt idx="211">
                  <c:v>262676.6875</c:v>
                </c:pt>
                <c:pt idx="212">
                  <c:v>261024.8125</c:v>
                </c:pt>
                <c:pt idx="213">
                  <c:v>255636.75</c:v>
                </c:pt>
                <c:pt idx="214">
                  <c:v>254798.5625</c:v>
                </c:pt>
                <c:pt idx="215">
                  <c:v>245184.76560000001</c:v>
                </c:pt>
                <c:pt idx="216">
                  <c:v>240371.8438</c:v>
                </c:pt>
                <c:pt idx="217">
                  <c:v>238326.4375</c:v>
                </c:pt>
                <c:pt idx="218">
                  <c:v>235609.98439999999</c:v>
                </c:pt>
                <c:pt idx="219">
                  <c:v>235609.98439999999</c:v>
                </c:pt>
                <c:pt idx="220">
                  <c:v>235609.98439999999</c:v>
                </c:pt>
                <c:pt idx="221">
                  <c:v>244275.51560000001</c:v>
                </c:pt>
                <c:pt idx="222">
                  <c:v>249763.5</c:v>
                </c:pt>
                <c:pt idx="223">
                  <c:v>254312.92189999999</c:v>
                </c:pt>
                <c:pt idx="224">
                  <c:v>258063.42189999999</c:v>
                </c:pt>
                <c:pt idx="225">
                  <c:v>257746.9688</c:v>
                </c:pt>
                <c:pt idx="226">
                  <c:v>256670.5625</c:v>
                </c:pt>
                <c:pt idx="227">
                  <c:v>256670.5625</c:v>
                </c:pt>
                <c:pt idx="228">
                  <c:v>255920.2813</c:v>
                </c:pt>
                <c:pt idx="229">
                  <c:v>254469.2188</c:v>
                </c:pt>
                <c:pt idx="230">
                  <c:v>252429.42189999999</c:v>
                </c:pt>
                <c:pt idx="231">
                  <c:v>252062.9063</c:v>
                </c:pt>
                <c:pt idx="232">
                  <c:v>252062.9063</c:v>
                </c:pt>
                <c:pt idx="233">
                  <c:v>250866.125</c:v>
                </c:pt>
                <c:pt idx="234">
                  <c:v>251017.7813</c:v>
                </c:pt>
                <c:pt idx="235">
                  <c:v>252718.48439999999</c:v>
                </c:pt>
                <c:pt idx="236">
                  <c:v>251614.54689999999</c:v>
                </c:pt>
                <c:pt idx="237">
                  <c:v>250942.54689999999</c:v>
                </c:pt>
                <c:pt idx="238">
                  <c:v>244367.01560000001</c:v>
                </c:pt>
                <c:pt idx="239">
                  <c:v>238477.2813</c:v>
                </c:pt>
                <c:pt idx="240">
                  <c:v>232920.76560000001</c:v>
                </c:pt>
                <c:pt idx="241">
                  <c:v>218650.125</c:v>
                </c:pt>
                <c:pt idx="242">
                  <c:v>218650.125</c:v>
                </c:pt>
                <c:pt idx="243">
                  <c:v>218650.125</c:v>
                </c:pt>
                <c:pt idx="244">
                  <c:v>219322.125</c:v>
                </c:pt>
                <c:pt idx="245">
                  <c:v>220460.625</c:v>
                </c:pt>
                <c:pt idx="246">
                  <c:v>225727.04689999999</c:v>
                </c:pt>
                <c:pt idx="247">
                  <c:v>230781.25</c:v>
                </c:pt>
                <c:pt idx="248">
                  <c:v>233386.73439999999</c:v>
                </c:pt>
                <c:pt idx="249">
                  <c:v>232409.20310000001</c:v>
                </c:pt>
                <c:pt idx="250">
                  <c:v>233193.26560000001</c:v>
                </c:pt>
                <c:pt idx="251">
                  <c:v>230338.76560000001</c:v>
                </c:pt>
                <c:pt idx="252">
                  <c:v>229162.7188</c:v>
                </c:pt>
                <c:pt idx="253">
                  <c:v>227787.42189999999</c:v>
                </c:pt>
                <c:pt idx="254">
                  <c:v>228951.26560000001</c:v>
                </c:pt>
                <c:pt idx="255">
                  <c:v>228373.79689999999</c:v>
                </c:pt>
                <c:pt idx="256">
                  <c:v>228951.26560000001</c:v>
                </c:pt>
                <c:pt idx="257">
                  <c:v>229207.29689999999</c:v>
                </c:pt>
                <c:pt idx="258">
                  <c:v>229090.4063</c:v>
                </c:pt>
                <c:pt idx="259">
                  <c:v>229207.29689999999</c:v>
                </c:pt>
                <c:pt idx="260">
                  <c:v>229207.29689999999</c:v>
                </c:pt>
                <c:pt idx="261">
                  <c:v>226872.3125</c:v>
                </c:pt>
                <c:pt idx="262">
                  <c:v>226783.6875</c:v>
                </c:pt>
                <c:pt idx="263">
                  <c:v>224758.4063</c:v>
                </c:pt>
                <c:pt idx="264">
                  <c:v>224182.3125</c:v>
                </c:pt>
                <c:pt idx="265">
                  <c:v>223172.75</c:v>
                </c:pt>
                <c:pt idx="266">
                  <c:v>223823.4063</c:v>
                </c:pt>
                <c:pt idx="267">
                  <c:v>226314.5625</c:v>
                </c:pt>
                <c:pt idx="268">
                  <c:v>228948.4063</c:v>
                </c:pt>
                <c:pt idx="269">
                  <c:v>233962.25</c:v>
                </c:pt>
                <c:pt idx="270">
                  <c:v>239746.1563</c:v>
                </c:pt>
                <c:pt idx="271">
                  <c:v>239863.0313</c:v>
                </c:pt>
                <c:pt idx="272">
                  <c:v>238919.39060000001</c:v>
                </c:pt>
                <c:pt idx="273">
                  <c:v>235570.3125</c:v>
                </c:pt>
                <c:pt idx="274">
                  <c:v>235330.9375</c:v>
                </c:pt>
                <c:pt idx="275">
                  <c:v>233575.4063</c:v>
                </c:pt>
                <c:pt idx="276">
                  <c:v>235842.5625</c:v>
                </c:pt>
                <c:pt idx="277">
                  <c:v>237575.5313</c:v>
                </c:pt>
                <c:pt idx="278">
                  <c:v>237998.0313</c:v>
                </c:pt>
                <c:pt idx="279">
                  <c:v>237575.5313</c:v>
                </c:pt>
                <c:pt idx="280">
                  <c:v>238302.57810000001</c:v>
                </c:pt>
                <c:pt idx="281">
                  <c:v>238302.57810000001</c:v>
                </c:pt>
                <c:pt idx="282">
                  <c:v>241750.8125</c:v>
                </c:pt>
                <c:pt idx="283">
                  <c:v>239852.7813</c:v>
                </c:pt>
                <c:pt idx="284">
                  <c:v>241755.35939999999</c:v>
                </c:pt>
                <c:pt idx="285">
                  <c:v>241154.1875</c:v>
                </c:pt>
                <c:pt idx="286">
                  <c:v>235649.0938</c:v>
                </c:pt>
                <c:pt idx="287">
                  <c:v>228291.2188</c:v>
                </c:pt>
                <c:pt idx="288">
                  <c:v>228540.85939999999</c:v>
                </c:pt>
                <c:pt idx="289">
                  <c:v>225369.35939999999</c:v>
                </c:pt>
                <c:pt idx="290">
                  <c:v>226412.4688</c:v>
                </c:pt>
                <c:pt idx="291">
                  <c:v>228112.875</c:v>
                </c:pt>
                <c:pt idx="292">
                  <c:v>229819.875</c:v>
                </c:pt>
                <c:pt idx="293">
                  <c:v>240827</c:v>
                </c:pt>
                <c:pt idx="294">
                  <c:v>247913.625</c:v>
                </c:pt>
                <c:pt idx="295">
                  <c:v>250510.2188</c:v>
                </c:pt>
                <c:pt idx="296">
                  <c:v>249989</c:v>
                </c:pt>
                <c:pt idx="297">
                  <c:v>249232.5313</c:v>
                </c:pt>
                <c:pt idx="298">
                  <c:v>249833.625</c:v>
                </c:pt>
                <c:pt idx="299">
                  <c:v>250869.9063</c:v>
                </c:pt>
                <c:pt idx="300">
                  <c:v>254896.1875</c:v>
                </c:pt>
                <c:pt idx="301">
                  <c:v>254827.1563</c:v>
                </c:pt>
                <c:pt idx="302">
                  <c:v>253423.67189999999</c:v>
                </c:pt>
                <c:pt idx="303">
                  <c:v>253365.5938</c:v>
                </c:pt>
                <c:pt idx="304">
                  <c:v>252541.70310000001</c:v>
                </c:pt>
                <c:pt idx="305">
                  <c:v>253332.85939999999</c:v>
                </c:pt>
                <c:pt idx="306">
                  <c:v>255454.10939999999</c:v>
                </c:pt>
                <c:pt idx="307">
                  <c:v>257236.23439999999</c:v>
                </c:pt>
                <c:pt idx="308">
                  <c:v>255347.89060000001</c:v>
                </c:pt>
                <c:pt idx="309">
                  <c:v>254918.29689999999</c:v>
                </c:pt>
                <c:pt idx="310">
                  <c:v>247347.4688</c:v>
                </c:pt>
                <c:pt idx="311">
                  <c:v>239506.4375</c:v>
                </c:pt>
                <c:pt idx="312">
                  <c:v>233892.85939999999</c:v>
                </c:pt>
                <c:pt idx="313">
                  <c:v>230796.7813</c:v>
                </c:pt>
                <c:pt idx="314">
                  <c:v>230575.4375</c:v>
                </c:pt>
                <c:pt idx="315">
                  <c:v>231716.0938</c:v>
                </c:pt>
                <c:pt idx="316">
                  <c:v>233592.7813</c:v>
                </c:pt>
                <c:pt idx="317">
                  <c:v>245467.7188</c:v>
                </c:pt>
                <c:pt idx="318">
                  <c:v>255189.1563</c:v>
                </c:pt>
                <c:pt idx="319">
                  <c:v>255911.1563</c:v>
                </c:pt>
                <c:pt idx="320">
                  <c:v>253247.7813</c:v>
                </c:pt>
                <c:pt idx="321">
                  <c:v>252594.51560000001</c:v>
                </c:pt>
                <c:pt idx="322">
                  <c:v>253035.79689999999</c:v>
                </c:pt>
                <c:pt idx="323">
                  <c:v>252286.5</c:v>
                </c:pt>
                <c:pt idx="324">
                  <c:v>253109.42189999999</c:v>
                </c:pt>
                <c:pt idx="325">
                  <c:v>253025.70310000001</c:v>
                </c:pt>
                <c:pt idx="326">
                  <c:v>253287.51560000001</c:v>
                </c:pt>
                <c:pt idx="327">
                  <c:v>251910.60939999999</c:v>
                </c:pt>
                <c:pt idx="328">
                  <c:v>251910.60939999999</c:v>
                </c:pt>
                <c:pt idx="329">
                  <c:v>252078.01560000001</c:v>
                </c:pt>
                <c:pt idx="330">
                  <c:v>254004.3125</c:v>
                </c:pt>
                <c:pt idx="331">
                  <c:v>254045.35939999999</c:v>
                </c:pt>
                <c:pt idx="332">
                  <c:v>252686.73439999999</c:v>
                </c:pt>
                <c:pt idx="333">
                  <c:v>252517.32810000001</c:v>
                </c:pt>
                <c:pt idx="334">
                  <c:v>243478.26560000001</c:v>
                </c:pt>
                <c:pt idx="335">
                  <c:v>236220.875</c:v>
                </c:pt>
                <c:pt idx="336">
                  <c:v>228723.4688</c:v>
                </c:pt>
                <c:pt idx="337">
                  <c:v>227840.4688</c:v>
                </c:pt>
                <c:pt idx="338">
                  <c:v>227751.875</c:v>
                </c:pt>
                <c:pt idx="339">
                  <c:v>228390.3125</c:v>
                </c:pt>
                <c:pt idx="340">
                  <c:v>228395.0938</c:v>
                </c:pt>
                <c:pt idx="341">
                  <c:v>240395.3438</c:v>
                </c:pt>
                <c:pt idx="342">
                  <c:v>245455.5625</c:v>
                </c:pt>
                <c:pt idx="343">
                  <c:v>246033.5938</c:v>
                </c:pt>
                <c:pt idx="344">
                  <c:v>245897.4688</c:v>
                </c:pt>
                <c:pt idx="345">
                  <c:v>241209.0313</c:v>
                </c:pt>
                <c:pt idx="346">
                  <c:v>234336.5625</c:v>
                </c:pt>
                <c:pt idx="347">
                  <c:v>234080.5313</c:v>
                </c:pt>
                <c:pt idx="348">
                  <c:v>228179.32810000001</c:v>
                </c:pt>
                <c:pt idx="349">
                  <c:v>227734.2813</c:v>
                </c:pt>
                <c:pt idx="350">
                  <c:v>218706.01560000001</c:v>
                </c:pt>
                <c:pt idx="351">
                  <c:v>216522.7813</c:v>
                </c:pt>
                <c:pt idx="352">
                  <c:v>215637.92189999999</c:v>
                </c:pt>
                <c:pt idx="353">
                  <c:v>216773.92189999999</c:v>
                </c:pt>
                <c:pt idx="354">
                  <c:v>216773.92189999999</c:v>
                </c:pt>
                <c:pt idx="355">
                  <c:v>220228.04689999999</c:v>
                </c:pt>
                <c:pt idx="356">
                  <c:v>221342.9375</c:v>
                </c:pt>
                <c:pt idx="357">
                  <c:v>221528.0313</c:v>
                </c:pt>
                <c:pt idx="358">
                  <c:v>221276.9063</c:v>
                </c:pt>
                <c:pt idx="359">
                  <c:v>221276.9063</c:v>
                </c:pt>
                <c:pt idx="360">
                  <c:v>221002.2188</c:v>
                </c:pt>
                <c:pt idx="361">
                  <c:v>217552.625</c:v>
                </c:pt>
                <c:pt idx="362">
                  <c:v>217464</c:v>
                </c:pt>
                <c:pt idx="363">
                  <c:v>218597.9063</c:v>
                </c:pt>
                <c:pt idx="364">
                  <c:v>226485.9063</c:v>
                </c:pt>
                <c:pt idx="365">
                  <c:v>235086.60939999999</c:v>
                </c:pt>
                <c:pt idx="366">
                  <c:v>241639.67189999999</c:v>
                </c:pt>
                <c:pt idx="367">
                  <c:v>250321.73439999999</c:v>
                </c:pt>
                <c:pt idx="368">
                  <c:v>248005.57810000001</c:v>
                </c:pt>
                <c:pt idx="369">
                  <c:v>239861.2188</c:v>
                </c:pt>
                <c:pt idx="370">
                  <c:v>230885.4688</c:v>
                </c:pt>
                <c:pt idx="371">
                  <c:v>224242.4063</c:v>
                </c:pt>
                <c:pt idx="372">
                  <c:v>214706.48439999999</c:v>
                </c:pt>
                <c:pt idx="373">
                  <c:v>208762.9375</c:v>
                </c:pt>
                <c:pt idx="374">
                  <c:v>208762.9375</c:v>
                </c:pt>
                <c:pt idx="375">
                  <c:v>207899.64060000001</c:v>
                </c:pt>
                <c:pt idx="376">
                  <c:v>208762.9375</c:v>
                </c:pt>
                <c:pt idx="377">
                  <c:v>208211.9688</c:v>
                </c:pt>
                <c:pt idx="378">
                  <c:v>208892.25</c:v>
                </c:pt>
                <c:pt idx="379">
                  <c:v>207078.39060000001</c:v>
                </c:pt>
                <c:pt idx="380">
                  <c:v>201945.70310000001</c:v>
                </c:pt>
                <c:pt idx="381">
                  <c:v>201381.0625</c:v>
                </c:pt>
                <c:pt idx="382">
                  <c:v>190996.3125</c:v>
                </c:pt>
                <c:pt idx="383">
                  <c:v>183102.0938</c:v>
                </c:pt>
                <c:pt idx="384">
                  <c:v>175788.14060000001</c:v>
                </c:pt>
                <c:pt idx="385">
                  <c:v>173008.7813</c:v>
                </c:pt>
                <c:pt idx="386">
                  <c:v>170651.45310000001</c:v>
                </c:pt>
                <c:pt idx="387">
                  <c:v>170651.45310000001</c:v>
                </c:pt>
                <c:pt idx="388">
                  <c:v>170651.45310000001</c:v>
                </c:pt>
                <c:pt idx="389">
                  <c:v>177884.26560000001</c:v>
                </c:pt>
                <c:pt idx="390">
                  <c:v>187678.20310000001</c:v>
                </c:pt>
                <c:pt idx="391">
                  <c:v>192594.2188</c:v>
                </c:pt>
                <c:pt idx="392">
                  <c:v>191463.0313</c:v>
                </c:pt>
                <c:pt idx="393">
                  <c:v>192594.2188</c:v>
                </c:pt>
                <c:pt idx="394">
                  <c:v>193548.4375</c:v>
                </c:pt>
                <c:pt idx="395">
                  <c:v>191982.85939999999</c:v>
                </c:pt>
                <c:pt idx="396">
                  <c:v>190845.07810000001</c:v>
                </c:pt>
                <c:pt idx="397">
                  <c:v>189422.6875</c:v>
                </c:pt>
                <c:pt idx="398">
                  <c:v>186903.375</c:v>
                </c:pt>
                <c:pt idx="399">
                  <c:v>183361.125</c:v>
                </c:pt>
                <c:pt idx="400">
                  <c:v>182508.3125</c:v>
                </c:pt>
                <c:pt idx="401">
                  <c:v>181125.35939999999</c:v>
                </c:pt>
                <c:pt idx="402">
                  <c:v>184261.0938</c:v>
                </c:pt>
                <c:pt idx="403">
                  <c:v>186171.6563</c:v>
                </c:pt>
                <c:pt idx="404">
                  <c:v>186744.1563</c:v>
                </c:pt>
                <c:pt idx="405">
                  <c:v>185700.75</c:v>
                </c:pt>
                <c:pt idx="406">
                  <c:v>179211.20310000001</c:v>
                </c:pt>
                <c:pt idx="407">
                  <c:v>176988.9063</c:v>
                </c:pt>
                <c:pt idx="408">
                  <c:v>176462.70310000001</c:v>
                </c:pt>
                <c:pt idx="409">
                  <c:v>172636.3125</c:v>
                </c:pt>
                <c:pt idx="410">
                  <c:v>172547.70310000001</c:v>
                </c:pt>
                <c:pt idx="411">
                  <c:v>172547.70310000001</c:v>
                </c:pt>
                <c:pt idx="412">
                  <c:v>176392.8125</c:v>
                </c:pt>
                <c:pt idx="413">
                  <c:v>182054.2188</c:v>
                </c:pt>
                <c:pt idx="414">
                  <c:v>189457.8438</c:v>
                </c:pt>
                <c:pt idx="415">
                  <c:v>189984.04689999999</c:v>
                </c:pt>
                <c:pt idx="416">
                  <c:v>190072.6563</c:v>
                </c:pt>
                <c:pt idx="417">
                  <c:v>190072.6563</c:v>
                </c:pt>
                <c:pt idx="418">
                  <c:v>189546.45310000001</c:v>
                </c:pt>
                <c:pt idx="419">
                  <c:v>190373.4063</c:v>
                </c:pt>
                <c:pt idx="420">
                  <c:v>190284.79689999999</c:v>
                </c:pt>
                <c:pt idx="421">
                  <c:v>189153.5938</c:v>
                </c:pt>
                <c:pt idx="422">
                  <c:v>184556.60939999999</c:v>
                </c:pt>
                <c:pt idx="423">
                  <c:v>185432.35939999999</c:v>
                </c:pt>
                <c:pt idx="424">
                  <c:v>186004.85939999999</c:v>
                </c:pt>
                <c:pt idx="425">
                  <c:v>186004.85939999999</c:v>
                </c:pt>
                <c:pt idx="426">
                  <c:v>191883.82810000001</c:v>
                </c:pt>
                <c:pt idx="427">
                  <c:v>190235.7188</c:v>
                </c:pt>
                <c:pt idx="428">
                  <c:v>190191.0625</c:v>
                </c:pt>
                <c:pt idx="429">
                  <c:v>186728.57810000001</c:v>
                </c:pt>
                <c:pt idx="430">
                  <c:v>183555.4688</c:v>
                </c:pt>
                <c:pt idx="431">
                  <c:v>181714.64060000001</c:v>
                </c:pt>
                <c:pt idx="432">
                  <c:v>182656.04689999999</c:v>
                </c:pt>
                <c:pt idx="433">
                  <c:v>180315.54689999999</c:v>
                </c:pt>
                <c:pt idx="434">
                  <c:v>181339.79689999999</c:v>
                </c:pt>
                <c:pt idx="435">
                  <c:v>181912.29689999999</c:v>
                </c:pt>
                <c:pt idx="436">
                  <c:v>186914.92189999999</c:v>
                </c:pt>
                <c:pt idx="437">
                  <c:v>195621</c:v>
                </c:pt>
                <c:pt idx="438">
                  <c:v>205030.64060000001</c:v>
                </c:pt>
                <c:pt idx="439">
                  <c:v>206253.60939999999</c:v>
                </c:pt>
                <c:pt idx="440">
                  <c:v>206253.60939999999</c:v>
                </c:pt>
                <c:pt idx="441">
                  <c:v>206779.8125</c:v>
                </c:pt>
                <c:pt idx="442">
                  <c:v>206253.60939999999</c:v>
                </c:pt>
                <c:pt idx="443">
                  <c:v>205913.875</c:v>
                </c:pt>
                <c:pt idx="444">
                  <c:v>205913.875</c:v>
                </c:pt>
                <c:pt idx="445">
                  <c:v>208586.7188</c:v>
                </c:pt>
                <c:pt idx="446">
                  <c:v>207298.51560000001</c:v>
                </c:pt>
                <c:pt idx="447">
                  <c:v>207298.51560000001</c:v>
                </c:pt>
                <c:pt idx="448">
                  <c:v>206726.10939999999</c:v>
                </c:pt>
                <c:pt idx="449">
                  <c:v>207731.5938</c:v>
                </c:pt>
                <c:pt idx="450">
                  <c:v>207798.5</c:v>
                </c:pt>
                <c:pt idx="451">
                  <c:v>207203.75</c:v>
                </c:pt>
                <c:pt idx="452">
                  <c:v>208447.29689999999</c:v>
                </c:pt>
                <c:pt idx="453">
                  <c:v>204466.60939999999</c:v>
                </c:pt>
                <c:pt idx="454">
                  <c:v>201979</c:v>
                </c:pt>
                <c:pt idx="455">
                  <c:v>190324.875</c:v>
                </c:pt>
                <c:pt idx="456">
                  <c:v>186899.3125</c:v>
                </c:pt>
                <c:pt idx="457">
                  <c:v>186987.9063</c:v>
                </c:pt>
                <c:pt idx="458">
                  <c:v>190309.9063</c:v>
                </c:pt>
                <c:pt idx="459">
                  <c:v>191447.2188</c:v>
                </c:pt>
                <c:pt idx="460">
                  <c:v>194961.5625</c:v>
                </c:pt>
                <c:pt idx="461">
                  <c:v>203677</c:v>
                </c:pt>
                <c:pt idx="462">
                  <c:v>211022.75</c:v>
                </c:pt>
                <c:pt idx="463">
                  <c:v>212406.9063</c:v>
                </c:pt>
                <c:pt idx="464">
                  <c:v>214171.60939999999</c:v>
                </c:pt>
                <c:pt idx="465">
                  <c:v>214203.875</c:v>
                </c:pt>
                <c:pt idx="466">
                  <c:v>214120.17189999999</c:v>
                </c:pt>
                <c:pt idx="467">
                  <c:v>211913.10939999999</c:v>
                </c:pt>
                <c:pt idx="468">
                  <c:v>207267.64060000001</c:v>
                </c:pt>
                <c:pt idx="469">
                  <c:v>203813.6875</c:v>
                </c:pt>
                <c:pt idx="470">
                  <c:v>202142.7188</c:v>
                </c:pt>
                <c:pt idx="471">
                  <c:v>198695.20310000001</c:v>
                </c:pt>
                <c:pt idx="472">
                  <c:v>198311.6563</c:v>
                </c:pt>
                <c:pt idx="473">
                  <c:v>199682.375</c:v>
                </c:pt>
                <c:pt idx="474">
                  <c:v>199749.9375</c:v>
                </c:pt>
                <c:pt idx="475">
                  <c:v>199241.375</c:v>
                </c:pt>
                <c:pt idx="476">
                  <c:v>198108.3125</c:v>
                </c:pt>
                <c:pt idx="477">
                  <c:v>194297.32810000001</c:v>
                </c:pt>
                <c:pt idx="478">
                  <c:v>192477.64060000001</c:v>
                </c:pt>
                <c:pt idx="479">
                  <c:v>186616.875</c:v>
                </c:pt>
                <c:pt idx="480">
                  <c:v>184211.85939999999</c:v>
                </c:pt>
                <c:pt idx="481">
                  <c:v>185879.375</c:v>
                </c:pt>
                <c:pt idx="482">
                  <c:v>186249.67189999999</c:v>
                </c:pt>
                <c:pt idx="483">
                  <c:v>183194.67189999999</c:v>
                </c:pt>
                <c:pt idx="484">
                  <c:v>186249.67189999999</c:v>
                </c:pt>
                <c:pt idx="485">
                  <c:v>190846.25</c:v>
                </c:pt>
                <c:pt idx="486">
                  <c:v>196249.57810000001</c:v>
                </c:pt>
                <c:pt idx="487">
                  <c:v>197385.57810000001</c:v>
                </c:pt>
                <c:pt idx="488">
                  <c:v>197990.98439999999</c:v>
                </c:pt>
                <c:pt idx="489">
                  <c:v>195525.7188</c:v>
                </c:pt>
                <c:pt idx="490">
                  <c:v>195492.8125</c:v>
                </c:pt>
                <c:pt idx="491">
                  <c:v>195525.7188</c:v>
                </c:pt>
                <c:pt idx="492">
                  <c:v>195492.8125</c:v>
                </c:pt>
                <c:pt idx="493">
                  <c:v>192926.0313</c:v>
                </c:pt>
                <c:pt idx="494">
                  <c:v>191897.0938</c:v>
                </c:pt>
                <c:pt idx="495">
                  <c:v>191038.6563</c:v>
                </c:pt>
                <c:pt idx="496">
                  <c:v>189991.26560000001</c:v>
                </c:pt>
                <c:pt idx="497">
                  <c:v>189415.0938</c:v>
                </c:pt>
                <c:pt idx="498">
                  <c:v>193180.4063</c:v>
                </c:pt>
                <c:pt idx="499">
                  <c:v>193172.625</c:v>
                </c:pt>
                <c:pt idx="500">
                  <c:v>194069.8438</c:v>
                </c:pt>
                <c:pt idx="501">
                  <c:v>193498.98439999999</c:v>
                </c:pt>
                <c:pt idx="502">
                  <c:v>189201.9375</c:v>
                </c:pt>
                <c:pt idx="503">
                  <c:v>179969.48439999999</c:v>
                </c:pt>
                <c:pt idx="504">
                  <c:v>178855.67189999999</c:v>
                </c:pt>
                <c:pt idx="505">
                  <c:v>172444.29689999999</c:v>
                </c:pt>
                <c:pt idx="506">
                  <c:v>169766.29689999999</c:v>
                </c:pt>
                <c:pt idx="507">
                  <c:v>172494.89060000001</c:v>
                </c:pt>
                <c:pt idx="508">
                  <c:v>173045.85939999999</c:v>
                </c:pt>
                <c:pt idx="509">
                  <c:v>179250.04689999999</c:v>
                </c:pt>
                <c:pt idx="510">
                  <c:v>199901.45310000001</c:v>
                </c:pt>
                <c:pt idx="511">
                  <c:v>207488.0938</c:v>
                </c:pt>
                <c:pt idx="512">
                  <c:v>211059.29689999999</c:v>
                </c:pt>
                <c:pt idx="513">
                  <c:v>212443.95310000001</c:v>
                </c:pt>
                <c:pt idx="514">
                  <c:v>213577.51560000001</c:v>
                </c:pt>
                <c:pt idx="515">
                  <c:v>215286.0313</c:v>
                </c:pt>
                <c:pt idx="516">
                  <c:v>219397.4688</c:v>
                </c:pt>
                <c:pt idx="517">
                  <c:v>219903.6875</c:v>
                </c:pt>
                <c:pt idx="518">
                  <c:v>224025.04689999999</c:v>
                </c:pt>
                <c:pt idx="519">
                  <c:v>225021.9688</c:v>
                </c:pt>
                <c:pt idx="520">
                  <c:v>221706.57810000001</c:v>
                </c:pt>
                <c:pt idx="521">
                  <c:v>221779.29689999999</c:v>
                </c:pt>
                <c:pt idx="522">
                  <c:v>222310.7813</c:v>
                </c:pt>
                <c:pt idx="523">
                  <c:v>222853.17189999999</c:v>
                </c:pt>
                <c:pt idx="524">
                  <c:v>222277.76560000001</c:v>
                </c:pt>
                <c:pt idx="525">
                  <c:v>223247.4375</c:v>
                </c:pt>
                <c:pt idx="526">
                  <c:v>220888.01560000001</c:v>
                </c:pt>
                <c:pt idx="527">
                  <c:v>213285.375</c:v>
                </c:pt>
                <c:pt idx="528">
                  <c:v>212147.39060000001</c:v>
                </c:pt>
                <c:pt idx="529">
                  <c:v>211504.29689999999</c:v>
                </c:pt>
                <c:pt idx="530">
                  <c:v>213214.73439999999</c:v>
                </c:pt>
                <c:pt idx="531">
                  <c:v>216792.76560000001</c:v>
                </c:pt>
                <c:pt idx="532">
                  <c:v>216051.2188</c:v>
                </c:pt>
                <c:pt idx="533">
                  <c:v>223601.875</c:v>
                </c:pt>
                <c:pt idx="534">
                  <c:v>225018.20310000001</c:v>
                </c:pt>
                <c:pt idx="535">
                  <c:v>229552.875</c:v>
                </c:pt>
                <c:pt idx="536">
                  <c:v>230386.14060000001</c:v>
                </c:pt>
                <c:pt idx="537">
                  <c:v>232046.5313</c:v>
                </c:pt>
                <c:pt idx="538">
                  <c:v>227301.67189999999</c:v>
                </c:pt>
                <c:pt idx="539">
                  <c:v>224611.75</c:v>
                </c:pt>
                <c:pt idx="540">
                  <c:v>224005.42189999999</c:v>
                </c:pt>
                <c:pt idx="541">
                  <c:v>222458.625</c:v>
                </c:pt>
                <c:pt idx="542">
                  <c:v>222928.5625</c:v>
                </c:pt>
                <c:pt idx="543">
                  <c:v>222778.67189999999</c:v>
                </c:pt>
                <c:pt idx="544">
                  <c:v>222778.67189999999</c:v>
                </c:pt>
                <c:pt idx="545">
                  <c:v>222147.4063</c:v>
                </c:pt>
                <c:pt idx="546">
                  <c:v>227684.95310000001</c:v>
                </c:pt>
                <c:pt idx="547">
                  <c:v>228654.625</c:v>
                </c:pt>
                <c:pt idx="548">
                  <c:v>225200.67189999999</c:v>
                </c:pt>
                <c:pt idx="549">
                  <c:v>225317.54689999999</c:v>
                </c:pt>
                <c:pt idx="550">
                  <c:v>222693.0938</c:v>
                </c:pt>
                <c:pt idx="551">
                  <c:v>211189.23439999999</c:v>
                </c:pt>
                <c:pt idx="552">
                  <c:v>210051.23439999999</c:v>
                </c:pt>
                <c:pt idx="553">
                  <c:v>207987.2813</c:v>
                </c:pt>
                <c:pt idx="554">
                  <c:v>207987.2813</c:v>
                </c:pt>
                <c:pt idx="555">
                  <c:v>209124.57810000001</c:v>
                </c:pt>
                <c:pt idx="556">
                  <c:v>212865.48439999999</c:v>
                </c:pt>
                <c:pt idx="557">
                  <c:v>217390.25</c:v>
                </c:pt>
                <c:pt idx="558">
                  <c:v>224204.10939999999</c:v>
                </c:pt>
                <c:pt idx="559">
                  <c:v>228167.64060000001</c:v>
                </c:pt>
                <c:pt idx="560">
                  <c:v>229023.3125</c:v>
                </c:pt>
                <c:pt idx="561">
                  <c:v>229140.1875</c:v>
                </c:pt>
                <c:pt idx="562">
                  <c:v>226557.9688</c:v>
                </c:pt>
                <c:pt idx="563">
                  <c:v>225164.75</c:v>
                </c:pt>
                <c:pt idx="564">
                  <c:v>216906</c:v>
                </c:pt>
                <c:pt idx="565">
                  <c:v>204197.3438</c:v>
                </c:pt>
                <c:pt idx="566">
                  <c:v>202558.6875</c:v>
                </c:pt>
                <c:pt idx="567">
                  <c:v>202621</c:v>
                </c:pt>
                <c:pt idx="568">
                  <c:v>203931.4063</c:v>
                </c:pt>
                <c:pt idx="569">
                  <c:v>203284.0938</c:v>
                </c:pt>
                <c:pt idx="570">
                  <c:v>204597.5</c:v>
                </c:pt>
                <c:pt idx="571">
                  <c:v>204597.5</c:v>
                </c:pt>
                <c:pt idx="572">
                  <c:v>205903.375</c:v>
                </c:pt>
                <c:pt idx="573">
                  <c:v>205903.375</c:v>
                </c:pt>
                <c:pt idx="574">
                  <c:v>205814.75</c:v>
                </c:pt>
                <c:pt idx="575">
                  <c:v>192830.9063</c:v>
                </c:pt>
                <c:pt idx="576">
                  <c:v>187961.26560000001</c:v>
                </c:pt>
                <c:pt idx="577">
                  <c:v>183485.125</c:v>
                </c:pt>
                <c:pt idx="578">
                  <c:v>182237.0313</c:v>
                </c:pt>
                <c:pt idx="579">
                  <c:v>182353.92189999999</c:v>
                </c:pt>
                <c:pt idx="580">
                  <c:v>184439.23439999999</c:v>
                </c:pt>
                <c:pt idx="581">
                  <c:v>189801.73439999999</c:v>
                </c:pt>
                <c:pt idx="582">
                  <c:v>199029.2188</c:v>
                </c:pt>
                <c:pt idx="583">
                  <c:v>203583.92189999999</c:v>
                </c:pt>
                <c:pt idx="584">
                  <c:v>203583.92189999999</c:v>
                </c:pt>
                <c:pt idx="585">
                  <c:v>203583.92189999999</c:v>
                </c:pt>
                <c:pt idx="586">
                  <c:v>203467.0313</c:v>
                </c:pt>
                <c:pt idx="587">
                  <c:v>203350.1563</c:v>
                </c:pt>
                <c:pt idx="588">
                  <c:v>201245</c:v>
                </c:pt>
                <c:pt idx="589">
                  <c:v>198405.3125</c:v>
                </c:pt>
                <c:pt idx="590">
                  <c:v>199541.3125</c:v>
                </c:pt>
                <c:pt idx="591">
                  <c:v>198288.4375</c:v>
                </c:pt>
                <c:pt idx="592">
                  <c:v>198405.3125</c:v>
                </c:pt>
                <c:pt idx="593">
                  <c:v>198493.92189999999</c:v>
                </c:pt>
                <c:pt idx="594">
                  <c:v>199625.10939999999</c:v>
                </c:pt>
                <c:pt idx="595">
                  <c:v>200858.01560000001</c:v>
                </c:pt>
                <c:pt idx="596">
                  <c:v>200805.76560000001</c:v>
                </c:pt>
                <c:pt idx="597">
                  <c:v>199473.9063</c:v>
                </c:pt>
                <c:pt idx="598">
                  <c:v>196469.7813</c:v>
                </c:pt>
                <c:pt idx="599">
                  <c:v>191301.54689999999</c:v>
                </c:pt>
                <c:pt idx="600">
                  <c:v>190170.3438</c:v>
                </c:pt>
                <c:pt idx="601">
                  <c:v>190170.3438</c:v>
                </c:pt>
                <c:pt idx="602">
                  <c:v>190170.3438</c:v>
                </c:pt>
                <c:pt idx="603">
                  <c:v>190170.3438</c:v>
                </c:pt>
                <c:pt idx="604">
                  <c:v>190170.3438</c:v>
                </c:pt>
                <c:pt idx="605">
                  <c:v>197692.82810000001</c:v>
                </c:pt>
                <c:pt idx="606">
                  <c:v>205275.8125</c:v>
                </c:pt>
                <c:pt idx="607">
                  <c:v>207179.9375</c:v>
                </c:pt>
                <c:pt idx="608">
                  <c:v>206829.5</c:v>
                </c:pt>
                <c:pt idx="609">
                  <c:v>206829.5</c:v>
                </c:pt>
                <c:pt idx="610">
                  <c:v>206489.8125</c:v>
                </c:pt>
                <c:pt idx="611">
                  <c:v>204227.4688</c:v>
                </c:pt>
                <c:pt idx="612">
                  <c:v>204060.0625</c:v>
                </c:pt>
                <c:pt idx="613">
                  <c:v>202926.9688</c:v>
                </c:pt>
                <c:pt idx="614">
                  <c:v>202354.4688</c:v>
                </c:pt>
                <c:pt idx="615">
                  <c:v>202368.8438</c:v>
                </c:pt>
                <c:pt idx="616">
                  <c:v>202032.26560000001</c:v>
                </c:pt>
                <c:pt idx="617">
                  <c:v>202120.875</c:v>
                </c:pt>
                <c:pt idx="618">
                  <c:v>202187.7813</c:v>
                </c:pt>
                <c:pt idx="619">
                  <c:v>202232.4375</c:v>
                </c:pt>
                <c:pt idx="620">
                  <c:v>202165.5313</c:v>
                </c:pt>
                <c:pt idx="621">
                  <c:v>200988.3125</c:v>
                </c:pt>
                <c:pt idx="622">
                  <c:v>199524.25</c:v>
                </c:pt>
                <c:pt idx="623">
                  <c:v>189955.54689999999</c:v>
                </c:pt>
                <c:pt idx="624">
                  <c:v>187437.70310000001</c:v>
                </c:pt>
                <c:pt idx="625">
                  <c:v>181541.9375</c:v>
                </c:pt>
                <c:pt idx="626">
                  <c:v>181541.9375</c:v>
                </c:pt>
                <c:pt idx="627">
                  <c:v>182679.25</c:v>
                </c:pt>
                <c:pt idx="628">
                  <c:v>185735.4375</c:v>
                </c:pt>
                <c:pt idx="629">
                  <c:v>198169.0938</c:v>
                </c:pt>
                <c:pt idx="630">
                  <c:v>205252.79689999999</c:v>
                </c:pt>
                <c:pt idx="631">
                  <c:v>208588.75</c:v>
                </c:pt>
                <c:pt idx="632">
                  <c:v>207516.5625</c:v>
                </c:pt>
                <c:pt idx="633">
                  <c:v>208636.5625</c:v>
                </c:pt>
                <c:pt idx="634">
                  <c:v>208064.0625</c:v>
                </c:pt>
                <c:pt idx="635">
                  <c:v>207959.89060000001</c:v>
                </c:pt>
                <c:pt idx="636">
                  <c:v>205963.14060000001</c:v>
                </c:pt>
                <c:pt idx="637">
                  <c:v>204420.0938</c:v>
                </c:pt>
                <c:pt idx="638">
                  <c:v>203050.3438</c:v>
                </c:pt>
                <c:pt idx="639">
                  <c:v>198924.4063</c:v>
                </c:pt>
                <c:pt idx="640">
                  <c:v>198924.4063</c:v>
                </c:pt>
                <c:pt idx="641">
                  <c:v>199013</c:v>
                </c:pt>
                <c:pt idx="642">
                  <c:v>199013</c:v>
                </c:pt>
                <c:pt idx="643">
                  <c:v>200332.7813</c:v>
                </c:pt>
                <c:pt idx="644">
                  <c:v>198494.0313</c:v>
                </c:pt>
                <c:pt idx="645">
                  <c:v>198566.25</c:v>
                </c:pt>
                <c:pt idx="646">
                  <c:v>192809.98439999999</c:v>
                </c:pt>
                <c:pt idx="647">
                  <c:v>172065.1563</c:v>
                </c:pt>
                <c:pt idx="648">
                  <c:v>170308.4375</c:v>
                </c:pt>
                <c:pt idx="649">
                  <c:v>156815.6875</c:v>
                </c:pt>
                <c:pt idx="650">
                  <c:v>146976.98439999999</c:v>
                </c:pt>
                <c:pt idx="651">
                  <c:v>145064.70310000001</c:v>
                </c:pt>
                <c:pt idx="652">
                  <c:v>148116.5625</c:v>
                </c:pt>
                <c:pt idx="653">
                  <c:v>161767.6875</c:v>
                </c:pt>
                <c:pt idx="654">
                  <c:v>176917.48439999999</c:v>
                </c:pt>
                <c:pt idx="655">
                  <c:v>191536.0938</c:v>
                </c:pt>
                <c:pt idx="656">
                  <c:v>191227.45310000001</c:v>
                </c:pt>
                <c:pt idx="657">
                  <c:v>188379.82810000001</c:v>
                </c:pt>
                <c:pt idx="658">
                  <c:v>188262.95310000001</c:v>
                </c:pt>
                <c:pt idx="659">
                  <c:v>187601.8438</c:v>
                </c:pt>
                <c:pt idx="660">
                  <c:v>186530.4063</c:v>
                </c:pt>
                <c:pt idx="661">
                  <c:v>186298.4063</c:v>
                </c:pt>
                <c:pt idx="662">
                  <c:v>186165.6563</c:v>
                </c:pt>
                <c:pt idx="663">
                  <c:v>183821.70310000001</c:v>
                </c:pt>
                <c:pt idx="664">
                  <c:v>183772.6563</c:v>
                </c:pt>
                <c:pt idx="665">
                  <c:v>183774.4375</c:v>
                </c:pt>
                <c:pt idx="666">
                  <c:v>184910.4375</c:v>
                </c:pt>
                <c:pt idx="667">
                  <c:v>185140.07810000001</c:v>
                </c:pt>
                <c:pt idx="668">
                  <c:v>183119.07810000001</c:v>
                </c:pt>
                <c:pt idx="669">
                  <c:v>180152.3125</c:v>
                </c:pt>
                <c:pt idx="670">
                  <c:v>170245.5938</c:v>
                </c:pt>
                <c:pt idx="671">
                  <c:v>153252.32810000001</c:v>
                </c:pt>
                <c:pt idx="672">
                  <c:v>144265.48439999999</c:v>
                </c:pt>
                <c:pt idx="673">
                  <c:v>144414.8438</c:v>
                </c:pt>
                <c:pt idx="674">
                  <c:v>150284.45310000001</c:v>
                </c:pt>
                <c:pt idx="675">
                  <c:v>150857.5938</c:v>
                </c:pt>
                <c:pt idx="676">
                  <c:v>153325.625</c:v>
                </c:pt>
                <c:pt idx="677">
                  <c:v>165007.70310000001</c:v>
                </c:pt>
                <c:pt idx="678">
                  <c:v>170881.60939999999</c:v>
                </c:pt>
                <c:pt idx="679">
                  <c:v>173069.32810000001</c:v>
                </c:pt>
                <c:pt idx="680">
                  <c:v>172169</c:v>
                </c:pt>
                <c:pt idx="681">
                  <c:v>174437.98439999999</c:v>
                </c:pt>
                <c:pt idx="682">
                  <c:v>180664.3125</c:v>
                </c:pt>
                <c:pt idx="683">
                  <c:v>176959.0938</c:v>
                </c:pt>
                <c:pt idx="684">
                  <c:v>178716.7188</c:v>
                </c:pt>
                <c:pt idx="685">
                  <c:v>180081.67189999999</c:v>
                </c:pt>
                <c:pt idx="686">
                  <c:v>178593.51560000001</c:v>
                </c:pt>
                <c:pt idx="687">
                  <c:v>177714.79689999999</c:v>
                </c:pt>
                <c:pt idx="688">
                  <c:v>179439.5313</c:v>
                </c:pt>
                <c:pt idx="689">
                  <c:v>179523.23439999999</c:v>
                </c:pt>
                <c:pt idx="690">
                  <c:v>179523.23439999999</c:v>
                </c:pt>
                <c:pt idx="691">
                  <c:v>178456.5625</c:v>
                </c:pt>
                <c:pt idx="692">
                  <c:v>177829.2188</c:v>
                </c:pt>
                <c:pt idx="693">
                  <c:v>179184.4688</c:v>
                </c:pt>
                <c:pt idx="694">
                  <c:v>174281.20310000001</c:v>
                </c:pt>
                <c:pt idx="695">
                  <c:v>164755.29689999999</c:v>
                </c:pt>
                <c:pt idx="696">
                  <c:v>161833.04689999999</c:v>
                </c:pt>
                <c:pt idx="697">
                  <c:v>164072.64060000001</c:v>
                </c:pt>
                <c:pt idx="698">
                  <c:v>167161.3438</c:v>
                </c:pt>
                <c:pt idx="699">
                  <c:v>168532.4063</c:v>
                </c:pt>
                <c:pt idx="700">
                  <c:v>175909.25</c:v>
                </c:pt>
                <c:pt idx="701">
                  <c:v>184307.76560000001</c:v>
                </c:pt>
                <c:pt idx="702">
                  <c:v>190679</c:v>
                </c:pt>
                <c:pt idx="703">
                  <c:v>194943.57810000001</c:v>
                </c:pt>
                <c:pt idx="704">
                  <c:v>193877.73439999999</c:v>
                </c:pt>
                <c:pt idx="705">
                  <c:v>193452.20310000001</c:v>
                </c:pt>
                <c:pt idx="706">
                  <c:v>192809.125</c:v>
                </c:pt>
                <c:pt idx="707">
                  <c:v>192581.04689999999</c:v>
                </c:pt>
                <c:pt idx="708">
                  <c:v>192329.9063</c:v>
                </c:pt>
                <c:pt idx="709">
                  <c:v>189152.20310000001</c:v>
                </c:pt>
                <c:pt idx="710">
                  <c:v>189152.20310000001</c:v>
                </c:pt>
                <c:pt idx="711">
                  <c:v>189152.20310000001</c:v>
                </c:pt>
                <c:pt idx="712">
                  <c:v>187441.92189999999</c:v>
                </c:pt>
                <c:pt idx="713">
                  <c:v>187968.10939999999</c:v>
                </c:pt>
                <c:pt idx="714">
                  <c:v>189339.6563</c:v>
                </c:pt>
                <c:pt idx="715">
                  <c:v>191110.26560000001</c:v>
                </c:pt>
                <c:pt idx="716">
                  <c:v>187400.2813</c:v>
                </c:pt>
                <c:pt idx="717">
                  <c:v>187222.875</c:v>
                </c:pt>
                <c:pt idx="718">
                  <c:v>186451.60939999999</c:v>
                </c:pt>
                <c:pt idx="719">
                  <c:v>179472.29689999999</c:v>
                </c:pt>
                <c:pt idx="720">
                  <c:v>171574.07810000001</c:v>
                </c:pt>
                <c:pt idx="721">
                  <c:v>172274.2813</c:v>
                </c:pt>
                <c:pt idx="722">
                  <c:v>172185.67189999999</c:v>
                </c:pt>
                <c:pt idx="723">
                  <c:v>172185.67189999999</c:v>
                </c:pt>
                <c:pt idx="724">
                  <c:v>169130.67189999999</c:v>
                </c:pt>
                <c:pt idx="725">
                  <c:v>171929.7188</c:v>
                </c:pt>
                <c:pt idx="726">
                  <c:v>185916</c:v>
                </c:pt>
                <c:pt idx="727">
                  <c:v>186857.4063</c:v>
                </c:pt>
                <c:pt idx="728">
                  <c:v>186623.6563</c:v>
                </c:pt>
                <c:pt idx="729">
                  <c:v>187032.48439999999</c:v>
                </c:pt>
                <c:pt idx="730">
                  <c:v>186665.98439999999</c:v>
                </c:pt>
                <c:pt idx="731">
                  <c:v>188825.5</c:v>
                </c:pt>
                <c:pt idx="732">
                  <c:v>188825.5</c:v>
                </c:pt>
                <c:pt idx="733">
                  <c:v>188650.42189999999</c:v>
                </c:pt>
                <c:pt idx="734">
                  <c:v>188077.92189999999</c:v>
                </c:pt>
                <c:pt idx="735">
                  <c:v>186941.92189999999</c:v>
                </c:pt>
                <c:pt idx="736">
                  <c:v>186407.125</c:v>
                </c:pt>
                <c:pt idx="737">
                  <c:v>185978.14060000001</c:v>
                </c:pt>
                <c:pt idx="738">
                  <c:v>185978.14060000001</c:v>
                </c:pt>
                <c:pt idx="739">
                  <c:v>185978.14060000001</c:v>
                </c:pt>
                <c:pt idx="740">
                  <c:v>185978.14060000001</c:v>
                </c:pt>
                <c:pt idx="741">
                  <c:v>185810.7188</c:v>
                </c:pt>
                <c:pt idx="742">
                  <c:v>185810.7188</c:v>
                </c:pt>
                <c:pt idx="743">
                  <c:v>179062.73439999999</c:v>
                </c:pt>
                <c:pt idx="744">
                  <c:v>163406.9375</c:v>
                </c:pt>
                <c:pt idx="745">
                  <c:v>159216.23439999999</c:v>
                </c:pt>
                <c:pt idx="746">
                  <c:v>156072.625</c:v>
                </c:pt>
                <c:pt idx="747">
                  <c:v>158527.0313</c:v>
                </c:pt>
                <c:pt idx="748">
                  <c:v>161582.0313</c:v>
                </c:pt>
                <c:pt idx="749">
                  <c:v>163858.01560000001</c:v>
                </c:pt>
                <c:pt idx="750">
                  <c:v>165890.48439999999</c:v>
                </c:pt>
                <c:pt idx="751">
                  <c:v>172485.9063</c:v>
                </c:pt>
                <c:pt idx="752">
                  <c:v>178769.23439999999</c:v>
                </c:pt>
                <c:pt idx="753">
                  <c:v>178769.23439999999</c:v>
                </c:pt>
                <c:pt idx="754">
                  <c:v>183640.0313</c:v>
                </c:pt>
                <c:pt idx="755">
                  <c:v>183551.42189999999</c:v>
                </c:pt>
                <c:pt idx="756">
                  <c:v>183551.42189999999</c:v>
                </c:pt>
                <c:pt idx="757">
                  <c:v>184740.42189999999</c:v>
                </c:pt>
                <c:pt idx="758">
                  <c:v>193426.64060000001</c:v>
                </c:pt>
                <c:pt idx="759">
                  <c:v>191503.2813</c:v>
                </c:pt>
                <c:pt idx="760">
                  <c:v>189253.2813</c:v>
                </c:pt>
                <c:pt idx="761">
                  <c:v>191144.5313</c:v>
                </c:pt>
                <c:pt idx="762">
                  <c:v>191144.5313</c:v>
                </c:pt>
                <c:pt idx="763">
                  <c:v>190912.92189999999</c:v>
                </c:pt>
                <c:pt idx="764">
                  <c:v>190912.92189999999</c:v>
                </c:pt>
                <c:pt idx="765">
                  <c:v>193574.01560000001</c:v>
                </c:pt>
                <c:pt idx="766">
                  <c:v>191322.7813</c:v>
                </c:pt>
                <c:pt idx="767">
                  <c:v>188876.82810000001</c:v>
                </c:pt>
                <c:pt idx="768">
                  <c:v>190695.5313</c:v>
                </c:pt>
                <c:pt idx="769">
                  <c:v>198392.07810000001</c:v>
                </c:pt>
                <c:pt idx="770">
                  <c:v>206020.92189999999</c:v>
                </c:pt>
                <c:pt idx="771">
                  <c:v>211920.92189999999</c:v>
                </c:pt>
                <c:pt idx="772">
                  <c:v>221081.9688</c:v>
                </c:pt>
                <c:pt idx="773">
                  <c:v>225758.6563</c:v>
                </c:pt>
                <c:pt idx="774">
                  <c:v>233345.5313</c:v>
                </c:pt>
                <c:pt idx="775">
                  <c:v>240124.875</c:v>
                </c:pt>
                <c:pt idx="776">
                  <c:v>237687.5313</c:v>
                </c:pt>
                <c:pt idx="777">
                  <c:v>233763.67189999999</c:v>
                </c:pt>
                <c:pt idx="778">
                  <c:v>233533.6875</c:v>
                </c:pt>
                <c:pt idx="779">
                  <c:v>234597.79689999999</c:v>
                </c:pt>
                <c:pt idx="780">
                  <c:v>231899.76560000001</c:v>
                </c:pt>
                <c:pt idx="781">
                  <c:v>228325.9063</c:v>
                </c:pt>
                <c:pt idx="782">
                  <c:v>227847.5313</c:v>
                </c:pt>
                <c:pt idx="783">
                  <c:v>227956.4688</c:v>
                </c:pt>
                <c:pt idx="784">
                  <c:v>226920.4375</c:v>
                </c:pt>
                <c:pt idx="785">
                  <c:v>226920.4375</c:v>
                </c:pt>
                <c:pt idx="786">
                  <c:v>226920.4375</c:v>
                </c:pt>
                <c:pt idx="787">
                  <c:v>225750.4375</c:v>
                </c:pt>
                <c:pt idx="788">
                  <c:v>226572.9688</c:v>
                </c:pt>
                <c:pt idx="789">
                  <c:v>229054.5625</c:v>
                </c:pt>
                <c:pt idx="790">
                  <c:v>221982.0625</c:v>
                </c:pt>
                <c:pt idx="791">
                  <c:v>214987.29689999999</c:v>
                </c:pt>
                <c:pt idx="792">
                  <c:v>213856.0938</c:v>
                </c:pt>
                <c:pt idx="793">
                  <c:v>210946.5</c:v>
                </c:pt>
                <c:pt idx="794">
                  <c:v>211496.32810000001</c:v>
                </c:pt>
                <c:pt idx="795">
                  <c:v>216016.8438</c:v>
                </c:pt>
                <c:pt idx="796">
                  <c:v>218045.67189999999</c:v>
                </c:pt>
                <c:pt idx="797">
                  <c:v>222715.9688</c:v>
                </c:pt>
                <c:pt idx="798">
                  <c:v>233230.4375</c:v>
                </c:pt>
                <c:pt idx="799">
                  <c:v>234462.5938</c:v>
                </c:pt>
                <c:pt idx="800">
                  <c:v>233672.3438</c:v>
                </c:pt>
                <c:pt idx="801">
                  <c:v>231903.25</c:v>
                </c:pt>
                <c:pt idx="802">
                  <c:v>232117.1563</c:v>
                </c:pt>
                <c:pt idx="803">
                  <c:v>225445.25</c:v>
                </c:pt>
                <c:pt idx="804">
                  <c:v>220887.6875</c:v>
                </c:pt>
                <c:pt idx="805">
                  <c:v>219436.60939999999</c:v>
                </c:pt>
                <c:pt idx="806">
                  <c:v>220236.48439999999</c:v>
                </c:pt>
                <c:pt idx="807">
                  <c:v>217889.6875</c:v>
                </c:pt>
                <c:pt idx="808">
                  <c:v>214015.54689999999</c:v>
                </c:pt>
                <c:pt idx="809">
                  <c:v>214015.54689999999</c:v>
                </c:pt>
                <c:pt idx="810">
                  <c:v>214015.54689999999</c:v>
                </c:pt>
                <c:pt idx="811">
                  <c:v>214885.26560000001</c:v>
                </c:pt>
                <c:pt idx="812">
                  <c:v>213465.0938</c:v>
                </c:pt>
                <c:pt idx="813">
                  <c:v>212104.25</c:v>
                </c:pt>
                <c:pt idx="814">
                  <c:v>204596.3125</c:v>
                </c:pt>
                <c:pt idx="815">
                  <c:v>196020.4688</c:v>
                </c:pt>
                <c:pt idx="816">
                  <c:v>187285.95310000001</c:v>
                </c:pt>
                <c:pt idx="817">
                  <c:v>180545.1875</c:v>
                </c:pt>
                <c:pt idx="818">
                  <c:v>182795.1875</c:v>
                </c:pt>
                <c:pt idx="819">
                  <c:v>183210.76560000001</c:v>
                </c:pt>
                <c:pt idx="820">
                  <c:v>183528.14060000001</c:v>
                </c:pt>
                <c:pt idx="821">
                  <c:v>196538.95310000001</c:v>
                </c:pt>
                <c:pt idx="822">
                  <c:v>209924.2813</c:v>
                </c:pt>
                <c:pt idx="823">
                  <c:v>214237.73439999999</c:v>
                </c:pt>
                <c:pt idx="824">
                  <c:v>213393</c:v>
                </c:pt>
                <c:pt idx="825">
                  <c:v>212856.89060000001</c:v>
                </c:pt>
                <c:pt idx="826">
                  <c:v>210584.76560000001</c:v>
                </c:pt>
                <c:pt idx="827">
                  <c:v>209959.3125</c:v>
                </c:pt>
                <c:pt idx="828">
                  <c:v>209239.4375</c:v>
                </c:pt>
                <c:pt idx="829">
                  <c:v>209803.8438</c:v>
                </c:pt>
                <c:pt idx="830">
                  <c:v>201972.57810000001</c:v>
                </c:pt>
                <c:pt idx="831">
                  <c:v>203515.14060000001</c:v>
                </c:pt>
                <c:pt idx="832">
                  <c:v>198933.70310000001</c:v>
                </c:pt>
                <c:pt idx="833">
                  <c:v>199022.3125</c:v>
                </c:pt>
                <c:pt idx="834">
                  <c:v>199211.125</c:v>
                </c:pt>
                <c:pt idx="835">
                  <c:v>198554.375</c:v>
                </c:pt>
                <c:pt idx="836">
                  <c:v>198987.75</c:v>
                </c:pt>
                <c:pt idx="837">
                  <c:v>199059.9688</c:v>
                </c:pt>
                <c:pt idx="838">
                  <c:v>200079.60939999999</c:v>
                </c:pt>
                <c:pt idx="839">
                  <c:v>196153.875</c:v>
                </c:pt>
                <c:pt idx="840">
                  <c:v>193098.875</c:v>
                </c:pt>
                <c:pt idx="841">
                  <c:v>198003.25</c:v>
                </c:pt>
                <c:pt idx="842">
                  <c:v>201188.64060000001</c:v>
                </c:pt>
                <c:pt idx="843">
                  <c:v>205651.10939999999</c:v>
                </c:pt>
                <c:pt idx="844">
                  <c:v>212615.2813</c:v>
                </c:pt>
                <c:pt idx="845">
                  <c:v>224978.7813</c:v>
                </c:pt>
                <c:pt idx="846">
                  <c:v>233178.1875</c:v>
                </c:pt>
                <c:pt idx="847">
                  <c:v>237866.875</c:v>
                </c:pt>
                <c:pt idx="848">
                  <c:v>236971.4688</c:v>
                </c:pt>
                <c:pt idx="849">
                  <c:v>231626.25</c:v>
                </c:pt>
                <c:pt idx="850">
                  <c:v>229698.57810000001</c:v>
                </c:pt>
                <c:pt idx="851">
                  <c:v>235257.3438</c:v>
                </c:pt>
                <c:pt idx="852">
                  <c:v>234942.4063</c:v>
                </c:pt>
                <c:pt idx="853">
                  <c:v>237209.9688</c:v>
                </c:pt>
                <c:pt idx="854">
                  <c:v>239265.5313</c:v>
                </c:pt>
                <c:pt idx="855">
                  <c:v>238237.5313</c:v>
                </c:pt>
                <c:pt idx="856">
                  <c:v>241704.9375</c:v>
                </c:pt>
                <c:pt idx="857">
                  <c:v>243576.0313</c:v>
                </c:pt>
                <c:pt idx="858">
                  <c:v>247692.7188</c:v>
                </c:pt>
                <c:pt idx="859">
                  <c:v>254733.625</c:v>
                </c:pt>
                <c:pt idx="860">
                  <c:v>249634.7188</c:v>
                </c:pt>
                <c:pt idx="861">
                  <c:v>244305.3438</c:v>
                </c:pt>
                <c:pt idx="862">
                  <c:v>234394.9688</c:v>
                </c:pt>
                <c:pt idx="863">
                  <c:v>222125.8438</c:v>
                </c:pt>
                <c:pt idx="864">
                  <c:v>212929.0625</c:v>
                </c:pt>
                <c:pt idx="865">
                  <c:v>211605.9688</c:v>
                </c:pt>
                <c:pt idx="866">
                  <c:v>211605.9688</c:v>
                </c:pt>
                <c:pt idx="867">
                  <c:v>212179.0938</c:v>
                </c:pt>
                <c:pt idx="868">
                  <c:v>215596.4688</c:v>
                </c:pt>
                <c:pt idx="869">
                  <c:v>226421.0625</c:v>
                </c:pt>
                <c:pt idx="870">
                  <c:v>233235.5938</c:v>
                </c:pt>
                <c:pt idx="871">
                  <c:v>233544.25</c:v>
                </c:pt>
                <c:pt idx="872">
                  <c:v>232465.4375</c:v>
                </c:pt>
                <c:pt idx="873">
                  <c:v>231961.9375</c:v>
                </c:pt>
                <c:pt idx="874">
                  <c:v>230974.0938</c:v>
                </c:pt>
                <c:pt idx="875">
                  <c:v>228112.2188</c:v>
                </c:pt>
                <c:pt idx="876">
                  <c:v>217977.3438</c:v>
                </c:pt>
                <c:pt idx="877">
                  <c:v>204257.39060000001</c:v>
                </c:pt>
                <c:pt idx="878">
                  <c:v>196771.82810000001</c:v>
                </c:pt>
                <c:pt idx="879">
                  <c:v>197344.20310000001</c:v>
                </c:pt>
                <c:pt idx="880">
                  <c:v>194984.85939999999</c:v>
                </c:pt>
                <c:pt idx="881">
                  <c:v>192690.125</c:v>
                </c:pt>
                <c:pt idx="882">
                  <c:v>188690</c:v>
                </c:pt>
                <c:pt idx="883">
                  <c:v>186171.17189999999</c:v>
                </c:pt>
                <c:pt idx="884">
                  <c:v>184650.8125</c:v>
                </c:pt>
                <c:pt idx="885">
                  <c:v>184650.8125</c:v>
                </c:pt>
                <c:pt idx="886">
                  <c:v>177007.9063</c:v>
                </c:pt>
                <c:pt idx="887">
                  <c:v>169182.875</c:v>
                </c:pt>
                <c:pt idx="888">
                  <c:v>165013.375</c:v>
                </c:pt>
                <c:pt idx="889">
                  <c:v>159383.92189999999</c:v>
                </c:pt>
                <c:pt idx="890">
                  <c:v>157567.39060000001</c:v>
                </c:pt>
                <c:pt idx="891">
                  <c:v>155088.2188</c:v>
                </c:pt>
                <c:pt idx="892">
                  <c:v>157000.625</c:v>
                </c:pt>
                <c:pt idx="893">
                  <c:v>162453.1563</c:v>
                </c:pt>
                <c:pt idx="894">
                  <c:v>170214.4063</c:v>
                </c:pt>
                <c:pt idx="895">
                  <c:v>170998</c:v>
                </c:pt>
                <c:pt idx="896">
                  <c:v>170998</c:v>
                </c:pt>
                <c:pt idx="897">
                  <c:v>171401.4375</c:v>
                </c:pt>
                <c:pt idx="898">
                  <c:v>171401.4375</c:v>
                </c:pt>
                <c:pt idx="899">
                  <c:v>171486.3438</c:v>
                </c:pt>
                <c:pt idx="900">
                  <c:v>170309.4688</c:v>
                </c:pt>
                <c:pt idx="901">
                  <c:v>168509.57810000001</c:v>
                </c:pt>
                <c:pt idx="902">
                  <c:v>164909.6875</c:v>
                </c:pt>
                <c:pt idx="903">
                  <c:v>162731.8438</c:v>
                </c:pt>
                <c:pt idx="904">
                  <c:v>162247.9375</c:v>
                </c:pt>
                <c:pt idx="905">
                  <c:v>162820.4375</c:v>
                </c:pt>
                <c:pt idx="906">
                  <c:v>162820.4375</c:v>
                </c:pt>
                <c:pt idx="907">
                  <c:v>162820.4375</c:v>
                </c:pt>
                <c:pt idx="908">
                  <c:v>162820.4375</c:v>
                </c:pt>
                <c:pt idx="909">
                  <c:v>163129.10939999999</c:v>
                </c:pt>
                <c:pt idx="910">
                  <c:v>159705.14060000001</c:v>
                </c:pt>
                <c:pt idx="911">
                  <c:v>150745.04689999999</c:v>
                </c:pt>
                <c:pt idx="912">
                  <c:v>150745.04689999999</c:v>
                </c:pt>
                <c:pt idx="913">
                  <c:v>147398.60939999999</c:v>
                </c:pt>
                <c:pt idx="914">
                  <c:v>140922.23439999999</c:v>
                </c:pt>
                <c:pt idx="915">
                  <c:v>139380.25</c:v>
                </c:pt>
                <c:pt idx="916">
                  <c:v>142435.23439999999</c:v>
                </c:pt>
                <c:pt idx="917">
                  <c:v>142435.23439999999</c:v>
                </c:pt>
                <c:pt idx="918">
                  <c:v>151801.39060000001</c:v>
                </c:pt>
                <c:pt idx="919">
                  <c:v>156365.4375</c:v>
                </c:pt>
                <c:pt idx="920">
                  <c:v>162574.0938</c:v>
                </c:pt>
                <c:pt idx="921">
                  <c:v>166899.45310000001</c:v>
                </c:pt>
                <c:pt idx="922">
                  <c:v>169149.1563</c:v>
                </c:pt>
                <c:pt idx="923">
                  <c:v>173652.85939999999</c:v>
                </c:pt>
                <c:pt idx="924">
                  <c:v>170405.29689999999</c:v>
                </c:pt>
                <c:pt idx="925">
                  <c:v>172490.7188</c:v>
                </c:pt>
                <c:pt idx="926">
                  <c:v>174034.01560000001</c:v>
                </c:pt>
                <c:pt idx="927">
                  <c:v>176308.60939999999</c:v>
                </c:pt>
                <c:pt idx="928">
                  <c:v>179911.5938</c:v>
                </c:pt>
                <c:pt idx="929">
                  <c:v>179599.3438</c:v>
                </c:pt>
                <c:pt idx="930">
                  <c:v>179236.26560000001</c:v>
                </c:pt>
                <c:pt idx="931">
                  <c:v>192988.75</c:v>
                </c:pt>
                <c:pt idx="932">
                  <c:v>191889.8438</c:v>
                </c:pt>
                <c:pt idx="933">
                  <c:v>188694.48439999999</c:v>
                </c:pt>
                <c:pt idx="934">
                  <c:v>186477.3125</c:v>
                </c:pt>
                <c:pt idx="935">
                  <c:v>179250.82810000001</c:v>
                </c:pt>
                <c:pt idx="936">
                  <c:v>176379.5</c:v>
                </c:pt>
                <c:pt idx="937">
                  <c:v>169453.25</c:v>
                </c:pt>
                <c:pt idx="938">
                  <c:v>170565.4688</c:v>
                </c:pt>
                <c:pt idx="939">
                  <c:v>175070.0625</c:v>
                </c:pt>
                <c:pt idx="940">
                  <c:v>181348.60939999999</c:v>
                </c:pt>
                <c:pt idx="941">
                  <c:v>196429.29689999999</c:v>
                </c:pt>
                <c:pt idx="942">
                  <c:v>205321.6875</c:v>
                </c:pt>
                <c:pt idx="943">
                  <c:v>207947</c:v>
                </c:pt>
                <c:pt idx="944">
                  <c:v>207638.3438</c:v>
                </c:pt>
                <c:pt idx="945">
                  <c:v>207638.3438</c:v>
                </c:pt>
                <c:pt idx="946">
                  <c:v>207638.3438</c:v>
                </c:pt>
                <c:pt idx="947">
                  <c:v>207729.7188</c:v>
                </c:pt>
                <c:pt idx="948">
                  <c:v>206345.07810000001</c:v>
                </c:pt>
                <c:pt idx="949">
                  <c:v>205673.07810000001</c:v>
                </c:pt>
                <c:pt idx="950">
                  <c:v>205673.07810000001</c:v>
                </c:pt>
                <c:pt idx="951">
                  <c:v>205498</c:v>
                </c:pt>
                <c:pt idx="952">
                  <c:v>205498</c:v>
                </c:pt>
                <c:pt idx="953">
                  <c:v>206267.6563</c:v>
                </c:pt>
                <c:pt idx="954">
                  <c:v>206267.6563</c:v>
                </c:pt>
                <c:pt idx="955">
                  <c:v>207034.85939999999</c:v>
                </c:pt>
                <c:pt idx="956">
                  <c:v>207034.85939999999</c:v>
                </c:pt>
                <c:pt idx="957">
                  <c:v>200712.0313</c:v>
                </c:pt>
                <c:pt idx="958">
                  <c:v>184456.5313</c:v>
                </c:pt>
                <c:pt idx="959">
                  <c:v>165309.8125</c:v>
                </c:pt>
                <c:pt idx="960">
                  <c:v>157072.3125</c:v>
                </c:pt>
                <c:pt idx="961">
                  <c:v>153984.0313</c:v>
                </c:pt>
                <c:pt idx="962">
                  <c:v>153131.23439999999</c:v>
                </c:pt>
                <c:pt idx="963">
                  <c:v>153984.0313</c:v>
                </c:pt>
                <c:pt idx="964">
                  <c:v>153131.23439999999</c:v>
                </c:pt>
                <c:pt idx="965">
                  <c:v>164180.29689999999</c:v>
                </c:pt>
                <c:pt idx="966">
                  <c:v>181272.6563</c:v>
                </c:pt>
                <c:pt idx="967">
                  <c:v>187541.23439999999</c:v>
                </c:pt>
                <c:pt idx="968">
                  <c:v>187266.92189999999</c:v>
                </c:pt>
                <c:pt idx="969">
                  <c:v>186958.2813</c:v>
                </c:pt>
                <c:pt idx="970">
                  <c:v>188635.7813</c:v>
                </c:pt>
                <c:pt idx="971">
                  <c:v>186518.79689999999</c:v>
                </c:pt>
                <c:pt idx="972">
                  <c:v>188050.35939999999</c:v>
                </c:pt>
                <c:pt idx="973">
                  <c:v>191119.5938</c:v>
                </c:pt>
                <c:pt idx="974">
                  <c:v>193715.3125</c:v>
                </c:pt>
                <c:pt idx="975">
                  <c:v>198490.5</c:v>
                </c:pt>
                <c:pt idx="976">
                  <c:v>198490.5</c:v>
                </c:pt>
                <c:pt idx="977">
                  <c:v>197447.9063</c:v>
                </c:pt>
                <c:pt idx="978">
                  <c:v>198579.10939999999</c:v>
                </c:pt>
                <c:pt idx="979">
                  <c:v>198579.10939999999</c:v>
                </c:pt>
                <c:pt idx="980">
                  <c:v>197156.70310000001</c:v>
                </c:pt>
                <c:pt idx="981">
                  <c:v>188807.8125</c:v>
                </c:pt>
                <c:pt idx="982">
                  <c:v>179891.9688</c:v>
                </c:pt>
                <c:pt idx="983">
                  <c:v>159326.70310000001</c:v>
                </c:pt>
                <c:pt idx="984">
                  <c:v>157790.82810000001</c:v>
                </c:pt>
                <c:pt idx="985">
                  <c:v>158905.125</c:v>
                </c:pt>
                <c:pt idx="986">
                  <c:v>157963.7188</c:v>
                </c:pt>
                <c:pt idx="987">
                  <c:v>162009.14060000001</c:v>
                </c:pt>
                <c:pt idx="988">
                  <c:v>171571.82810000001</c:v>
                </c:pt>
                <c:pt idx="989">
                  <c:v>188952.45310000001</c:v>
                </c:pt>
                <c:pt idx="990">
                  <c:v>201955.95310000001</c:v>
                </c:pt>
                <c:pt idx="991">
                  <c:v>203335.0625</c:v>
                </c:pt>
                <c:pt idx="992">
                  <c:v>203004.1563</c:v>
                </c:pt>
                <c:pt idx="993">
                  <c:v>198465.14060000001</c:v>
                </c:pt>
                <c:pt idx="994">
                  <c:v>194176.20310000001</c:v>
                </c:pt>
                <c:pt idx="995">
                  <c:v>192468.67189999999</c:v>
                </c:pt>
                <c:pt idx="996">
                  <c:v>187685.29689999999</c:v>
                </c:pt>
                <c:pt idx="997">
                  <c:v>186143.3125</c:v>
                </c:pt>
                <c:pt idx="998">
                  <c:v>184042.64060000001</c:v>
                </c:pt>
                <c:pt idx="999">
                  <c:v>179525.6875</c:v>
                </c:pt>
                <c:pt idx="1000">
                  <c:v>180661.6875</c:v>
                </c:pt>
                <c:pt idx="1001">
                  <c:v>180661.6875</c:v>
                </c:pt>
                <c:pt idx="1002">
                  <c:v>180661.6875</c:v>
                </c:pt>
                <c:pt idx="1003">
                  <c:v>182776.1875</c:v>
                </c:pt>
                <c:pt idx="1004">
                  <c:v>182776.1875</c:v>
                </c:pt>
                <c:pt idx="1005">
                  <c:v>180459.51560000001</c:v>
                </c:pt>
                <c:pt idx="1006">
                  <c:v>178040.01560000001</c:v>
                </c:pt>
                <c:pt idx="1007">
                  <c:v>172555.17189999999</c:v>
                </c:pt>
                <c:pt idx="1008">
                  <c:v>162968.1875</c:v>
                </c:pt>
                <c:pt idx="1009">
                  <c:v>158531.92189999999</c:v>
                </c:pt>
                <c:pt idx="1010">
                  <c:v>158443.3125</c:v>
                </c:pt>
                <c:pt idx="1011">
                  <c:v>160693.625</c:v>
                </c:pt>
                <c:pt idx="1012">
                  <c:v>164942.82810000001</c:v>
                </c:pt>
                <c:pt idx="1013">
                  <c:v>187430.20310000001</c:v>
                </c:pt>
                <c:pt idx="1014">
                  <c:v>206462.7813</c:v>
                </c:pt>
                <c:pt idx="1015">
                  <c:v>208659.70310000001</c:v>
                </c:pt>
                <c:pt idx="1016">
                  <c:v>210425.7188</c:v>
                </c:pt>
                <c:pt idx="1017">
                  <c:v>210509.4375</c:v>
                </c:pt>
                <c:pt idx="1018">
                  <c:v>214464.25</c:v>
                </c:pt>
                <c:pt idx="1019">
                  <c:v>213803.14060000001</c:v>
                </c:pt>
                <c:pt idx="1020">
                  <c:v>214992.14060000001</c:v>
                </c:pt>
                <c:pt idx="1021">
                  <c:v>213856.14060000001</c:v>
                </c:pt>
                <c:pt idx="1022">
                  <c:v>212537.3438</c:v>
                </c:pt>
                <c:pt idx="1023">
                  <c:v>211556.95310000001</c:v>
                </c:pt>
                <c:pt idx="1024">
                  <c:v>211673.82810000001</c:v>
                </c:pt>
                <c:pt idx="1025">
                  <c:v>211673.82810000001</c:v>
                </c:pt>
                <c:pt idx="1026">
                  <c:v>211673.82810000001</c:v>
                </c:pt>
                <c:pt idx="1027">
                  <c:v>213816.35939999999</c:v>
                </c:pt>
                <c:pt idx="1028">
                  <c:v>213732.48439999999</c:v>
                </c:pt>
                <c:pt idx="1029">
                  <c:v>213551.73439999999</c:v>
                </c:pt>
                <c:pt idx="1030">
                  <c:v>212186.29689999999</c:v>
                </c:pt>
                <c:pt idx="1031">
                  <c:v>203454.98439999999</c:v>
                </c:pt>
                <c:pt idx="1032">
                  <c:v>191209.125</c:v>
                </c:pt>
                <c:pt idx="1033">
                  <c:v>187326.51560000001</c:v>
                </c:pt>
                <c:pt idx="1034">
                  <c:v>187121.0313</c:v>
                </c:pt>
                <c:pt idx="1035">
                  <c:v>187694.17189999999</c:v>
                </c:pt>
                <c:pt idx="1036">
                  <c:v>191656.9063</c:v>
                </c:pt>
                <c:pt idx="1037">
                  <c:v>205441</c:v>
                </c:pt>
                <c:pt idx="1038">
                  <c:v>214770.0938</c:v>
                </c:pt>
                <c:pt idx="1039">
                  <c:v>217194.25</c:v>
                </c:pt>
                <c:pt idx="1040">
                  <c:v>217527.01560000001</c:v>
                </c:pt>
                <c:pt idx="1041">
                  <c:v>218867</c:v>
                </c:pt>
                <c:pt idx="1042">
                  <c:v>217282.3438</c:v>
                </c:pt>
                <c:pt idx="1043">
                  <c:v>213704</c:v>
                </c:pt>
                <c:pt idx="1044">
                  <c:v>210627.125</c:v>
                </c:pt>
                <c:pt idx="1045">
                  <c:v>206991.125</c:v>
                </c:pt>
                <c:pt idx="1046">
                  <c:v>203537.17189999999</c:v>
                </c:pt>
                <c:pt idx="1047">
                  <c:v>203537.17189999999</c:v>
                </c:pt>
                <c:pt idx="1048">
                  <c:v>202573.39060000001</c:v>
                </c:pt>
                <c:pt idx="1049">
                  <c:v>203981.0938</c:v>
                </c:pt>
                <c:pt idx="1050">
                  <c:v>204532.0625</c:v>
                </c:pt>
                <c:pt idx="1051">
                  <c:v>204586.0938</c:v>
                </c:pt>
                <c:pt idx="1052">
                  <c:v>204586.0938</c:v>
                </c:pt>
                <c:pt idx="1053">
                  <c:v>204502.375</c:v>
                </c:pt>
                <c:pt idx="1054">
                  <c:v>195750.7813</c:v>
                </c:pt>
                <c:pt idx="1055">
                  <c:v>185860.04689999999</c:v>
                </c:pt>
                <c:pt idx="1056">
                  <c:v>176204.6563</c:v>
                </c:pt>
                <c:pt idx="1057">
                  <c:v>175767.07810000001</c:v>
                </c:pt>
                <c:pt idx="1058">
                  <c:v>175678.4688</c:v>
                </c:pt>
                <c:pt idx="1059">
                  <c:v>175678.4688</c:v>
                </c:pt>
                <c:pt idx="1060">
                  <c:v>176816.4688</c:v>
                </c:pt>
                <c:pt idx="1061">
                  <c:v>181800.9688</c:v>
                </c:pt>
                <c:pt idx="1062">
                  <c:v>185825.01560000001</c:v>
                </c:pt>
                <c:pt idx="1063">
                  <c:v>188368.0313</c:v>
                </c:pt>
                <c:pt idx="1064">
                  <c:v>188345.7813</c:v>
                </c:pt>
                <c:pt idx="1065">
                  <c:v>186852.875</c:v>
                </c:pt>
                <c:pt idx="1066">
                  <c:v>186852.875</c:v>
                </c:pt>
                <c:pt idx="1067">
                  <c:v>187895.4688</c:v>
                </c:pt>
                <c:pt idx="1068">
                  <c:v>187895.4688</c:v>
                </c:pt>
                <c:pt idx="1069">
                  <c:v>187895.4688</c:v>
                </c:pt>
                <c:pt idx="1070">
                  <c:v>187329.54689999999</c:v>
                </c:pt>
                <c:pt idx="1071">
                  <c:v>184625.375</c:v>
                </c:pt>
                <c:pt idx="1072">
                  <c:v>184625.375</c:v>
                </c:pt>
                <c:pt idx="1073">
                  <c:v>185244.75</c:v>
                </c:pt>
                <c:pt idx="1074">
                  <c:v>183494.1875</c:v>
                </c:pt>
                <c:pt idx="1075">
                  <c:v>184625.375</c:v>
                </c:pt>
                <c:pt idx="1076">
                  <c:v>183492.4063</c:v>
                </c:pt>
                <c:pt idx="1077">
                  <c:v>176075.14060000001</c:v>
                </c:pt>
                <c:pt idx="1078">
                  <c:v>170543.51560000001</c:v>
                </c:pt>
                <c:pt idx="1079">
                  <c:v>158773.75</c:v>
                </c:pt>
                <c:pt idx="1080">
                  <c:v>153661.98439999999</c:v>
                </c:pt>
                <c:pt idx="1081">
                  <c:v>153999.6563</c:v>
                </c:pt>
                <c:pt idx="1082">
                  <c:v>154281.3438</c:v>
                </c:pt>
                <c:pt idx="1083">
                  <c:v>154281.3438</c:v>
                </c:pt>
                <c:pt idx="1084">
                  <c:v>154281.3438</c:v>
                </c:pt>
                <c:pt idx="1085">
                  <c:v>156521.3438</c:v>
                </c:pt>
                <c:pt idx="1086">
                  <c:v>160741.0313</c:v>
                </c:pt>
                <c:pt idx="1087">
                  <c:v>167346.42189999999</c:v>
                </c:pt>
                <c:pt idx="1088">
                  <c:v>171286.7188</c:v>
                </c:pt>
                <c:pt idx="1089">
                  <c:v>174975.9375</c:v>
                </c:pt>
                <c:pt idx="1090">
                  <c:v>177197.98439999999</c:v>
                </c:pt>
                <c:pt idx="1091">
                  <c:v>177197.98439999999</c:v>
                </c:pt>
                <c:pt idx="1092">
                  <c:v>177109.375</c:v>
                </c:pt>
                <c:pt idx="1093">
                  <c:v>177109.375</c:v>
                </c:pt>
                <c:pt idx="1094">
                  <c:v>177109.375</c:v>
                </c:pt>
                <c:pt idx="1095">
                  <c:v>178712.9375</c:v>
                </c:pt>
                <c:pt idx="1096">
                  <c:v>180958.6563</c:v>
                </c:pt>
                <c:pt idx="1097">
                  <c:v>182093</c:v>
                </c:pt>
                <c:pt idx="1098">
                  <c:v>182093</c:v>
                </c:pt>
                <c:pt idx="1099">
                  <c:v>183224.20310000001</c:v>
                </c:pt>
                <c:pt idx="1100">
                  <c:v>182086.42189999999</c:v>
                </c:pt>
                <c:pt idx="1101">
                  <c:v>178395.2813</c:v>
                </c:pt>
                <c:pt idx="1102">
                  <c:v>170734.5625</c:v>
                </c:pt>
                <c:pt idx="1103">
                  <c:v>153609.3438</c:v>
                </c:pt>
                <c:pt idx="1104">
                  <c:v>150196.25</c:v>
                </c:pt>
                <c:pt idx="1105">
                  <c:v>152818.85939999999</c:v>
                </c:pt>
                <c:pt idx="1106">
                  <c:v>154514.45310000001</c:v>
                </c:pt>
                <c:pt idx="1107">
                  <c:v>155652.45310000001</c:v>
                </c:pt>
                <c:pt idx="1108">
                  <c:v>160660.5938</c:v>
                </c:pt>
                <c:pt idx="1109">
                  <c:v>182614.07810000001</c:v>
                </c:pt>
                <c:pt idx="1110">
                  <c:v>203573.875</c:v>
                </c:pt>
                <c:pt idx="1111">
                  <c:v>206942.67189999999</c:v>
                </c:pt>
                <c:pt idx="1112">
                  <c:v>209266.67189999999</c:v>
                </c:pt>
                <c:pt idx="1113">
                  <c:v>211436.95310000001</c:v>
                </c:pt>
                <c:pt idx="1114">
                  <c:v>215641.10939999999</c:v>
                </c:pt>
                <c:pt idx="1115">
                  <c:v>224769.3438</c:v>
                </c:pt>
                <c:pt idx="1116">
                  <c:v>229858.5625</c:v>
                </c:pt>
                <c:pt idx="1117">
                  <c:v>233558.70310000001</c:v>
                </c:pt>
                <c:pt idx="1118">
                  <c:v>234502.6875</c:v>
                </c:pt>
                <c:pt idx="1119">
                  <c:v>238135.29689999999</c:v>
                </c:pt>
                <c:pt idx="1120">
                  <c:v>239342.20310000001</c:v>
                </c:pt>
                <c:pt idx="1121">
                  <c:v>242347.01560000001</c:v>
                </c:pt>
                <c:pt idx="1122">
                  <c:v>244440.6875</c:v>
                </c:pt>
                <c:pt idx="1123">
                  <c:v>249584.17189999999</c:v>
                </c:pt>
                <c:pt idx="1124">
                  <c:v>247099.875</c:v>
                </c:pt>
                <c:pt idx="1125">
                  <c:v>238751.4688</c:v>
                </c:pt>
                <c:pt idx="1126">
                  <c:v>235113.0938</c:v>
                </c:pt>
                <c:pt idx="1127">
                  <c:v>222112.64060000001</c:v>
                </c:pt>
                <c:pt idx="1128">
                  <c:v>217092.1563</c:v>
                </c:pt>
                <c:pt idx="1129">
                  <c:v>221877.92189999999</c:v>
                </c:pt>
                <c:pt idx="1130">
                  <c:v>226451.17189999999</c:v>
                </c:pt>
                <c:pt idx="1131">
                  <c:v>227262.32810000001</c:v>
                </c:pt>
                <c:pt idx="1132">
                  <c:v>242770.98439999999</c:v>
                </c:pt>
                <c:pt idx="1133">
                  <c:v>251712.76560000001</c:v>
                </c:pt>
                <c:pt idx="1134">
                  <c:v>257157.04689999999</c:v>
                </c:pt>
                <c:pt idx="1135">
                  <c:v>262604.96879999997</c:v>
                </c:pt>
                <c:pt idx="1136">
                  <c:v>262734.90629999997</c:v>
                </c:pt>
                <c:pt idx="1137">
                  <c:v>260179.51560000001</c:v>
                </c:pt>
                <c:pt idx="1138">
                  <c:v>254919.8125</c:v>
                </c:pt>
                <c:pt idx="1139">
                  <c:v>248488.9063</c:v>
                </c:pt>
                <c:pt idx="1140">
                  <c:v>246710.0313</c:v>
                </c:pt>
                <c:pt idx="1141">
                  <c:v>239698.875</c:v>
                </c:pt>
                <c:pt idx="1142">
                  <c:v>237631.48439999999</c:v>
                </c:pt>
                <c:pt idx="1143">
                  <c:v>235739.42189999999</c:v>
                </c:pt>
                <c:pt idx="1144">
                  <c:v>235423.17189999999</c:v>
                </c:pt>
                <c:pt idx="1145">
                  <c:v>236163.7188</c:v>
                </c:pt>
                <c:pt idx="1146">
                  <c:v>236736.85939999999</c:v>
                </c:pt>
                <c:pt idx="1147">
                  <c:v>237868.0625</c:v>
                </c:pt>
                <c:pt idx="1148">
                  <c:v>237784.3438</c:v>
                </c:pt>
                <c:pt idx="1149">
                  <c:v>237259.07810000001</c:v>
                </c:pt>
                <c:pt idx="1150">
                  <c:v>235834.82810000001</c:v>
                </c:pt>
                <c:pt idx="1151">
                  <c:v>233956.48439999999</c:v>
                </c:pt>
                <c:pt idx="1152">
                  <c:v>228041.4063</c:v>
                </c:pt>
                <c:pt idx="1153">
                  <c:v>219119.875</c:v>
                </c:pt>
                <c:pt idx="1154">
                  <c:v>219119.875</c:v>
                </c:pt>
                <c:pt idx="1155">
                  <c:v>220253.76560000001</c:v>
                </c:pt>
                <c:pt idx="1156">
                  <c:v>224025.60939999999</c:v>
                </c:pt>
                <c:pt idx="1157">
                  <c:v>235718.875</c:v>
                </c:pt>
                <c:pt idx="1158">
                  <c:v>243896.2813</c:v>
                </c:pt>
                <c:pt idx="1159">
                  <c:v>251012.125</c:v>
                </c:pt>
                <c:pt idx="1160">
                  <c:v>248275.2188</c:v>
                </c:pt>
                <c:pt idx="1161">
                  <c:v>243017.6563</c:v>
                </c:pt>
                <c:pt idx="1162">
                  <c:v>237224.89060000001</c:v>
                </c:pt>
                <c:pt idx="1163">
                  <c:v>227988.76560000001</c:v>
                </c:pt>
                <c:pt idx="1164">
                  <c:v>225982.9375</c:v>
                </c:pt>
                <c:pt idx="1165">
                  <c:v>214531.92189999999</c:v>
                </c:pt>
                <c:pt idx="1166">
                  <c:v>211176.5</c:v>
                </c:pt>
                <c:pt idx="1167">
                  <c:v>209942.67189999999</c:v>
                </c:pt>
                <c:pt idx="1168">
                  <c:v>209942.67189999999</c:v>
                </c:pt>
                <c:pt idx="1169">
                  <c:v>210026.39060000001</c:v>
                </c:pt>
                <c:pt idx="1170">
                  <c:v>210143.26560000001</c:v>
                </c:pt>
                <c:pt idx="1171">
                  <c:v>211157.5938</c:v>
                </c:pt>
                <c:pt idx="1172">
                  <c:v>211157.5938</c:v>
                </c:pt>
                <c:pt idx="1173">
                  <c:v>211073.875</c:v>
                </c:pt>
                <c:pt idx="1174">
                  <c:v>207693.2188</c:v>
                </c:pt>
                <c:pt idx="1175">
                  <c:v>200081.875</c:v>
                </c:pt>
                <c:pt idx="1176">
                  <c:v>187541.85939999999</c:v>
                </c:pt>
                <c:pt idx="1177">
                  <c:v>187015.6563</c:v>
                </c:pt>
                <c:pt idx="1178">
                  <c:v>185705.26560000001</c:v>
                </c:pt>
                <c:pt idx="1179">
                  <c:v>186842.5625</c:v>
                </c:pt>
                <c:pt idx="1180">
                  <c:v>193769.5</c:v>
                </c:pt>
                <c:pt idx="1181">
                  <c:v>209708.23439999999</c:v>
                </c:pt>
                <c:pt idx="1182">
                  <c:v>214884.625</c:v>
                </c:pt>
                <c:pt idx="1183">
                  <c:v>219942.14060000001</c:v>
                </c:pt>
                <c:pt idx="1184">
                  <c:v>217793.42189999999</c:v>
                </c:pt>
                <c:pt idx="1185">
                  <c:v>214820.75</c:v>
                </c:pt>
                <c:pt idx="1186">
                  <c:v>211668.04689999999</c:v>
                </c:pt>
                <c:pt idx="1187">
                  <c:v>206550.57810000001</c:v>
                </c:pt>
                <c:pt idx="1188">
                  <c:v>202056.4063</c:v>
                </c:pt>
                <c:pt idx="1189">
                  <c:v>189886.125</c:v>
                </c:pt>
                <c:pt idx="1190">
                  <c:v>183412.7813</c:v>
                </c:pt>
                <c:pt idx="1191">
                  <c:v>181904.4375</c:v>
                </c:pt>
                <c:pt idx="1192">
                  <c:v>183041.6875</c:v>
                </c:pt>
                <c:pt idx="1193">
                  <c:v>181879.5313</c:v>
                </c:pt>
                <c:pt idx="1194">
                  <c:v>181879.5313</c:v>
                </c:pt>
                <c:pt idx="1195">
                  <c:v>181879.5313</c:v>
                </c:pt>
                <c:pt idx="1196">
                  <c:v>178544.70310000001</c:v>
                </c:pt>
                <c:pt idx="1197">
                  <c:v>178544.70310000001</c:v>
                </c:pt>
                <c:pt idx="1198">
                  <c:v>172917.76560000001</c:v>
                </c:pt>
                <c:pt idx="1199">
                  <c:v>160207.5625</c:v>
                </c:pt>
                <c:pt idx="1200">
                  <c:v>157164.75</c:v>
                </c:pt>
                <c:pt idx="1201">
                  <c:v>149280.39060000001</c:v>
                </c:pt>
                <c:pt idx="1202">
                  <c:v>148707.89060000001</c:v>
                </c:pt>
                <c:pt idx="1203">
                  <c:v>147571.89060000001</c:v>
                </c:pt>
                <c:pt idx="1204">
                  <c:v>147571.89060000001</c:v>
                </c:pt>
                <c:pt idx="1205">
                  <c:v>150254</c:v>
                </c:pt>
                <c:pt idx="1206">
                  <c:v>168700.0313</c:v>
                </c:pt>
                <c:pt idx="1207">
                  <c:v>170557.85939999999</c:v>
                </c:pt>
                <c:pt idx="1208">
                  <c:v>172032.8438</c:v>
                </c:pt>
                <c:pt idx="1209">
                  <c:v>172032.8438</c:v>
                </c:pt>
                <c:pt idx="1210">
                  <c:v>171865.4375</c:v>
                </c:pt>
                <c:pt idx="1211">
                  <c:v>170728.20310000001</c:v>
                </c:pt>
                <c:pt idx="1212">
                  <c:v>170728.20310000001</c:v>
                </c:pt>
                <c:pt idx="1213">
                  <c:v>170728.20310000001</c:v>
                </c:pt>
                <c:pt idx="1214">
                  <c:v>170728.20310000001</c:v>
                </c:pt>
                <c:pt idx="1215">
                  <c:v>169592.20310000001</c:v>
                </c:pt>
                <c:pt idx="1216">
                  <c:v>169592.20310000001</c:v>
                </c:pt>
                <c:pt idx="1217">
                  <c:v>169592.20310000001</c:v>
                </c:pt>
                <c:pt idx="1218">
                  <c:v>170728.20310000001</c:v>
                </c:pt>
                <c:pt idx="1219">
                  <c:v>169758.14060000001</c:v>
                </c:pt>
                <c:pt idx="1220">
                  <c:v>165682.8438</c:v>
                </c:pt>
                <c:pt idx="1221">
                  <c:v>159024.73439999999</c:v>
                </c:pt>
                <c:pt idx="1222">
                  <c:v>155107.10939999999</c:v>
                </c:pt>
                <c:pt idx="1223">
                  <c:v>140560.7188</c:v>
                </c:pt>
                <c:pt idx="1224">
                  <c:v>140179.51560000001</c:v>
                </c:pt>
                <c:pt idx="1225">
                  <c:v>140179.51560000001</c:v>
                </c:pt>
                <c:pt idx="1226">
                  <c:v>140179.51560000001</c:v>
                </c:pt>
                <c:pt idx="1227">
                  <c:v>139043.51560000001</c:v>
                </c:pt>
                <c:pt idx="1228">
                  <c:v>139043.51560000001</c:v>
                </c:pt>
                <c:pt idx="1229">
                  <c:v>144267.0625</c:v>
                </c:pt>
                <c:pt idx="1230">
                  <c:v>150169.2813</c:v>
                </c:pt>
                <c:pt idx="1231">
                  <c:v>154265.4375</c:v>
                </c:pt>
                <c:pt idx="1232">
                  <c:v>156447.1875</c:v>
                </c:pt>
                <c:pt idx="1233">
                  <c:v>166885.0313</c:v>
                </c:pt>
                <c:pt idx="1234">
                  <c:v>168360.64060000001</c:v>
                </c:pt>
                <c:pt idx="1235">
                  <c:v>174776.4375</c:v>
                </c:pt>
                <c:pt idx="1236">
                  <c:v>178475.8438</c:v>
                </c:pt>
                <c:pt idx="1237">
                  <c:v>179137.4375</c:v>
                </c:pt>
                <c:pt idx="1238">
                  <c:v>180561.6875</c:v>
                </c:pt>
                <c:pt idx="1239">
                  <c:v>180561.6875</c:v>
                </c:pt>
                <c:pt idx="1240">
                  <c:v>179945.51560000001</c:v>
                </c:pt>
                <c:pt idx="1241">
                  <c:v>180034.125</c:v>
                </c:pt>
                <c:pt idx="1242">
                  <c:v>180034.125</c:v>
                </c:pt>
                <c:pt idx="1243">
                  <c:v>180034.125</c:v>
                </c:pt>
                <c:pt idx="1244">
                  <c:v>178358.32810000001</c:v>
                </c:pt>
                <c:pt idx="1245">
                  <c:v>176086.8125</c:v>
                </c:pt>
                <c:pt idx="1246">
                  <c:v>174490.25</c:v>
                </c:pt>
                <c:pt idx="1247">
                  <c:v>161524.4063</c:v>
                </c:pt>
                <c:pt idx="1248">
                  <c:v>161644.5625</c:v>
                </c:pt>
                <c:pt idx="1249">
                  <c:v>161118.375</c:v>
                </c:pt>
                <c:pt idx="1250">
                  <c:v>159408.0938</c:v>
                </c:pt>
                <c:pt idx="1251">
                  <c:v>162822.125</c:v>
                </c:pt>
                <c:pt idx="1252">
                  <c:v>166211.3438</c:v>
                </c:pt>
                <c:pt idx="1253">
                  <c:v>178708.1563</c:v>
                </c:pt>
                <c:pt idx="1254">
                  <c:v>183797.79689999999</c:v>
                </c:pt>
                <c:pt idx="1255">
                  <c:v>190807.8125</c:v>
                </c:pt>
                <c:pt idx="1256">
                  <c:v>191587.35939999999</c:v>
                </c:pt>
                <c:pt idx="1257">
                  <c:v>191587.35939999999</c:v>
                </c:pt>
                <c:pt idx="1258">
                  <c:v>192720.4375</c:v>
                </c:pt>
                <c:pt idx="1259">
                  <c:v>193246.625</c:v>
                </c:pt>
                <c:pt idx="1260">
                  <c:v>193421.0313</c:v>
                </c:pt>
                <c:pt idx="1261">
                  <c:v>197916.5313</c:v>
                </c:pt>
                <c:pt idx="1262">
                  <c:v>201262.5625</c:v>
                </c:pt>
                <c:pt idx="1263">
                  <c:v>204436.9063</c:v>
                </c:pt>
                <c:pt idx="1264">
                  <c:v>211013.04689999999</c:v>
                </c:pt>
                <c:pt idx="1265">
                  <c:v>213083.85939999999</c:v>
                </c:pt>
                <c:pt idx="1266">
                  <c:v>214305.3438</c:v>
                </c:pt>
                <c:pt idx="1267">
                  <c:v>214627.92189999999</c:v>
                </c:pt>
                <c:pt idx="1268">
                  <c:v>216610.5</c:v>
                </c:pt>
                <c:pt idx="1269">
                  <c:v>218841.0938</c:v>
                </c:pt>
                <c:pt idx="1270">
                  <c:v>220721.875</c:v>
                </c:pt>
                <c:pt idx="1271">
                  <c:v>221731.75</c:v>
                </c:pt>
                <c:pt idx="1272">
                  <c:v>222780.8438</c:v>
                </c:pt>
                <c:pt idx="1273">
                  <c:v>219597.2813</c:v>
                </c:pt>
                <c:pt idx="1274">
                  <c:v>227411.98439999999</c:v>
                </c:pt>
                <c:pt idx="1275">
                  <c:v>235165.70310000001</c:v>
                </c:pt>
                <c:pt idx="1276">
                  <c:v>247434.98439999999</c:v>
                </c:pt>
                <c:pt idx="1277">
                  <c:v>257562.0938</c:v>
                </c:pt>
                <c:pt idx="1278">
                  <c:v>260848.95310000001</c:v>
                </c:pt>
                <c:pt idx="1279">
                  <c:v>262853.09379999997</c:v>
                </c:pt>
                <c:pt idx="1280">
                  <c:v>263451</c:v>
                </c:pt>
                <c:pt idx="1281">
                  <c:v>264282.03129999997</c:v>
                </c:pt>
                <c:pt idx="1282">
                  <c:v>267741.28129999997</c:v>
                </c:pt>
                <c:pt idx="1283">
                  <c:v>272389.34379999997</c:v>
                </c:pt>
                <c:pt idx="1284">
                  <c:v>272550.5</c:v>
                </c:pt>
                <c:pt idx="1285">
                  <c:v>275421.21879999997</c:v>
                </c:pt>
                <c:pt idx="1286">
                  <c:v>276127.4375</c:v>
                </c:pt>
                <c:pt idx="1287">
                  <c:v>276166.5</c:v>
                </c:pt>
                <c:pt idx="1288">
                  <c:v>279729.71879999997</c:v>
                </c:pt>
                <c:pt idx="1289">
                  <c:v>281816.1875</c:v>
                </c:pt>
                <c:pt idx="1290">
                  <c:v>281737.75</c:v>
                </c:pt>
                <c:pt idx="1291">
                  <c:v>282913.3125</c:v>
                </c:pt>
                <c:pt idx="1292">
                  <c:v>282388.6875</c:v>
                </c:pt>
                <c:pt idx="1293">
                  <c:v>283010.71879999997</c:v>
                </c:pt>
                <c:pt idx="1294">
                  <c:v>277590.5</c:v>
                </c:pt>
                <c:pt idx="1295">
                  <c:v>273429.53129999997</c:v>
                </c:pt>
                <c:pt idx="1296">
                  <c:v>268712.53129999997</c:v>
                </c:pt>
                <c:pt idx="1297">
                  <c:v>268428.125</c:v>
                </c:pt>
                <c:pt idx="1298">
                  <c:v>267617.5</c:v>
                </c:pt>
                <c:pt idx="1299">
                  <c:v>267617.5</c:v>
                </c:pt>
                <c:pt idx="1300">
                  <c:v>268394.84379999997</c:v>
                </c:pt>
                <c:pt idx="1301">
                  <c:v>276362.84379999997</c:v>
                </c:pt>
                <c:pt idx="1302">
                  <c:v>280270.5</c:v>
                </c:pt>
                <c:pt idx="1303">
                  <c:v>281453.90629999997</c:v>
                </c:pt>
                <c:pt idx="1304">
                  <c:v>281317.78129999997</c:v>
                </c:pt>
                <c:pt idx="1305">
                  <c:v>279734.625</c:v>
                </c:pt>
                <c:pt idx="1306">
                  <c:v>275006.15629999997</c:v>
                </c:pt>
                <c:pt idx="1307">
                  <c:v>270060.5625</c:v>
                </c:pt>
                <c:pt idx="1308">
                  <c:v>267755.59379999997</c:v>
                </c:pt>
                <c:pt idx="1309">
                  <c:v>265893.1875</c:v>
                </c:pt>
                <c:pt idx="1310">
                  <c:v>262706.6875</c:v>
                </c:pt>
                <c:pt idx="1311">
                  <c:v>262704.3125</c:v>
                </c:pt>
                <c:pt idx="1312">
                  <c:v>262704.3125</c:v>
                </c:pt>
                <c:pt idx="1313">
                  <c:v>262792.9375</c:v>
                </c:pt>
                <c:pt idx="1314">
                  <c:v>262375.5</c:v>
                </c:pt>
                <c:pt idx="1315">
                  <c:v>264488.5</c:v>
                </c:pt>
                <c:pt idx="1316">
                  <c:v>262859.46879999997</c:v>
                </c:pt>
                <c:pt idx="1317">
                  <c:v>260735.9375</c:v>
                </c:pt>
                <c:pt idx="1318">
                  <c:v>252893.4688</c:v>
                </c:pt>
                <c:pt idx="1319">
                  <c:v>246793.85939999999</c:v>
                </c:pt>
                <c:pt idx="1320">
                  <c:v>244566.6875</c:v>
                </c:pt>
                <c:pt idx="1321">
                  <c:v>242705.79689999999</c:v>
                </c:pt>
                <c:pt idx="1322">
                  <c:v>243750.76560000001</c:v>
                </c:pt>
                <c:pt idx="1323">
                  <c:v>243750.76560000001</c:v>
                </c:pt>
                <c:pt idx="1324">
                  <c:v>242208.20310000001</c:v>
                </c:pt>
                <c:pt idx="1325">
                  <c:v>247725.5313</c:v>
                </c:pt>
                <c:pt idx="1326">
                  <c:v>251253.3438</c:v>
                </c:pt>
                <c:pt idx="1327">
                  <c:v>254405.1875</c:v>
                </c:pt>
                <c:pt idx="1328">
                  <c:v>253377.3125</c:v>
                </c:pt>
                <c:pt idx="1329">
                  <c:v>252587.7188</c:v>
                </c:pt>
                <c:pt idx="1330">
                  <c:v>249237.89060000001</c:v>
                </c:pt>
                <c:pt idx="1331">
                  <c:v>242672.45310000001</c:v>
                </c:pt>
                <c:pt idx="1332">
                  <c:v>239822.95310000001</c:v>
                </c:pt>
                <c:pt idx="1333">
                  <c:v>239538.54689999999</c:v>
                </c:pt>
                <c:pt idx="1334">
                  <c:v>234689.375</c:v>
                </c:pt>
                <c:pt idx="1335">
                  <c:v>233555.79689999999</c:v>
                </c:pt>
                <c:pt idx="1336">
                  <c:v>234693.7813</c:v>
                </c:pt>
                <c:pt idx="1337">
                  <c:v>234693.7813</c:v>
                </c:pt>
                <c:pt idx="1338">
                  <c:v>233919.4375</c:v>
                </c:pt>
                <c:pt idx="1339">
                  <c:v>233145.0938</c:v>
                </c:pt>
                <c:pt idx="1340">
                  <c:v>232395.75</c:v>
                </c:pt>
                <c:pt idx="1341">
                  <c:v>230640.20310000001</c:v>
                </c:pt>
                <c:pt idx="1342">
                  <c:v>229502.42189999999</c:v>
                </c:pt>
                <c:pt idx="1343">
                  <c:v>224562.57810000001</c:v>
                </c:pt>
                <c:pt idx="1344">
                  <c:v>221325.9063</c:v>
                </c:pt>
                <c:pt idx="1345">
                  <c:v>217079.0313</c:v>
                </c:pt>
                <c:pt idx="1346">
                  <c:v>216990.42189999999</c:v>
                </c:pt>
                <c:pt idx="1347">
                  <c:v>216990.42189999999</c:v>
                </c:pt>
                <c:pt idx="1348">
                  <c:v>217241.5625</c:v>
                </c:pt>
                <c:pt idx="1349">
                  <c:v>223170.98439999999</c:v>
                </c:pt>
                <c:pt idx="1350">
                  <c:v>229934.1563</c:v>
                </c:pt>
                <c:pt idx="1351">
                  <c:v>233000.51560000001</c:v>
                </c:pt>
                <c:pt idx="1352">
                  <c:v>233663.14060000001</c:v>
                </c:pt>
                <c:pt idx="1353">
                  <c:v>226964.95310000001</c:v>
                </c:pt>
                <c:pt idx="1354">
                  <c:v>224612.26560000001</c:v>
                </c:pt>
                <c:pt idx="1355">
                  <c:v>224356.23439999999</c:v>
                </c:pt>
                <c:pt idx="1356">
                  <c:v>224356.23439999999</c:v>
                </c:pt>
                <c:pt idx="1357">
                  <c:v>224435.45310000001</c:v>
                </c:pt>
                <c:pt idx="1358">
                  <c:v>225544.5</c:v>
                </c:pt>
                <c:pt idx="1359">
                  <c:v>227828.07810000001</c:v>
                </c:pt>
                <c:pt idx="1360">
                  <c:v>231910.10939999999</c:v>
                </c:pt>
                <c:pt idx="1361">
                  <c:v>233025.3438</c:v>
                </c:pt>
                <c:pt idx="1362">
                  <c:v>233049.1875</c:v>
                </c:pt>
                <c:pt idx="1363">
                  <c:v>234489.01560000001</c:v>
                </c:pt>
                <c:pt idx="1364">
                  <c:v>235263.3438</c:v>
                </c:pt>
                <c:pt idx="1365">
                  <c:v>235684.0313</c:v>
                </c:pt>
                <c:pt idx="1366">
                  <c:v>234244.20310000001</c:v>
                </c:pt>
                <c:pt idx="1367">
                  <c:v>232738.07810000001</c:v>
                </c:pt>
                <c:pt idx="1368">
                  <c:v>233882.1875</c:v>
                </c:pt>
                <c:pt idx="1369">
                  <c:v>235273.2188</c:v>
                </c:pt>
                <c:pt idx="1370">
                  <c:v>237650.92189999999</c:v>
                </c:pt>
                <c:pt idx="1371">
                  <c:v>239453.85939999999</c:v>
                </c:pt>
                <c:pt idx="1372">
                  <c:v>246698.73439999999</c:v>
                </c:pt>
                <c:pt idx="1373">
                  <c:v>256604.4688</c:v>
                </c:pt>
                <c:pt idx="1374">
                  <c:v>261900.4688</c:v>
                </c:pt>
                <c:pt idx="1375">
                  <c:v>263815.875</c:v>
                </c:pt>
                <c:pt idx="1376">
                  <c:v>263907.0625</c:v>
                </c:pt>
                <c:pt idx="1377">
                  <c:v>262909.5625</c:v>
                </c:pt>
                <c:pt idx="1378">
                  <c:v>258177.1875</c:v>
                </c:pt>
                <c:pt idx="1379">
                  <c:v>256073.7188</c:v>
                </c:pt>
                <c:pt idx="1380">
                  <c:v>254808.4063</c:v>
                </c:pt>
                <c:pt idx="1381">
                  <c:v>255969.625</c:v>
                </c:pt>
                <c:pt idx="1382">
                  <c:v>257249.8125</c:v>
                </c:pt>
                <c:pt idx="1383">
                  <c:v>257300.375</c:v>
                </c:pt>
                <c:pt idx="1384">
                  <c:v>260240.8438</c:v>
                </c:pt>
                <c:pt idx="1385">
                  <c:v>261796.9688</c:v>
                </c:pt>
                <c:pt idx="1386">
                  <c:v>265548.96879999997</c:v>
                </c:pt>
                <c:pt idx="1387">
                  <c:v>269100.4375</c:v>
                </c:pt>
                <c:pt idx="1388">
                  <c:v>265391.09379999997</c:v>
                </c:pt>
                <c:pt idx="1389">
                  <c:v>262956.9375</c:v>
                </c:pt>
                <c:pt idx="1390">
                  <c:v>256220.625</c:v>
                </c:pt>
                <c:pt idx="1391">
                  <c:v>250672.875</c:v>
                </c:pt>
                <c:pt idx="1392">
                  <c:v>240443.32810000001</c:v>
                </c:pt>
                <c:pt idx="1393">
                  <c:v>235537.48439999999</c:v>
                </c:pt>
                <c:pt idx="1394">
                  <c:v>232299.4063</c:v>
                </c:pt>
                <c:pt idx="1395">
                  <c:v>229062.75</c:v>
                </c:pt>
                <c:pt idx="1396">
                  <c:v>228895.2188</c:v>
                </c:pt>
                <c:pt idx="1397">
                  <c:v>229347.04689999999</c:v>
                </c:pt>
                <c:pt idx="1398">
                  <c:v>235873.35939999999</c:v>
                </c:pt>
                <c:pt idx="1399">
                  <c:v>239779.45310000001</c:v>
                </c:pt>
                <c:pt idx="1400">
                  <c:v>241420.73439999999</c:v>
                </c:pt>
                <c:pt idx="1401">
                  <c:v>242930.625</c:v>
                </c:pt>
                <c:pt idx="1402">
                  <c:v>246674.17189999999</c:v>
                </c:pt>
                <c:pt idx="1403">
                  <c:v>250404.51560000001</c:v>
                </c:pt>
                <c:pt idx="1404">
                  <c:v>246589.92189999999</c:v>
                </c:pt>
                <c:pt idx="1405">
                  <c:v>243272.10939999999</c:v>
                </c:pt>
                <c:pt idx="1406">
                  <c:v>240392.3438</c:v>
                </c:pt>
                <c:pt idx="1407">
                  <c:v>238572.6563</c:v>
                </c:pt>
                <c:pt idx="1408">
                  <c:v>238696.17189999999</c:v>
                </c:pt>
                <c:pt idx="1409">
                  <c:v>238854.39060000001</c:v>
                </c:pt>
                <c:pt idx="1410">
                  <c:v>240633.39060000001</c:v>
                </c:pt>
                <c:pt idx="1411">
                  <c:v>241750.07810000001</c:v>
                </c:pt>
                <c:pt idx="1412">
                  <c:v>241344.9688</c:v>
                </c:pt>
                <c:pt idx="1413">
                  <c:v>233510.9375</c:v>
                </c:pt>
                <c:pt idx="1414">
                  <c:v>228942.82810000001</c:v>
                </c:pt>
                <c:pt idx="1415">
                  <c:v>223368.0625</c:v>
                </c:pt>
                <c:pt idx="1416">
                  <c:v>214721.125</c:v>
                </c:pt>
                <c:pt idx="1417">
                  <c:v>206594.10939999999</c:v>
                </c:pt>
                <c:pt idx="1418">
                  <c:v>200410.70310000001</c:v>
                </c:pt>
                <c:pt idx="1419">
                  <c:v>200827.875</c:v>
                </c:pt>
                <c:pt idx="1420">
                  <c:v>199470.79689999999</c:v>
                </c:pt>
                <c:pt idx="1421">
                  <c:v>206124.9375</c:v>
                </c:pt>
                <c:pt idx="1422">
                  <c:v>216450.8125</c:v>
                </c:pt>
                <c:pt idx="1423">
                  <c:v>219726.45310000001</c:v>
                </c:pt>
                <c:pt idx="1424">
                  <c:v>220789.20310000001</c:v>
                </c:pt>
                <c:pt idx="1425">
                  <c:v>221509.67189999999</c:v>
                </c:pt>
                <c:pt idx="1426">
                  <c:v>224463.4688</c:v>
                </c:pt>
                <c:pt idx="1427">
                  <c:v>224714.57810000001</c:v>
                </c:pt>
                <c:pt idx="1428">
                  <c:v>223829.2188</c:v>
                </c:pt>
                <c:pt idx="1429">
                  <c:v>222289.1875</c:v>
                </c:pt>
                <c:pt idx="1430">
                  <c:v>218801.85939999999</c:v>
                </c:pt>
                <c:pt idx="1431">
                  <c:v>219730.0938</c:v>
                </c:pt>
                <c:pt idx="1432">
                  <c:v>222393.23439999999</c:v>
                </c:pt>
                <c:pt idx="1433">
                  <c:v>225541.625</c:v>
                </c:pt>
                <c:pt idx="1434">
                  <c:v>223892.14060000001</c:v>
                </c:pt>
                <c:pt idx="1435">
                  <c:v>228446.7813</c:v>
                </c:pt>
                <c:pt idx="1436">
                  <c:v>232127.26560000001</c:v>
                </c:pt>
                <c:pt idx="1437">
                  <c:v>227573.75</c:v>
                </c:pt>
                <c:pt idx="1438">
                  <c:v>224091.01560000001</c:v>
                </c:pt>
                <c:pt idx="1439">
                  <c:v>217980.95310000001</c:v>
                </c:pt>
                <c:pt idx="1440">
                  <c:v>212787.1563</c:v>
                </c:pt>
                <c:pt idx="1441">
                  <c:v>207988.2188</c:v>
                </c:pt>
                <c:pt idx="1442">
                  <c:v>210065.45310000001</c:v>
                </c:pt>
                <c:pt idx="1443">
                  <c:v>208991.73439999999</c:v>
                </c:pt>
                <c:pt idx="1444">
                  <c:v>212812.4375</c:v>
                </c:pt>
                <c:pt idx="1445">
                  <c:v>222796.7188</c:v>
                </c:pt>
                <c:pt idx="1446">
                  <c:v>234730.9688</c:v>
                </c:pt>
                <c:pt idx="1447">
                  <c:v>244045.3438</c:v>
                </c:pt>
                <c:pt idx="1448">
                  <c:v>241443.64060000001</c:v>
                </c:pt>
                <c:pt idx="1449">
                  <c:v>239245.3438</c:v>
                </c:pt>
                <c:pt idx="1450">
                  <c:v>236129.75</c:v>
                </c:pt>
                <c:pt idx="1451">
                  <c:v>235675.67189999999</c:v>
                </c:pt>
                <c:pt idx="1452">
                  <c:v>233769.0625</c:v>
                </c:pt>
                <c:pt idx="1453">
                  <c:v>232277.5938</c:v>
                </c:pt>
                <c:pt idx="1454">
                  <c:v>231516.75</c:v>
                </c:pt>
                <c:pt idx="1455">
                  <c:v>230053.1875</c:v>
                </c:pt>
                <c:pt idx="1456">
                  <c:v>228820.20310000001</c:v>
                </c:pt>
                <c:pt idx="1457">
                  <c:v>228182.92189999999</c:v>
                </c:pt>
                <c:pt idx="1458">
                  <c:v>229847.39060000001</c:v>
                </c:pt>
                <c:pt idx="1459">
                  <c:v>233033.7188</c:v>
                </c:pt>
                <c:pt idx="1460">
                  <c:v>232316.3125</c:v>
                </c:pt>
                <c:pt idx="1461">
                  <c:v>228497.39060000001</c:v>
                </c:pt>
                <c:pt idx="1462">
                  <c:v>220614.6875</c:v>
                </c:pt>
                <c:pt idx="1463">
                  <c:v>205582.23439999999</c:v>
                </c:pt>
                <c:pt idx="1464">
                  <c:v>190798.85939999999</c:v>
                </c:pt>
                <c:pt idx="1465">
                  <c:v>184048.4063</c:v>
                </c:pt>
                <c:pt idx="1466">
                  <c:v>183390.9688</c:v>
                </c:pt>
                <c:pt idx="1467">
                  <c:v>183390.9688</c:v>
                </c:pt>
                <c:pt idx="1468">
                  <c:v>184529.4688</c:v>
                </c:pt>
                <c:pt idx="1469">
                  <c:v>187778.2813</c:v>
                </c:pt>
                <c:pt idx="1470">
                  <c:v>200436.64060000001</c:v>
                </c:pt>
                <c:pt idx="1471">
                  <c:v>206397.89060000001</c:v>
                </c:pt>
                <c:pt idx="1472">
                  <c:v>205075.4375</c:v>
                </c:pt>
                <c:pt idx="1473">
                  <c:v>206411.375</c:v>
                </c:pt>
                <c:pt idx="1474">
                  <c:v>206411.375</c:v>
                </c:pt>
                <c:pt idx="1475">
                  <c:v>205539.625</c:v>
                </c:pt>
                <c:pt idx="1476">
                  <c:v>204154.76560000001</c:v>
                </c:pt>
                <c:pt idx="1477">
                  <c:v>201305.26560000001</c:v>
                </c:pt>
                <c:pt idx="1478">
                  <c:v>203317.14060000001</c:v>
                </c:pt>
                <c:pt idx="1479">
                  <c:v>204144.42189999999</c:v>
                </c:pt>
                <c:pt idx="1480">
                  <c:v>205283.4688</c:v>
                </c:pt>
                <c:pt idx="1481">
                  <c:v>206480.98439999999</c:v>
                </c:pt>
                <c:pt idx="1482">
                  <c:v>206480.98439999999</c:v>
                </c:pt>
                <c:pt idx="1483">
                  <c:v>207144.875</c:v>
                </c:pt>
                <c:pt idx="1484">
                  <c:v>206722.375</c:v>
                </c:pt>
                <c:pt idx="1485">
                  <c:v>204751.1563</c:v>
                </c:pt>
                <c:pt idx="1486">
                  <c:v>201029.64060000001</c:v>
                </c:pt>
                <c:pt idx="1487">
                  <c:v>190540.4375</c:v>
                </c:pt>
                <c:pt idx="1488">
                  <c:v>184014.29689999999</c:v>
                </c:pt>
                <c:pt idx="1489">
                  <c:v>183897.4063</c:v>
                </c:pt>
                <c:pt idx="1490">
                  <c:v>185849.20310000001</c:v>
                </c:pt>
                <c:pt idx="1491">
                  <c:v>185276.70310000001</c:v>
                </c:pt>
                <c:pt idx="1492">
                  <c:v>186886.5938</c:v>
                </c:pt>
                <c:pt idx="1493">
                  <c:v>195261.95310000001</c:v>
                </c:pt>
                <c:pt idx="1494">
                  <c:v>213676.7188</c:v>
                </c:pt>
                <c:pt idx="1495">
                  <c:v>213921.4063</c:v>
                </c:pt>
                <c:pt idx="1496">
                  <c:v>215619.5</c:v>
                </c:pt>
                <c:pt idx="1497">
                  <c:v>218629.57810000001</c:v>
                </c:pt>
                <c:pt idx="1498">
                  <c:v>215340.82810000001</c:v>
                </c:pt>
                <c:pt idx="1499">
                  <c:v>215563.7813</c:v>
                </c:pt>
                <c:pt idx="1500">
                  <c:v>219309.25</c:v>
                </c:pt>
                <c:pt idx="1501">
                  <c:v>223470.04689999999</c:v>
                </c:pt>
                <c:pt idx="1502">
                  <c:v>222724.79689999999</c:v>
                </c:pt>
                <c:pt idx="1503">
                  <c:v>228058.9063</c:v>
                </c:pt>
                <c:pt idx="1504">
                  <c:v>229529.76560000001</c:v>
                </c:pt>
                <c:pt idx="1505">
                  <c:v>230977.625</c:v>
                </c:pt>
                <c:pt idx="1506">
                  <c:v>237295.57810000001</c:v>
                </c:pt>
                <c:pt idx="1507">
                  <c:v>243974.60939999999</c:v>
                </c:pt>
                <c:pt idx="1508">
                  <c:v>241835.67189999999</c:v>
                </c:pt>
                <c:pt idx="1509">
                  <c:v>241932.89060000001</c:v>
                </c:pt>
                <c:pt idx="1510">
                  <c:v>241079.5313</c:v>
                </c:pt>
                <c:pt idx="1511">
                  <c:v>241530.20310000001</c:v>
                </c:pt>
                <c:pt idx="1512">
                  <c:v>238475.1875</c:v>
                </c:pt>
                <c:pt idx="1513">
                  <c:v>243724.8125</c:v>
                </c:pt>
                <c:pt idx="1514">
                  <c:v>243772.8125</c:v>
                </c:pt>
                <c:pt idx="1515">
                  <c:v>241396.1875</c:v>
                </c:pt>
                <c:pt idx="1516">
                  <c:v>243514</c:v>
                </c:pt>
                <c:pt idx="1517">
                  <c:v>248919.8125</c:v>
                </c:pt>
                <c:pt idx="1518">
                  <c:v>254433.26560000001</c:v>
                </c:pt>
                <c:pt idx="1519">
                  <c:v>261200.5625</c:v>
                </c:pt>
                <c:pt idx="1520">
                  <c:v>263409.21879999997</c:v>
                </c:pt>
                <c:pt idx="1521">
                  <c:v>260898.0625</c:v>
                </c:pt>
                <c:pt idx="1522">
                  <c:v>261113.2188</c:v>
                </c:pt>
                <c:pt idx="1523">
                  <c:v>258751.75</c:v>
                </c:pt>
                <c:pt idx="1524">
                  <c:v>257742.79689999999</c:v>
                </c:pt>
                <c:pt idx="1525">
                  <c:v>257207.60939999999</c:v>
                </c:pt>
                <c:pt idx="1526">
                  <c:v>258620.6563</c:v>
                </c:pt>
                <c:pt idx="1527">
                  <c:v>258620.6563</c:v>
                </c:pt>
                <c:pt idx="1528">
                  <c:v>256666.57810000001</c:v>
                </c:pt>
                <c:pt idx="1529">
                  <c:v>257436.23439999999</c:v>
                </c:pt>
                <c:pt idx="1530">
                  <c:v>260281.85939999999</c:v>
                </c:pt>
                <c:pt idx="1531">
                  <c:v>265367.71879999997</c:v>
                </c:pt>
                <c:pt idx="1532">
                  <c:v>265837.59379999997</c:v>
                </c:pt>
                <c:pt idx="1533">
                  <c:v>259603</c:v>
                </c:pt>
                <c:pt idx="1534">
                  <c:v>255127.60939999999</c:v>
                </c:pt>
                <c:pt idx="1535">
                  <c:v>252330.95310000001</c:v>
                </c:pt>
                <c:pt idx="1536">
                  <c:v>250627.54689999999</c:v>
                </c:pt>
                <c:pt idx="1537">
                  <c:v>250579.54689999999</c:v>
                </c:pt>
                <c:pt idx="1538">
                  <c:v>250627.54689999999</c:v>
                </c:pt>
                <c:pt idx="1539">
                  <c:v>250627.54689999999</c:v>
                </c:pt>
                <c:pt idx="1540">
                  <c:v>251994.5</c:v>
                </c:pt>
                <c:pt idx="1541">
                  <c:v>258532.79689999999</c:v>
                </c:pt>
                <c:pt idx="1542">
                  <c:v>262300.1875</c:v>
                </c:pt>
                <c:pt idx="1543">
                  <c:v>266645.84379999997</c:v>
                </c:pt>
                <c:pt idx="1544">
                  <c:v>264417.28129999997</c:v>
                </c:pt>
                <c:pt idx="1545">
                  <c:v>261561.0938</c:v>
                </c:pt>
                <c:pt idx="1546">
                  <c:v>252737.7188</c:v>
                </c:pt>
                <c:pt idx="1547">
                  <c:v>245476.8438</c:v>
                </c:pt>
                <c:pt idx="1548">
                  <c:v>237280.45310000001</c:v>
                </c:pt>
                <c:pt idx="1549">
                  <c:v>234787.4375</c:v>
                </c:pt>
                <c:pt idx="1550">
                  <c:v>232672.3125</c:v>
                </c:pt>
                <c:pt idx="1551">
                  <c:v>231832.64060000001</c:v>
                </c:pt>
                <c:pt idx="1552">
                  <c:v>230023.04689999999</c:v>
                </c:pt>
                <c:pt idx="1553">
                  <c:v>230279.07810000001</c:v>
                </c:pt>
                <c:pt idx="1554">
                  <c:v>230279.07810000001</c:v>
                </c:pt>
                <c:pt idx="1555">
                  <c:v>231410.2813</c:v>
                </c:pt>
                <c:pt idx="1556">
                  <c:v>231410.2813</c:v>
                </c:pt>
                <c:pt idx="1557">
                  <c:v>229082.625</c:v>
                </c:pt>
                <c:pt idx="1558">
                  <c:v>227956.5625</c:v>
                </c:pt>
                <c:pt idx="1559">
                  <c:v>223443.6875</c:v>
                </c:pt>
                <c:pt idx="1560">
                  <c:v>221129.8438</c:v>
                </c:pt>
                <c:pt idx="1561">
                  <c:v>206529.3125</c:v>
                </c:pt>
                <c:pt idx="1562">
                  <c:v>206529.3125</c:v>
                </c:pt>
                <c:pt idx="1563">
                  <c:v>207549.73439999999</c:v>
                </c:pt>
                <c:pt idx="1564">
                  <c:v>209867.5938</c:v>
                </c:pt>
                <c:pt idx="1565">
                  <c:v>218365.07810000001</c:v>
                </c:pt>
                <c:pt idx="1566">
                  <c:v>225882.10939999999</c:v>
                </c:pt>
                <c:pt idx="1567">
                  <c:v>226190.76560000001</c:v>
                </c:pt>
                <c:pt idx="1568">
                  <c:v>226082.875</c:v>
                </c:pt>
                <c:pt idx="1569">
                  <c:v>225882.10939999999</c:v>
                </c:pt>
                <c:pt idx="1570">
                  <c:v>222864.39060000001</c:v>
                </c:pt>
                <c:pt idx="1571">
                  <c:v>220883.85939999999</c:v>
                </c:pt>
                <c:pt idx="1572">
                  <c:v>212964.625</c:v>
                </c:pt>
                <c:pt idx="1573">
                  <c:v>206618.0938</c:v>
                </c:pt>
                <c:pt idx="1574">
                  <c:v>202951.5938</c:v>
                </c:pt>
                <c:pt idx="1575">
                  <c:v>203068.48439999999</c:v>
                </c:pt>
                <c:pt idx="1576">
                  <c:v>203068.48439999999</c:v>
                </c:pt>
                <c:pt idx="1577">
                  <c:v>203157.0938</c:v>
                </c:pt>
                <c:pt idx="1578">
                  <c:v>203157.0938</c:v>
                </c:pt>
                <c:pt idx="1579">
                  <c:v>203040.20310000001</c:v>
                </c:pt>
                <c:pt idx="1580">
                  <c:v>203157.0938</c:v>
                </c:pt>
                <c:pt idx="1581">
                  <c:v>201734.6875</c:v>
                </c:pt>
                <c:pt idx="1582">
                  <c:v>198006.375</c:v>
                </c:pt>
                <c:pt idx="1583">
                  <c:v>185821.2188</c:v>
                </c:pt>
                <c:pt idx="1584">
                  <c:v>181163.32810000001</c:v>
                </c:pt>
                <c:pt idx="1585">
                  <c:v>179882.85939999999</c:v>
                </c:pt>
                <c:pt idx="1586">
                  <c:v>179310.35939999999</c:v>
                </c:pt>
                <c:pt idx="1587">
                  <c:v>179307.4375</c:v>
                </c:pt>
                <c:pt idx="1588">
                  <c:v>185968.26560000001</c:v>
                </c:pt>
                <c:pt idx="1589">
                  <c:v>194028.0938</c:v>
                </c:pt>
                <c:pt idx="1590">
                  <c:v>198745.3125</c:v>
                </c:pt>
                <c:pt idx="1591">
                  <c:v>203329.125</c:v>
                </c:pt>
                <c:pt idx="1592">
                  <c:v>205421.9375</c:v>
                </c:pt>
                <c:pt idx="1593">
                  <c:v>206510.7813</c:v>
                </c:pt>
                <c:pt idx="1594">
                  <c:v>206510.7813</c:v>
                </c:pt>
                <c:pt idx="1595">
                  <c:v>206510.7813</c:v>
                </c:pt>
                <c:pt idx="1596">
                  <c:v>206510.7813</c:v>
                </c:pt>
                <c:pt idx="1597">
                  <c:v>206510.7813</c:v>
                </c:pt>
                <c:pt idx="1598">
                  <c:v>206510.7813</c:v>
                </c:pt>
                <c:pt idx="1599">
                  <c:v>207527.6563</c:v>
                </c:pt>
                <c:pt idx="1600">
                  <c:v>207733.125</c:v>
                </c:pt>
                <c:pt idx="1601">
                  <c:v>207733.125</c:v>
                </c:pt>
                <c:pt idx="1602">
                  <c:v>207733.125</c:v>
                </c:pt>
                <c:pt idx="1603">
                  <c:v>207733.125</c:v>
                </c:pt>
                <c:pt idx="1604">
                  <c:v>207733.125</c:v>
                </c:pt>
                <c:pt idx="1605">
                  <c:v>206226.5</c:v>
                </c:pt>
                <c:pt idx="1606">
                  <c:v>197864.51560000001</c:v>
                </c:pt>
                <c:pt idx="1607">
                  <c:v>189371.23439999999</c:v>
                </c:pt>
                <c:pt idx="1608">
                  <c:v>181964.8438</c:v>
                </c:pt>
                <c:pt idx="1609">
                  <c:v>182537.98439999999</c:v>
                </c:pt>
                <c:pt idx="1610">
                  <c:v>183111.10939999999</c:v>
                </c:pt>
                <c:pt idx="1611">
                  <c:v>186893.70310000001</c:v>
                </c:pt>
                <c:pt idx="1612">
                  <c:v>193354.45310000001</c:v>
                </c:pt>
                <c:pt idx="1613">
                  <c:v>208382.75</c:v>
                </c:pt>
                <c:pt idx="1614">
                  <c:v>209454.9375</c:v>
                </c:pt>
                <c:pt idx="1615">
                  <c:v>210635.64060000001</c:v>
                </c:pt>
                <c:pt idx="1616">
                  <c:v>210597.51560000001</c:v>
                </c:pt>
                <c:pt idx="1617">
                  <c:v>211371.0625</c:v>
                </c:pt>
                <c:pt idx="1618">
                  <c:v>213630.57810000001</c:v>
                </c:pt>
                <c:pt idx="1619">
                  <c:v>212547.14060000001</c:v>
                </c:pt>
                <c:pt idx="1620">
                  <c:v>212242.17189999999</c:v>
                </c:pt>
                <c:pt idx="1621">
                  <c:v>212041.4688</c:v>
                </c:pt>
                <c:pt idx="1622">
                  <c:v>210784.89060000001</c:v>
                </c:pt>
                <c:pt idx="1623">
                  <c:v>211032.75</c:v>
                </c:pt>
                <c:pt idx="1624">
                  <c:v>210770.04689999999</c:v>
                </c:pt>
                <c:pt idx="1625">
                  <c:v>210725.39060000001</c:v>
                </c:pt>
                <c:pt idx="1626">
                  <c:v>210725.39060000001</c:v>
                </c:pt>
                <c:pt idx="1627">
                  <c:v>213868.92189999999</c:v>
                </c:pt>
                <c:pt idx="1628">
                  <c:v>212464.875</c:v>
                </c:pt>
                <c:pt idx="1629">
                  <c:v>206775.5</c:v>
                </c:pt>
                <c:pt idx="1630">
                  <c:v>198623.5625</c:v>
                </c:pt>
                <c:pt idx="1631">
                  <c:v>187250.73439999999</c:v>
                </c:pt>
                <c:pt idx="1632">
                  <c:v>185306.73439999999</c:v>
                </c:pt>
                <c:pt idx="1633">
                  <c:v>182902.875</c:v>
                </c:pt>
                <c:pt idx="1634">
                  <c:v>183207.95310000001</c:v>
                </c:pt>
                <c:pt idx="1635">
                  <c:v>183207.95310000001</c:v>
                </c:pt>
                <c:pt idx="1636">
                  <c:v>192796.67189999999</c:v>
                </c:pt>
                <c:pt idx="1637">
                  <c:v>206505.7813</c:v>
                </c:pt>
                <c:pt idx="1638">
                  <c:v>206409.85939999999</c:v>
                </c:pt>
                <c:pt idx="1639">
                  <c:v>208870.1875</c:v>
                </c:pt>
                <c:pt idx="1640">
                  <c:v>209925.04689999999</c:v>
                </c:pt>
                <c:pt idx="1641">
                  <c:v>210371.57810000001</c:v>
                </c:pt>
                <c:pt idx="1642">
                  <c:v>209953.6563</c:v>
                </c:pt>
                <c:pt idx="1643">
                  <c:v>208162.17189999999</c:v>
                </c:pt>
                <c:pt idx="1644">
                  <c:v>205872.73439999999</c:v>
                </c:pt>
                <c:pt idx="1645">
                  <c:v>204740.125</c:v>
                </c:pt>
                <c:pt idx="1646">
                  <c:v>203793.5625</c:v>
                </c:pt>
                <c:pt idx="1647">
                  <c:v>204440.26560000001</c:v>
                </c:pt>
                <c:pt idx="1648">
                  <c:v>202206.35939999999</c:v>
                </c:pt>
                <c:pt idx="1649">
                  <c:v>202808.1875</c:v>
                </c:pt>
                <c:pt idx="1650">
                  <c:v>203359.01560000001</c:v>
                </c:pt>
                <c:pt idx="1651">
                  <c:v>203610.70310000001</c:v>
                </c:pt>
                <c:pt idx="1652">
                  <c:v>202675.6563</c:v>
                </c:pt>
                <c:pt idx="1653">
                  <c:v>197290.98439999999</c:v>
                </c:pt>
                <c:pt idx="1654">
                  <c:v>187487.3125</c:v>
                </c:pt>
                <c:pt idx="1655">
                  <c:v>187804.5</c:v>
                </c:pt>
                <c:pt idx="1656">
                  <c:v>183353.20310000001</c:v>
                </c:pt>
                <c:pt idx="1657">
                  <c:v>183920.32810000001</c:v>
                </c:pt>
                <c:pt idx="1658">
                  <c:v>183831.7188</c:v>
                </c:pt>
                <c:pt idx="1659">
                  <c:v>184404.8438</c:v>
                </c:pt>
                <c:pt idx="1660">
                  <c:v>195731.4063</c:v>
                </c:pt>
                <c:pt idx="1661">
                  <c:v>205392.125</c:v>
                </c:pt>
                <c:pt idx="1662">
                  <c:v>202455.7188</c:v>
                </c:pt>
                <c:pt idx="1663">
                  <c:v>205565.625</c:v>
                </c:pt>
                <c:pt idx="1664">
                  <c:v>204681.5</c:v>
                </c:pt>
                <c:pt idx="1665">
                  <c:v>204592.89060000001</c:v>
                </c:pt>
                <c:pt idx="1666">
                  <c:v>203475.9375</c:v>
                </c:pt>
                <c:pt idx="1667">
                  <c:v>203475.9375</c:v>
                </c:pt>
                <c:pt idx="1668">
                  <c:v>201297.9063</c:v>
                </c:pt>
                <c:pt idx="1669">
                  <c:v>200493.125</c:v>
                </c:pt>
                <c:pt idx="1670">
                  <c:v>201607.4375</c:v>
                </c:pt>
                <c:pt idx="1671">
                  <c:v>200493.125</c:v>
                </c:pt>
                <c:pt idx="1672">
                  <c:v>201607.4375</c:v>
                </c:pt>
                <c:pt idx="1673">
                  <c:v>200493.125</c:v>
                </c:pt>
                <c:pt idx="1674">
                  <c:v>200680.3125</c:v>
                </c:pt>
                <c:pt idx="1675">
                  <c:v>200680.3125</c:v>
                </c:pt>
                <c:pt idx="1676">
                  <c:v>199546.5938</c:v>
                </c:pt>
                <c:pt idx="1677">
                  <c:v>195360.6875</c:v>
                </c:pt>
                <c:pt idx="1678">
                  <c:v>184342.1875</c:v>
                </c:pt>
                <c:pt idx="1679">
                  <c:v>183597.2813</c:v>
                </c:pt>
                <c:pt idx="1680">
                  <c:v>182482.98439999999</c:v>
                </c:pt>
                <c:pt idx="1681">
                  <c:v>182014.3125</c:v>
                </c:pt>
                <c:pt idx="1682">
                  <c:v>181925.70310000001</c:v>
                </c:pt>
                <c:pt idx="1683">
                  <c:v>186122.25</c:v>
                </c:pt>
                <c:pt idx="1684">
                  <c:v>191641.35939999999</c:v>
                </c:pt>
                <c:pt idx="1685">
                  <c:v>198380.6563</c:v>
                </c:pt>
                <c:pt idx="1686">
                  <c:v>199669.23439999999</c:v>
                </c:pt>
                <c:pt idx="1687">
                  <c:v>203327.3125</c:v>
                </c:pt>
                <c:pt idx="1688">
                  <c:v>203256.2813</c:v>
                </c:pt>
                <c:pt idx="1689">
                  <c:v>202141.98439999999</c:v>
                </c:pt>
                <c:pt idx="1690">
                  <c:v>199363.92189999999</c:v>
                </c:pt>
                <c:pt idx="1691">
                  <c:v>197976.5938</c:v>
                </c:pt>
                <c:pt idx="1692">
                  <c:v>198371.0313</c:v>
                </c:pt>
                <c:pt idx="1693">
                  <c:v>197256.73439999999</c:v>
                </c:pt>
                <c:pt idx="1694">
                  <c:v>198371.0313</c:v>
                </c:pt>
                <c:pt idx="1695">
                  <c:v>197256.73439999999</c:v>
                </c:pt>
                <c:pt idx="1696">
                  <c:v>194775.125</c:v>
                </c:pt>
                <c:pt idx="1697">
                  <c:v>194775.125</c:v>
                </c:pt>
                <c:pt idx="1698">
                  <c:v>194775.125</c:v>
                </c:pt>
                <c:pt idx="1699">
                  <c:v>194629.70310000001</c:v>
                </c:pt>
                <c:pt idx="1700">
                  <c:v>194587.92189999999</c:v>
                </c:pt>
                <c:pt idx="1701">
                  <c:v>192348.57810000001</c:v>
                </c:pt>
                <c:pt idx="1702">
                  <c:v>187613.39060000001</c:v>
                </c:pt>
                <c:pt idx="1703">
                  <c:v>180033.26560000001</c:v>
                </c:pt>
                <c:pt idx="1704">
                  <c:v>181988.67189999999</c:v>
                </c:pt>
                <c:pt idx="1705">
                  <c:v>183191.57810000001</c:v>
                </c:pt>
                <c:pt idx="1706">
                  <c:v>183123.0313</c:v>
                </c:pt>
                <c:pt idx="1707">
                  <c:v>183897.10939999999</c:v>
                </c:pt>
                <c:pt idx="1708">
                  <c:v>188858.9688</c:v>
                </c:pt>
                <c:pt idx="1709">
                  <c:v>197631.375</c:v>
                </c:pt>
                <c:pt idx="1710">
                  <c:v>197786.89060000001</c:v>
                </c:pt>
                <c:pt idx="1711">
                  <c:v>197932.0625</c:v>
                </c:pt>
                <c:pt idx="1712">
                  <c:v>197887.4063</c:v>
                </c:pt>
                <c:pt idx="1713">
                  <c:v>197887.4063</c:v>
                </c:pt>
                <c:pt idx="1714">
                  <c:v>196665.0625</c:v>
                </c:pt>
                <c:pt idx="1715">
                  <c:v>196665.0625</c:v>
                </c:pt>
                <c:pt idx="1716">
                  <c:v>197779.35939999999</c:v>
                </c:pt>
                <c:pt idx="1717">
                  <c:v>197954.4375</c:v>
                </c:pt>
                <c:pt idx="1718">
                  <c:v>196813.6875</c:v>
                </c:pt>
                <c:pt idx="1719">
                  <c:v>198149.9375</c:v>
                </c:pt>
                <c:pt idx="1720">
                  <c:v>197035.64060000001</c:v>
                </c:pt>
                <c:pt idx="1721">
                  <c:v>196045.6875</c:v>
                </c:pt>
                <c:pt idx="1722">
                  <c:v>196092.5625</c:v>
                </c:pt>
                <c:pt idx="1723">
                  <c:v>197258.2188</c:v>
                </c:pt>
                <c:pt idx="1724">
                  <c:v>195242.6563</c:v>
                </c:pt>
                <c:pt idx="1725">
                  <c:v>195219.7188</c:v>
                </c:pt>
                <c:pt idx="1726">
                  <c:v>183982.5938</c:v>
                </c:pt>
                <c:pt idx="1727">
                  <c:v>175908.6563</c:v>
                </c:pt>
                <c:pt idx="1728">
                  <c:v>173502.75</c:v>
                </c:pt>
                <c:pt idx="1729">
                  <c:v>171224.125</c:v>
                </c:pt>
                <c:pt idx="1730">
                  <c:v>171135.5</c:v>
                </c:pt>
                <c:pt idx="1731">
                  <c:v>169226.2813</c:v>
                </c:pt>
                <c:pt idx="1732">
                  <c:v>170316.7813</c:v>
                </c:pt>
                <c:pt idx="1733">
                  <c:v>175023.01560000001</c:v>
                </c:pt>
                <c:pt idx="1734">
                  <c:v>176785.70310000001</c:v>
                </c:pt>
                <c:pt idx="1735">
                  <c:v>179120.70310000001</c:v>
                </c:pt>
                <c:pt idx="1736">
                  <c:v>178056.875</c:v>
                </c:pt>
                <c:pt idx="1737">
                  <c:v>177959.9688</c:v>
                </c:pt>
                <c:pt idx="1738">
                  <c:v>178941</c:v>
                </c:pt>
                <c:pt idx="1739">
                  <c:v>180051.5625</c:v>
                </c:pt>
                <c:pt idx="1740">
                  <c:v>178907.6875</c:v>
                </c:pt>
                <c:pt idx="1741">
                  <c:v>175784.5313</c:v>
                </c:pt>
                <c:pt idx="1742">
                  <c:v>173534.3438</c:v>
                </c:pt>
                <c:pt idx="1743">
                  <c:v>178901.35939999999</c:v>
                </c:pt>
                <c:pt idx="1744">
                  <c:v>180868.45310000001</c:v>
                </c:pt>
                <c:pt idx="1745">
                  <c:v>179802.1563</c:v>
                </c:pt>
                <c:pt idx="1746">
                  <c:v>181175.92189999999</c:v>
                </c:pt>
                <c:pt idx="1747">
                  <c:v>180061.625</c:v>
                </c:pt>
                <c:pt idx="1748">
                  <c:v>181770.125</c:v>
                </c:pt>
                <c:pt idx="1749">
                  <c:v>181770.125</c:v>
                </c:pt>
                <c:pt idx="1750">
                  <c:v>180635.76560000001</c:v>
                </c:pt>
                <c:pt idx="1751">
                  <c:v>172782.39060000001</c:v>
                </c:pt>
                <c:pt idx="1752">
                  <c:v>168318.5313</c:v>
                </c:pt>
                <c:pt idx="1753">
                  <c:v>168407.14060000001</c:v>
                </c:pt>
                <c:pt idx="1754">
                  <c:v>168318.5313</c:v>
                </c:pt>
                <c:pt idx="1755">
                  <c:v>168318.5313</c:v>
                </c:pt>
                <c:pt idx="1756">
                  <c:v>169456.51560000001</c:v>
                </c:pt>
                <c:pt idx="1757">
                  <c:v>177310.20310000001</c:v>
                </c:pt>
                <c:pt idx="1758">
                  <c:v>178424.51560000001</c:v>
                </c:pt>
                <c:pt idx="1759">
                  <c:v>181324.25</c:v>
                </c:pt>
                <c:pt idx="1760">
                  <c:v>180254.60939999999</c:v>
                </c:pt>
                <c:pt idx="1761">
                  <c:v>180187.70310000001</c:v>
                </c:pt>
                <c:pt idx="1762">
                  <c:v>180054.4375</c:v>
                </c:pt>
                <c:pt idx="1763">
                  <c:v>184642.125</c:v>
                </c:pt>
                <c:pt idx="1764">
                  <c:v>184642.125</c:v>
                </c:pt>
                <c:pt idx="1765">
                  <c:v>184642.125</c:v>
                </c:pt>
                <c:pt idx="1766">
                  <c:v>188114.4375</c:v>
                </c:pt>
                <c:pt idx="1767">
                  <c:v>189094.82810000001</c:v>
                </c:pt>
                <c:pt idx="1768">
                  <c:v>189804.0625</c:v>
                </c:pt>
                <c:pt idx="1769">
                  <c:v>190112.70310000001</c:v>
                </c:pt>
                <c:pt idx="1770">
                  <c:v>192079.625</c:v>
                </c:pt>
                <c:pt idx="1771">
                  <c:v>192693.89060000001</c:v>
                </c:pt>
                <c:pt idx="1772">
                  <c:v>191447.0313</c:v>
                </c:pt>
                <c:pt idx="1773">
                  <c:v>184873.10939999999</c:v>
                </c:pt>
                <c:pt idx="1774">
                  <c:v>176655.4688</c:v>
                </c:pt>
                <c:pt idx="1775">
                  <c:v>168591.23439999999</c:v>
                </c:pt>
                <c:pt idx="1776">
                  <c:v>168065.0313</c:v>
                </c:pt>
                <c:pt idx="1777">
                  <c:v>169683.54689999999</c:v>
                </c:pt>
                <c:pt idx="1778">
                  <c:v>168480.625</c:v>
                </c:pt>
                <c:pt idx="1779">
                  <c:v>170225.4375</c:v>
                </c:pt>
                <c:pt idx="1780">
                  <c:v>174356.17189999999</c:v>
                </c:pt>
                <c:pt idx="1781">
                  <c:v>185743.4375</c:v>
                </c:pt>
                <c:pt idx="1782">
                  <c:v>187013.25</c:v>
                </c:pt>
                <c:pt idx="1783">
                  <c:v>185876.70310000001</c:v>
                </c:pt>
                <c:pt idx="1784">
                  <c:v>185749.23439999999</c:v>
                </c:pt>
                <c:pt idx="1785">
                  <c:v>190335.82810000001</c:v>
                </c:pt>
                <c:pt idx="1786">
                  <c:v>192690.20310000001</c:v>
                </c:pt>
                <c:pt idx="1787">
                  <c:v>192622.89060000001</c:v>
                </c:pt>
                <c:pt idx="1788">
                  <c:v>192092.17189999999</c:v>
                </c:pt>
                <c:pt idx="1789">
                  <c:v>192622.89060000001</c:v>
                </c:pt>
                <c:pt idx="1790">
                  <c:v>192050.39060000001</c:v>
                </c:pt>
                <c:pt idx="1791">
                  <c:v>193737.20310000001</c:v>
                </c:pt>
                <c:pt idx="1792">
                  <c:v>189388.9375</c:v>
                </c:pt>
                <c:pt idx="1793">
                  <c:v>189396.73439999999</c:v>
                </c:pt>
                <c:pt idx="1794">
                  <c:v>188749.51560000001</c:v>
                </c:pt>
                <c:pt idx="1795">
                  <c:v>189368.89060000001</c:v>
                </c:pt>
                <c:pt idx="1796">
                  <c:v>189368.89060000001</c:v>
                </c:pt>
                <c:pt idx="1797">
                  <c:v>182830.67189999999</c:v>
                </c:pt>
                <c:pt idx="1798">
                  <c:v>166216.10939999999</c:v>
                </c:pt>
                <c:pt idx="1799">
                  <c:v>153764.4688</c:v>
                </c:pt>
                <c:pt idx="1800">
                  <c:v>149881.89060000001</c:v>
                </c:pt>
                <c:pt idx="1801">
                  <c:v>149970.5</c:v>
                </c:pt>
                <c:pt idx="1802">
                  <c:v>149881.89060000001</c:v>
                </c:pt>
                <c:pt idx="1803">
                  <c:v>149881.89060000001</c:v>
                </c:pt>
                <c:pt idx="1804">
                  <c:v>158347.6875</c:v>
                </c:pt>
                <c:pt idx="1805">
                  <c:v>180470.51560000001</c:v>
                </c:pt>
                <c:pt idx="1806">
                  <c:v>186515.5625</c:v>
                </c:pt>
                <c:pt idx="1807">
                  <c:v>188284.9688</c:v>
                </c:pt>
                <c:pt idx="1808">
                  <c:v>190017.9375</c:v>
                </c:pt>
                <c:pt idx="1809">
                  <c:v>192697.2813</c:v>
                </c:pt>
                <c:pt idx="1810">
                  <c:v>192562.9063</c:v>
                </c:pt>
                <c:pt idx="1811">
                  <c:v>193719</c:v>
                </c:pt>
                <c:pt idx="1812">
                  <c:v>192604.6875</c:v>
                </c:pt>
                <c:pt idx="1813">
                  <c:v>192487.8125</c:v>
                </c:pt>
                <c:pt idx="1814">
                  <c:v>192791.9063</c:v>
                </c:pt>
                <c:pt idx="1815">
                  <c:v>192558.23439999999</c:v>
                </c:pt>
                <c:pt idx="1816">
                  <c:v>192646.8438</c:v>
                </c:pt>
                <c:pt idx="1817">
                  <c:v>193761.14060000001</c:v>
                </c:pt>
                <c:pt idx="1818">
                  <c:v>193953.0313</c:v>
                </c:pt>
                <c:pt idx="1819">
                  <c:v>195238.875</c:v>
                </c:pt>
                <c:pt idx="1820">
                  <c:v>196353.1875</c:v>
                </c:pt>
                <c:pt idx="1821">
                  <c:v>191340.6875</c:v>
                </c:pt>
                <c:pt idx="1822">
                  <c:v>179807.8125</c:v>
                </c:pt>
                <c:pt idx="1823">
                  <c:v>174229.7188</c:v>
                </c:pt>
                <c:pt idx="1824">
                  <c:v>172048.70310000001</c:v>
                </c:pt>
                <c:pt idx="1825">
                  <c:v>172137.3125</c:v>
                </c:pt>
                <c:pt idx="1826">
                  <c:v>172048.70310000001</c:v>
                </c:pt>
                <c:pt idx="1827">
                  <c:v>172048.70310000001</c:v>
                </c:pt>
                <c:pt idx="1828">
                  <c:v>183576.3438</c:v>
                </c:pt>
                <c:pt idx="1829">
                  <c:v>189929.375</c:v>
                </c:pt>
                <c:pt idx="1830">
                  <c:v>194298.54689999999</c:v>
                </c:pt>
                <c:pt idx="1831">
                  <c:v>196280.23439999999</c:v>
                </c:pt>
                <c:pt idx="1832">
                  <c:v>197520.48439999999</c:v>
                </c:pt>
                <c:pt idx="1833">
                  <c:v>196550.25</c:v>
                </c:pt>
                <c:pt idx="1834">
                  <c:v>199756.6563</c:v>
                </c:pt>
                <c:pt idx="1835">
                  <c:v>201852.1875</c:v>
                </c:pt>
                <c:pt idx="1836">
                  <c:v>201604.8438</c:v>
                </c:pt>
                <c:pt idx="1837">
                  <c:v>201026.625</c:v>
                </c:pt>
                <c:pt idx="1838">
                  <c:v>202911.5938</c:v>
                </c:pt>
                <c:pt idx="1839">
                  <c:v>202375.5</c:v>
                </c:pt>
                <c:pt idx="1840">
                  <c:v>202289.0313</c:v>
                </c:pt>
                <c:pt idx="1841">
                  <c:v>202289.0313</c:v>
                </c:pt>
                <c:pt idx="1842">
                  <c:v>202289.0313</c:v>
                </c:pt>
                <c:pt idx="1843">
                  <c:v>202289.0313</c:v>
                </c:pt>
                <c:pt idx="1844">
                  <c:v>202888.9688</c:v>
                </c:pt>
                <c:pt idx="1845">
                  <c:v>197323.9375</c:v>
                </c:pt>
                <c:pt idx="1846">
                  <c:v>179091.9063</c:v>
                </c:pt>
                <c:pt idx="1847">
                  <c:v>160285.79689999999</c:v>
                </c:pt>
                <c:pt idx="1848">
                  <c:v>152779.39060000001</c:v>
                </c:pt>
                <c:pt idx="1849">
                  <c:v>151713.07810000001</c:v>
                </c:pt>
                <c:pt idx="1850">
                  <c:v>151713.07810000001</c:v>
                </c:pt>
                <c:pt idx="1851">
                  <c:v>151140.57810000001</c:v>
                </c:pt>
                <c:pt idx="1852">
                  <c:v>155118.29689999999</c:v>
                </c:pt>
                <c:pt idx="1853">
                  <c:v>172607.375</c:v>
                </c:pt>
                <c:pt idx="1854">
                  <c:v>176551.3125</c:v>
                </c:pt>
                <c:pt idx="1855">
                  <c:v>185949.4688</c:v>
                </c:pt>
                <c:pt idx="1856">
                  <c:v>188726.6563</c:v>
                </c:pt>
                <c:pt idx="1857">
                  <c:v>188643.8125</c:v>
                </c:pt>
                <c:pt idx="1858">
                  <c:v>192244.95310000001</c:v>
                </c:pt>
                <c:pt idx="1859">
                  <c:v>195128.0313</c:v>
                </c:pt>
                <c:pt idx="1860">
                  <c:v>199491.29689999999</c:v>
                </c:pt>
                <c:pt idx="1861">
                  <c:v>199474.4063</c:v>
                </c:pt>
                <c:pt idx="1862">
                  <c:v>197651.5938</c:v>
                </c:pt>
                <c:pt idx="1863">
                  <c:v>198806.51560000001</c:v>
                </c:pt>
                <c:pt idx="1864">
                  <c:v>198486.6563</c:v>
                </c:pt>
                <c:pt idx="1865">
                  <c:v>199425.875</c:v>
                </c:pt>
                <c:pt idx="1866">
                  <c:v>198980.98439999999</c:v>
                </c:pt>
                <c:pt idx="1867">
                  <c:v>198928.73439999999</c:v>
                </c:pt>
                <c:pt idx="1868">
                  <c:v>198872.9063</c:v>
                </c:pt>
                <c:pt idx="1869">
                  <c:v>189616.6875</c:v>
                </c:pt>
                <c:pt idx="1870">
                  <c:v>179706.2188</c:v>
                </c:pt>
                <c:pt idx="1871">
                  <c:v>175788.23439999999</c:v>
                </c:pt>
                <c:pt idx="1872">
                  <c:v>169841.23439999999</c:v>
                </c:pt>
                <c:pt idx="1873">
                  <c:v>168300.1563</c:v>
                </c:pt>
                <c:pt idx="1874">
                  <c:v>170634.85939999999</c:v>
                </c:pt>
                <c:pt idx="1875">
                  <c:v>171754.625</c:v>
                </c:pt>
                <c:pt idx="1876">
                  <c:v>173040.67189999999</c:v>
                </c:pt>
                <c:pt idx="1877">
                  <c:v>178099.42189999999</c:v>
                </c:pt>
                <c:pt idx="1878">
                  <c:v>182061.1563</c:v>
                </c:pt>
                <c:pt idx="1879">
                  <c:v>184311.4688</c:v>
                </c:pt>
                <c:pt idx="1880">
                  <c:v>186934.0625</c:v>
                </c:pt>
                <c:pt idx="1881">
                  <c:v>189577.8438</c:v>
                </c:pt>
                <c:pt idx="1882">
                  <c:v>193664</c:v>
                </c:pt>
                <c:pt idx="1883">
                  <c:v>195245.7188</c:v>
                </c:pt>
                <c:pt idx="1884">
                  <c:v>197662.4375</c:v>
                </c:pt>
                <c:pt idx="1885">
                  <c:v>198095.20310000001</c:v>
                </c:pt>
                <c:pt idx="1886">
                  <c:v>200095.85939999999</c:v>
                </c:pt>
                <c:pt idx="1887">
                  <c:v>203078.70310000001</c:v>
                </c:pt>
                <c:pt idx="1888">
                  <c:v>200948.04689999999</c:v>
                </c:pt>
                <c:pt idx="1889">
                  <c:v>201866.3125</c:v>
                </c:pt>
                <c:pt idx="1890">
                  <c:v>202089.70310000001</c:v>
                </c:pt>
                <c:pt idx="1891">
                  <c:v>203193.4375</c:v>
                </c:pt>
                <c:pt idx="1892">
                  <c:v>202911.4688</c:v>
                </c:pt>
                <c:pt idx="1893">
                  <c:v>196573.6875</c:v>
                </c:pt>
                <c:pt idx="1894">
                  <c:v>185763.9688</c:v>
                </c:pt>
                <c:pt idx="1895">
                  <c:v>173756.26560000001</c:v>
                </c:pt>
                <c:pt idx="1896">
                  <c:v>166404.0625</c:v>
                </c:pt>
                <c:pt idx="1897">
                  <c:v>164797.0625</c:v>
                </c:pt>
                <c:pt idx="1898">
                  <c:v>163963.0625</c:v>
                </c:pt>
                <c:pt idx="1899">
                  <c:v>163986.75</c:v>
                </c:pt>
                <c:pt idx="1900">
                  <c:v>174470.7188</c:v>
                </c:pt>
                <c:pt idx="1901">
                  <c:v>175577.7188</c:v>
                </c:pt>
                <c:pt idx="1902">
                  <c:v>176692.01560000001</c:v>
                </c:pt>
                <c:pt idx="1903">
                  <c:v>177273.32810000001</c:v>
                </c:pt>
                <c:pt idx="1904">
                  <c:v>180114.51560000001</c:v>
                </c:pt>
                <c:pt idx="1905">
                  <c:v>185406.10939999999</c:v>
                </c:pt>
                <c:pt idx="1906">
                  <c:v>185853.64060000001</c:v>
                </c:pt>
                <c:pt idx="1907">
                  <c:v>186393.7188</c:v>
                </c:pt>
                <c:pt idx="1908">
                  <c:v>185806.35939999999</c:v>
                </c:pt>
                <c:pt idx="1909">
                  <c:v>183678.39060000001</c:v>
                </c:pt>
                <c:pt idx="1910">
                  <c:v>185049.0625</c:v>
                </c:pt>
                <c:pt idx="1911">
                  <c:v>185006.0625</c:v>
                </c:pt>
                <c:pt idx="1912">
                  <c:v>186024.375</c:v>
                </c:pt>
                <c:pt idx="1913">
                  <c:v>187371.0938</c:v>
                </c:pt>
                <c:pt idx="1914">
                  <c:v>186656.3125</c:v>
                </c:pt>
                <c:pt idx="1915">
                  <c:v>187234.1875</c:v>
                </c:pt>
                <c:pt idx="1916">
                  <c:v>184949.7813</c:v>
                </c:pt>
                <c:pt idx="1917">
                  <c:v>183957.0625</c:v>
                </c:pt>
                <c:pt idx="1918">
                  <c:v>178562.125</c:v>
                </c:pt>
                <c:pt idx="1919">
                  <c:v>167990</c:v>
                </c:pt>
                <c:pt idx="1920">
                  <c:v>166294.39060000001</c:v>
                </c:pt>
                <c:pt idx="1921">
                  <c:v>166294.39060000001</c:v>
                </c:pt>
                <c:pt idx="1922">
                  <c:v>163877.67189999999</c:v>
                </c:pt>
                <c:pt idx="1923">
                  <c:v>165014.9688</c:v>
                </c:pt>
                <c:pt idx="1924">
                  <c:v>168470.125</c:v>
                </c:pt>
                <c:pt idx="1925">
                  <c:v>176054.4063</c:v>
                </c:pt>
                <c:pt idx="1926">
                  <c:v>171130.3125</c:v>
                </c:pt>
                <c:pt idx="1927">
                  <c:v>171443.6563</c:v>
                </c:pt>
                <c:pt idx="1928">
                  <c:v>178995.5938</c:v>
                </c:pt>
                <c:pt idx="1929">
                  <c:v>178474.4375</c:v>
                </c:pt>
                <c:pt idx="1930">
                  <c:v>183661.5</c:v>
                </c:pt>
                <c:pt idx="1931">
                  <c:v>184775.8125</c:v>
                </c:pt>
                <c:pt idx="1932">
                  <c:v>184775.8125</c:v>
                </c:pt>
                <c:pt idx="1933">
                  <c:v>184179.375</c:v>
                </c:pt>
                <c:pt idx="1934">
                  <c:v>184798.75</c:v>
                </c:pt>
                <c:pt idx="1935">
                  <c:v>185391.3125</c:v>
                </c:pt>
                <c:pt idx="1936">
                  <c:v>186593.75</c:v>
                </c:pt>
                <c:pt idx="1937">
                  <c:v>186593.75</c:v>
                </c:pt>
                <c:pt idx="1938">
                  <c:v>186593.75</c:v>
                </c:pt>
                <c:pt idx="1939">
                  <c:v>186846.6875</c:v>
                </c:pt>
                <c:pt idx="1940">
                  <c:v>186910.9063</c:v>
                </c:pt>
                <c:pt idx="1941">
                  <c:v>183073.2188</c:v>
                </c:pt>
                <c:pt idx="1942">
                  <c:v>172163.14060000001</c:v>
                </c:pt>
                <c:pt idx="1943">
                  <c:v>157864.01560000001</c:v>
                </c:pt>
                <c:pt idx="1944">
                  <c:v>154507.625</c:v>
                </c:pt>
                <c:pt idx="1945">
                  <c:v>155516.4688</c:v>
                </c:pt>
                <c:pt idx="1946">
                  <c:v>153459.3438</c:v>
                </c:pt>
                <c:pt idx="1947">
                  <c:v>152958.76560000001</c:v>
                </c:pt>
                <c:pt idx="1948">
                  <c:v>158870.4688</c:v>
                </c:pt>
                <c:pt idx="1949">
                  <c:v>173214.8438</c:v>
                </c:pt>
                <c:pt idx="1950">
                  <c:v>174590.6563</c:v>
                </c:pt>
                <c:pt idx="1951">
                  <c:v>182459.67189999999</c:v>
                </c:pt>
                <c:pt idx="1952">
                  <c:v>178114.79689999999</c:v>
                </c:pt>
                <c:pt idx="1953">
                  <c:v>186103.9063</c:v>
                </c:pt>
                <c:pt idx="1954">
                  <c:v>187010.82810000001</c:v>
                </c:pt>
                <c:pt idx="1955">
                  <c:v>185896.5313</c:v>
                </c:pt>
                <c:pt idx="1956">
                  <c:v>186469.6563</c:v>
                </c:pt>
                <c:pt idx="1957">
                  <c:v>187042.79689999999</c:v>
                </c:pt>
                <c:pt idx="1958">
                  <c:v>187077</c:v>
                </c:pt>
                <c:pt idx="1959">
                  <c:v>185962.70310000001</c:v>
                </c:pt>
                <c:pt idx="1960">
                  <c:v>186051.3125</c:v>
                </c:pt>
                <c:pt idx="1961">
                  <c:v>187165.60939999999</c:v>
                </c:pt>
                <c:pt idx="1962">
                  <c:v>186670.6875</c:v>
                </c:pt>
                <c:pt idx="1963">
                  <c:v>187179.07810000001</c:v>
                </c:pt>
                <c:pt idx="1964">
                  <c:v>187470.2188</c:v>
                </c:pt>
                <c:pt idx="1965">
                  <c:v>179036.25</c:v>
                </c:pt>
                <c:pt idx="1966">
                  <c:v>164507.67189999999</c:v>
                </c:pt>
                <c:pt idx="1967">
                  <c:v>151350.5313</c:v>
                </c:pt>
                <c:pt idx="1968">
                  <c:v>139977.79689999999</c:v>
                </c:pt>
                <c:pt idx="1969">
                  <c:v>138452.64060000001</c:v>
                </c:pt>
                <c:pt idx="1970">
                  <c:v>139566.95310000001</c:v>
                </c:pt>
                <c:pt idx="1971">
                  <c:v>138860.6563</c:v>
                </c:pt>
                <c:pt idx="1972">
                  <c:v>144452.6563</c:v>
                </c:pt>
                <c:pt idx="1973">
                  <c:v>160615.82810000001</c:v>
                </c:pt>
                <c:pt idx="1974">
                  <c:v>167061.9375</c:v>
                </c:pt>
                <c:pt idx="1975">
                  <c:v>173147.3125</c:v>
                </c:pt>
                <c:pt idx="1976">
                  <c:v>179855.4688</c:v>
                </c:pt>
                <c:pt idx="1977">
                  <c:v>187742.6875</c:v>
                </c:pt>
                <c:pt idx="1978">
                  <c:v>193866.51560000001</c:v>
                </c:pt>
                <c:pt idx="1979">
                  <c:v>196736.10939999999</c:v>
                </c:pt>
                <c:pt idx="1980">
                  <c:v>196940.4375</c:v>
                </c:pt>
                <c:pt idx="1981">
                  <c:v>204241.0938</c:v>
                </c:pt>
                <c:pt idx="1982">
                  <c:v>204991.85939999999</c:v>
                </c:pt>
                <c:pt idx="1983">
                  <c:v>207373</c:v>
                </c:pt>
                <c:pt idx="1984">
                  <c:v>209362.6875</c:v>
                </c:pt>
                <c:pt idx="1985">
                  <c:v>208599.25</c:v>
                </c:pt>
                <c:pt idx="1986">
                  <c:v>208107.17189999999</c:v>
                </c:pt>
                <c:pt idx="1987">
                  <c:v>206992.85939999999</c:v>
                </c:pt>
                <c:pt idx="1988">
                  <c:v>205076.6875</c:v>
                </c:pt>
                <c:pt idx="1989">
                  <c:v>193852.7188</c:v>
                </c:pt>
                <c:pt idx="1990">
                  <c:v>181187.89060000001</c:v>
                </c:pt>
                <c:pt idx="1991">
                  <c:v>166922.5625</c:v>
                </c:pt>
                <c:pt idx="1992">
                  <c:v>156886.9375</c:v>
                </c:pt>
                <c:pt idx="1993">
                  <c:v>156750.9375</c:v>
                </c:pt>
                <c:pt idx="1994">
                  <c:v>152914.7813</c:v>
                </c:pt>
                <c:pt idx="1995">
                  <c:v>151856.7813</c:v>
                </c:pt>
                <c:pt idx="1996">
                  <c:v>156445.4063</c:v>
                </c:pt>
                <c:pt idx="1997">
                  <c:v>169315.3125</c:v>
                </c:pt>
                <c:pt idx="1998">
                  <c:v>175005.5938</c:v>
                </c:pt>
                <c:pt idx="1999">
                  <c:v>179168.9375</c:v>
                </c:pt>
                <c:pt idx="2000">
                  <c:v>180339.4688</c:v>
                </c:pt>
                <c:pt idx="2001">
                  <c:v>183716.9688</c:v>
                </c:pt>
                <c:pt idx="2002">
                  <c:v>187698.54689999999</c:v>
                </c:pt>
                <c:pt idx="2003">
                  <c:v>188730.76560000001</c:v>
                </c:pt>
                <c:pt idx="2004">
                  <c:v>187750</c:v>
                </c:pt>
                <c:pt idx="2005">
                  <c:v>188057.4688</c:v>
                </c:pt>
                <c:pt idx="2006">
                  <c:v>190208.51560000001</c:v>
                </c:pt>
                <c:pt idx="2007">
                  <c:v>190824.1563</c:v>
                </c:pt>
                <c:pt idx="2008">
                  <c:v>189709.8438</c:v>
                </c:pt>
                <c:pt idx="2009">
                  <c:v>190891.0625</c:v>
                </c:pt>
                <c:pt idx="2010">
                  <c:v>191511.23439999999</c:v>
                </c:pt>
                <c:pt idx="2011">
                  <c:v>190735.7188</c:v>
                </c:pt>
                <c:pt idx="2012">
                  <c:v>191058.01560000001</c:v>
                </c:pt>
                <c:pt idx="2013">
                  <c:v>187141.73439999999</c:v>
                </c:pt>
                <c:pt idx="2014">
                  <c:v>176801.10939999999</c:v>
                </c:pt>
                <c:pt idx="2015">
                  <c:v>161812.39060000001</c:v>
                </c:pt>
                <c:pt idx="2016">
                  <c:v>136130.875</c:v>
                </c:pt>
                <c:pt idx="2017">
                  <c:v>135324.04689999999</c:v>
                </c:pt>
                <c:pt idx="2018">
                  <c:v>134662.9375</c:v>
                </c:pt>
                <c:pt idx="2019">
                  <c:v>134662.9375</c:v>
                </c:pt>
                <c:pt idx="2020">
                  <c:v>143932.4688</c:v>
                </c:pt>
                <c:pt idx="2021">
                  <c:v>170130.76560000001</c:v>
                </c:pt>
                <c:pt idx="2022">
                  <c:v>173442.7813</c:v>
                </c:pt>
                <c:pt idx="2023">
                  <c:v>174621.5938</c:v>
                </c:pt>
                <c:pt idx="2024">
                  <c:v>180341.98439999999</c:v>
                </c:pt>
                <c:pt idx="2025">
                  <c:v>181523.1875</c:v>
                </c:pt>
                <c:pt idx="2026">
                  <c:v>180215.95310000001</c:v>
                </c:pt>
                <c:pt idx="2027">
                  <c:v>180171.29689999999</c:v>
                </c:pt>
                <c:pt idx="2028">
                  <c:v>178875.4375</c:v>
                </c:pt>
                <c:pt idx="2029">
                  <c:v>178796.32810000001</c:v>
                </c:pt>
                <c:pt idx="2030">
                  <c:v>183092.0313</c:v>
                </c:pt>
                <c:pt idx="2031">
                  <c:v>186690.1875</c:v>
                </c:pt>
                <c:pt idx="2032">
                  <c:v>188296.875</c:v>
                </c:pt>
                <c:pt idx="2033">
                  <c:v>187988.2188</c:v>
                </c:pt>
                <c:pt idx="2034">
                  <c:v>189261.4375</c:v>
                </c:pt>
                <c:pt idx="2035">
                  <c:v>191375.7813</c:v>
                </c:pt>
                <c:pt idx="2036">
                  <c:v>191992.8125</c:v>
                </c:pt>
                <c:pt idx="2037">
                  <c:v>188192.0625</c:v>
                </c:pt>
                <c:pt idx="2038">
                  <c:v>180936.8125</c:v>
                </c:pt>
                <c:pt idx="2039">
                  <c:v>174002.4375</c:v>
                </c:pt>
                <c:pt idx="2040">
                  <c:v>167623.5</c:v>
                </c:pt>
                <c:pt idx="2041">
                  <c:v>167623.5</c:v>
                </c:pt>
                <c:pt idx="2042">
                  <c:v>169803.60939999999</c:v>
                </c:pt>
                <c:pt idx="2043">
                  <c:v>169803.60939999999</c:v>
                </c:pt>
                <c:pt idx="2044">
                  <c:v>172853.5</c:v>
                </c:pt>
                <c:pt idx="2045">
                  <c:v>189365.07810000001</c:v>
                </c:pt>
                <c:pt idx="2046">
                  <c:v>190375.5</c:v>
                </c:pt>
                <c:pt idx="2047">
                  <c:v>190776.79689999999</c:v>
                </c:pt>
                <c:pt idx="2048">
                  <c:v>191468.3438</c:v>
                </c:pt>
                <c:pt idx="2049">
                  <c:v>190921.2188</c:v>
                </c:pt>
                <c:pt idx="2050">
                  <c:v>191601.17189999999</c:v>
                </c:pt>
                <c:pt idx="2051">
                  <c:v>190303.73439999999</c:v>
                </c:pt>
                <c:pt idx="2052">
                  <c:v>191149.98439999999</c:v>
                </c:pt>
                <c:pt idx="2053">
                  <c:v>191172.98439999999</c:v>
                </c:pt>
                <c:pt idx="2054">
                  <c:v>192065.01560000001</c:v>
                </c:pt>
                <c:pt idx="2055">
                  <c:v>191796.9688</c:v>
                </c:pt>
                <c:pt idx="2056">
                  <c:v>191717.75</c:v>
                </c:pt>
                <c:pt idx="2057">
                  <c:v>192276.45310000001</c:v>
                </c:pt>
                <c:pt idx="2058">
                  <c:v>191295.25</c:v>
                </c:pt>
                <c:pt idx="2059">
                  <c:v>191752.14060000001</c:v>
                </c:pt>
                <c:pt idx="2060">
                  <c:v>190955.67189999999</c:v>
                </c:pt>
                <c:pt idx="2061">
                  <c:v>185067.2813</c:v>
                </c:pt>
                <c:pt idx="2062">
                  <c:v>166225.48439999999</c:v>
                </c:pt>
                <c:pt idx="2063">
                  <c:v>152602.85939999999</c:v>
                </c:pt>
                <c:pt idx="2064">
                  <c:v>146856.42189999999</c:v>
                </c:pt>
                <c:pt idx="2065">
                  <c:v>144724.8125</c:v>
                </c:pt>
                <c:pt idx="2066">
                  <c:v>144807.7188</c:v>
                </c:pt>
                <c:pt idx="2067">
                  <c:v>144063.70310000001</c:v>
                </c:pt>
                <c:pt idx="2068">
                  <c:v>145455.3125</c:v>
                </c:pt>
                <c:pt idx="2069">
                  <c:v>151583.625</c:v>
                </c:pt>
                <c:pt idx="2070">
                  <c:v>160637.4375</c:v>
                </c:pt>
                <c:pt idx="2071">
                  <c:v>164899.0625</c:v>
                </c:pt>
                <c:pt idx="2072">
                  <c:v>174288.1875</c:v>
                </c:pt>
                <c:pt idx="2073">
                  <c:v>177855.73439999999</c:v>
                </c:pt>
                <c:pt idx="2074">
                  <c:v>177767.125</c:v>
                </c:pt>
                <c:pt idx="2075">
                  <c:v>175379.625</c:v>
                </c:pt>
                <c:pt idx="2076">
                  <c:v>175636.95310000001</c:v>
                </c:pt>
                <c:pt idx="2077">
                  <c:v>177971.9375</c:v>
                </c:pt>
                <c:pt idx="2078">
                  <c:v>180198.7813</c:v>
                </c:pt>
                <c:pt idx="2079">
                  <c:v>180446.57810000001</c:v>
                </c:pt>
                <c:pt idx="2080">
                  <c:v>179745.39060000001</c:v>
                </c:pt>
                <c:pt idx="2081">
                  <c:v>179888.375</c:v>
                </c:pt>
                <c:pt idx="2082">
                  <c:v>179106.6875</c:v>
                </c:pt>
                <c:pt idx="2083">
                  <c:v>177708.0938</c:v>
                </c:pt>
                <c:pt idx="2084">
                  <c:v>178392.10939999999</c:v>
                </c:pt>
                <c:pt idx="2085">
                  <c:v>175071.73439999999</c:v>
                </c:pt>
                <c:pt idx="2086">
                  <c:v>158461.07810000001</c:v>
                </c:pt>
                <c:pt idx="2087">
                  <c:v>139932.17189999999</c:v>
                </c:pt>
                <c:pt idx="2088">
                  <c:v>133524.07810000001</c:v>
                </c:pt>
                <c:pt idx="2089">
                  <c:v>134380.875</c:v>
                </c:pt>
                <c:pt idx="2090">
                  <c:v>135379.95310000001</c:v>
                </c:pt>
                <c:pt idx="2091">
                  <c:v>139514.25</c:v>
                </c:pt>
                <c:pt idx="2092">
                  <c:v>142201.9063</c:v>
                </c:pt>
                <c:pt idx="2093">
                  <c:v>148160.54689999999</c:v>
                </c:pt>
                <c:pt idx="2094">
                  <c:v>149343.8438</c:v>
                </c:pt>
                <c:pt idx="2095">
                  <c:v>153991.57810000001</c:v>
                </c:pt>
                <c:pt idx="2096">
                  <c:v>157649.2188</c:v>
                </c:pt>
                <c:pt idx="2097">
                  <c:v>166806.92189999999</c:v>
                </c:pt>
                <c:pt idx="2098">
                  <c:v>176776.79689999999</c:v>
                </c:pt>
                <c:pt idx="2099">
                  <c:v>180755.35939999999</c:v>
                </c:pt>
                <c:pt idx="2100">
                  <c:v>186111.3438</c:v>
                </c:pt>
                <c:pt idx="2101">
                  <c:v>191352.6875</c:v>
                </c:pt>
                <c:pt idx="2102">
                  <c:v>189094.0313</c:v>
                </c:pt>
                <c:pt idx="2103">
                  <c:v>191341.8125</c:v>
                </c:pt>
                <c:pt idx="2104">
                  <c:v>190535</c:v>
                </c:pt>
                <c:pt idx="2105">
                  <c:v>192266.5938</c:v>
                </c:pt>
                <c:pt idx="2106">
                  <c:v>192099.1563</c:v>
                </c:pt>
                <c:pt idx="2107">
                  <c:v>190984.875</c:v>
                </c:pt>
                <c:pt idx="2108">
                  <c:v>190367.5625</c:v>
                </c:pt>
                <c:pt idx="2109">
                  <c:v>180395.875</c:v>
                </c:pt>
                <c:pt idx="2110">
                  <c:v>159878.95310000001</c:v>
                </c:pt>
                <c:pt idx="2111">
                  <c:v>144399.375</c:v>
                </c:pt>
                <c:pt idx="2112">
                  <c:v>143873.17189999999</c:v>
                </c:pt>
                <c:pt idx="2113">
                  <c:v>143961.7813</c:v>
                </c:pt>
                <c:pt idx="2114">
                  <c:v>143873.17189999999</c:v>
                </c:pt>
                <c:pt idx="2115">
                  <c:v>146099.70310000001</c:v>
                </c:pt>
                <c:pt idx="2116">
                  <c:v>156024.48439999999</c:v>
                </c:pt>
                <c:pt idx="2117">
                  <c:v>174791.4688</c:v>
                </c:pt>
                <c:pt idx="2118">
                  <c:v>190125.1563</c:v>
                </c:pt>
                <c:pt idx="2119">
                  <c:v>194050.375</c:v>
                </c:pt>
                <c:pt idx="2120">
                  <c:v>196364.8125</c:v>
                </c:pt>
                <c:pt idx="2121">
                  <c:v>197678.5</c:v>
                </c:pt>
                <c:pt idx="2122">
                  <c:v>202180.60939999999</c:v>
                </c:pt>
                <c:pt idx="2123">
                  <c:v>204122.23439999999</c:v>
                </c:pt>
                <c:pt idx="2124">
                  <c:v>207229.3438</c:v>
                </c:pt>
                <c:pt idx="2125">
                  <c:v>210079.8438</c:v>
                </c:pt>
                <c:pt idx="2126">
                  <c:v>210121.375</c:v>
                </c:pt>
                <c:pt idx="2127">
                  <c:v>209483.42189999999</c:v>
                </c:pt>
                <c:pt idx="2128">
                  <c:v>210465.89060000001</c:v>
                </c:pt>
                <c:pt idx="2129">
                  <c:v>210898.35939999999</c:v>
                </c:pt>
                <c:pt idx="2130">
                  <c:v>208542.64060000001</c:v>
                </c:pt>
                <c:pt idx="2131">
                  <c:v>209390.07810000001</c:v>
                </c:pt>
                <c:pt idx="2132">
                  <c:v>206774.92189999999</c:v>
                </c:pt>
                <c:pt idx="2133">
                  <c:v>192515.1875</c:v>
                </c:pt>
                <c:pt idx="2134">
                  <c:v>176164.7813</c:v>
                </c:pt>
                <c:pt idx="2135">
                  <c:v>155540.4063</c:v>
                </c:pt>
                <c:pt idx="2136">
                  <c:v>151783.8125</c:v>
                </c:pt>
                <c:pt idx="2137">
                  <c:v>151048.6875</c:v>
                </c:pt>
                <c:pt idx="2138">
                  <c:v>153205.8125</c:v>
                </c:pt>
                <c:pt idx="2139">
                  <c:v>153205.8125</c:v>
                </c:pt>
                <c:pt idx="2140">
                  <c:v>159023.9063</c:v>
                </c:pt>
                <c:pt idx="2141">
                  <c:v>177243.4063</c:v>
                </c:pt>
                <c:pt idx="2142">
                  <c:v>187914.9063</c:v>
                </c:pt>
                <c:pt idx="2143">
                  <c:v>190368.9688</c:v>
                </c:pt>
                <c:pt idx="2144">
                  <c:v>193746.5938</c:v>
                </c:pt>
                <c:pt idx="2145">
                  <c:v>201144.17189999999</c:v>
                </c:pt>
                <c:pt idx="2146">
                  <c:v>203689.82810000001</c:v>
                </c:pt>
                <c:pt idx="2147">
                  <c:v>206879.6875</c:v>
                </c:pt>
                <c:pt idx="2148">
                  <c:v>211093.2188</c:v>
                </c:pt>
                <c:pt idx="2149">
                  <c:v>217191.5</c:v>
                </c:pt>
                <c:pt idx="2150">
                  <c:v>217059.125</c:v>
                </c:pt>
                <c:pt idx="2151">
                  <c:v>218975.8438</c:v>
                </c:pt>
                <c:pt idx="2152">
                  <c:v>218612.9375</c:v>
                </c:pt>
                <c:pt idx="2153">
                  <c:v>219290.375</c:v>
                </c:pt>
                <c:pt idx="2154">
                  <c:v>216804.0625</c:v>
                </c:pt>
                <c:pt idx="2155">
                  <c:v>215928.6875</c:v>
                </c:pt>
                <c:pt idx="2156">
                  <c:v>211319.79689999999</c:v>
                </c:pt>
                <c:pt idx="2157">
                  <c:v>197605.8125</c:v>
                </c:pt>
                <c:pt idx="2158">
                  <c:v>178882.75</c:v>
                </c:pt>
                <c:pt idx="2159">
                  <c:v>162388.6563</c:v>
                </c:pt>
                <c:pt idx="2160">
                  <c:v>159568.10939999999</c:v>
                </c:pt>
                <c:pt idx="2161">
                  <c:v>159568.10939999999</c:v>
                </c:pt>
                <c:pt idx="2162">
                  <c:v>162945.25</c:v>
                </c:pt>
                <c:pt idx="2163">
                  <c:v>164050.7813</c:v>
                </c:pt>
                <c:pt idx="2164">
                  <c:v>168567.7813</c:v>
                </c:pt>
                <c:pt idx="2165">
                  <c:v>184771.4375</c:v>
                </c:pt>
                <c:pt idx="2166">
                  <c:v>188544.5625</c:v>
                </c:pt>
                <c:pt idx="2167">
                  <c:v>191926.3125</c:v>
                </c:pt>
                <c:pt idx="2168">
                  <c:v>196787.8125</c:v>
                </c:pt>
                <c:pt idx="2169">
                  <c:v>196891.5625</c:v>
                </c:pt>
                <c:pt idx="2170">
                  <c:v>202531.2813</c:v>
                </c:pt>
                <c:pt idx="2171">
                  <c:v>205878.25</c:v>
                </c:pt>
                <c:pt idx="2172">
                  <c:v>205949.4375</c:v>
                </c:pt>
                <c:pt idx="2173">
                  <c:v>207012.9375</c:v>
                </c:pt>
                <c:pt idx="2174">
                  <c:v>205949.4375</c:v>
                </c:pt>
                <c:pt idx="2175">
                  <c:v>205169.9063</c:v>
                </c:pt>
                <c:pt idx="2176">
                  <c:v>206965.9375</c:v>
                </c:pt>
                <c:pt idx="2177">
                  <c:v>206904.23439999999</c:v>
                </c:pt>
                <c:pt idx="2178">
                  <c:v>205209.1563</c:v>
                </c:pt>
                <c:pt idx="2179">
                  <c:v>204768.1563</c:v>
                </c:pt>
                <c:pt idx="2180">
                  <c:v>198109.3438</c:v>
                </c:pt>
                <c:pt idx="2181">
                  <c:v>182856.98439999999</c:v>
                </c:pt>
                <c:pt idx="2182">
                  <c:v>160967.9375</c:v>
                </c:pt>
                <c:pt idx="2183">
                  <c:v>143329.875</c:v>
                </c:pt>
                <c:pt idx="2184">
                  <c:v>138862.32810000001</c:v>
                </c:pt>
                <c:pt idx="2185">
                  <c:v>140231.29689999999</c:v>
                </c:pt>
                <c:pt idx="2186">
                  <c:v>140231.29689999999</c:v>
                </c:pt>
                <c:pt idx="2187">
                  <c:v>141368.5938</c:v>
                </c:pt>
                <c:pt idx="2188">
                  <c:v>146615.9688</c:v>
                </c:pt>
                <c:pt idx="2189">
                  <c:v>185536.98439999999</c:v>
                </c:pt>
                <c:pt idx="2190">
                  <c:v>201754.0625</c:v>
                </c:pt>
                <c:pt idx="2191">
                  <c:v>203303.67189999999</c:v>
                </c:pt>
                <c:pt idx="2192">
                  <c:v>207675.85939999999</c:v>
                </c:pt>
                <c:pt idx="2193">
                  <c:v>211885.10939999999</c:v>
                </c:pt>
                <c:pt idx="2194">
                  <c:v>210984.7813</c:v>
                </c:pt>
                <c:pt idx="2195">
                  <c:v>216128.2813</c:v>
                </c:pt>
                <c:pt idx="2196">
                  <c:v>224338.3438</c:v>
                </c:pt>
                <c:pt idx="2197">
                  <c:v>227643.1563</c:v>
                </c:pt>
                <c:pt idx="2198">
                  <c:v>228686.76560000001</c:v>
                </c:pt>
                <c:pt idx="2199">
                  <c:v>228820.67189999999</c:v>
                </c:pt>
                <c:pt idx="2200">
                  <c:v>227794.98439999999</c:v>
                </c:pt>
                <c:pt idx="2201">
                  <c:v>227794.98439999999</c:v>
                </c:pt>
                <c:pt idx="2202">
                  <c:v>228909.29689999999</c:v>
                </c:pt>
                <c:pt idx="2203">
                  <c:v>219058.35939999999</c:v>
                </c:pt>
                <c:pt idx="2204">
                  <c:v>215371.5938</c:v>
                </c:pt>
                <c:pt idx="2205">
                  <c:v>204287.29689999999</c:v>
                </c:pt>
                <c:pt idx="2206">
                  <c:v>179057.9688</c:v>
                </c:pt>
                <c:pt idx="2207">
                  <c:v>163157.51560000001</c:v>
                </c:pt>
                <c:pt idx="2208">
                  <c:v>160655.48439999999</c:v>
                </c:pt>
                <c:pt idx="2209">
                  <c:v>159524.2813</c:v>
                </c:pt>
                <c:pt idx="2210">
                  <c:v>159524.2813</c:v>
                </c:pt>
                <c:pt idx="2211">
                  <c:v>159524.2813</c:v>
                </c:pt>
                <c:pt idx="2212">
                  <c:v>164041.2813</c:v>
                </c:pt>
                <c:pt idx="2213">
                  <c:v>181066.5938</c:v>
                </c:pt>
                <c:pt idx="2214">
                  <c:v>182180.9063</c:v>
                </c:pt>
                <c:pt idx="2215">
                  <c:v>183526.3438</c:v>
                </c:pt>
                <c:pt idx="2216">
                  <c:v>185889.8125</c:v>
                </c:pt>
                <c:pt idx="2217">
                  <c:v>186075.98439999999</c:v>
                </c:pt>
                <c:pt idx="2218">
                  <c:v>191297.51560000001</c:v>
                </c:pt>
                <c:pt idx="2219">
                  <c:v>191298.70310000001</c:v>
                </c:pt>
                <c:pt idx="2220">
                  <c:v>193818.35939999999</c:v>
                </c:pt>
                <c:pt idx="2221">
                  <c:v>193872.32810000001</c:v>
                </c:pt>
                <c:pt idx="2222">
                  <c:v>198627.01560000001</c:v>
                </c:pt>
                <c:pt idx="2223">
                  <c:v>198226.01560000001</c:v>
                </c:pt>
                <c:pt idx="2224">
                  <c:v>197207</c:v>
                </c:pt>
                <c:pt idx="2225">
                  <c:v>198086.8125</c:v>
                </c:pt>
                <c:pt idx="2226">
                  <c:v>196385.7188</c:v>
                </c:pt>
                <c:pt idx="2227">
                  <c:v>195790.07810000001</c:v>
                </c:pt>
                <c:pt idx="2228">
                  <c:v>191083.32810000001</c:v>
                </c:pt>
                <c:pt idx="2229">
                  <c:v>187134.0625</c:v>
                </c:pt>
                <c:pt idx="2230">
                  <c:v>169063.14060000001</c:v>
                </c:pt>
                <c:pt idx="2231">
                  <c:v>154597</c:v>
                </c:pt>
                <c:pt idx="2232">
                  <c:v>138174.4688</c:v>
                </c:pt>
                <c:pt idx="2233">
                  <c:v>138157.5938</c:v>
                </c:pt>
                <c:pt idx="2234">
                  <c:v>136735.79689999999</c:v>
                </c:pt>
                <c:pt idx="2235">
                  <c:v>137850.10939999999</c:v>
                </c:pt>
                <c:pt idx="2236">
                  <c:v>139283.2813</c:v>
                </c:pt>
                <c:pt idx="2237">
                  <c:v>153956.07810000001</c:v>
                </c:pt>
                <c:pt idx="2238">
                  <c:v>165484.4063</c:v>
                </c:pt>
                <c:pt idx="2239">
                  <c:v>174366.98439999999</c:v>
                </c:pt>
                <c:pt idx="2240">
                  <c:v>174829.64060000001</c:v>
                </c:pt>
                <c:pt idx="2241">
                  <c:v>176689.3438</c:v>
                </c:pt>
                <c:pt idx="2242">
                  <c:v>177552.7813</c:v>
                </c:pt>
                <c:pt idx="2243">
                  <c:v>180088.9375</c:v>
                </c:pt>
                <c:pt idx="2244">
                  <c:v>175365.39060000001</c:v>
                </c:pt>
                <c:pt idx="2245">
                  <c:v>175365.39060000001</c:v>
                </c:pt>
                <c:pt idx="2246">
                  <c:v>176315.98439999999</c:v>
                </c:pt>
                <c:pt idx="2247">
                  <c:v>176064.98439999999</c:v>
                </c:pt>
                <c:pt idx="2248">
                  <c:v>176153.5938</c:v>
                </c:pt>
                <c:pt idx="2249">
                  <c:v>176153.5938</c:v>
                </c:pt>
                <c:pt idx="2250">
                  <c:v>177267.9063</c:v>
                </c:pt>
                <c:pt idx="2251">
                  <c:v>176153.5938</c:v>
                </c:pt>
                <c:pt idx="2252">
                  <c:v>177188.6875</c:v>
                </c:pt>
                <c:pt idx="2253">
                  <c:v>174642.8125</c:v>
                </c:pt>
                <c:pt idx="2254">
                  <c:v>165549.51560000001</c:v>
                </c:pt>
                <c:pt idx="2255">
                  <c:v>150363.4375</c:v>
                </c:pt>
                <c:pt idx="2256">
                  <c:v>144692.9375</c:v>
                </c:pt>
                <c:pt idx="2257">
                  <c:v>143578.625</c:v>
                </c:pt>
                <c:pt idx="2258">
                  <c:v>143578.625</c:v>
                </c:pt>
                <c:pt idx="2259">
                  <c:v>143578.625</c:v>
                </c:pt>
                <c:pt idx="2260">
                  <c:v>145818.625</c:v>
                </c:pt>
                <c:pt idx="2261">
                  <c:v>152615.0938</c:v>
                </c:pt>
                <c:pt idx="2262">
                  <c:v>152724.7188</c:v>
                </c:pt>
                <c:pt idx="2263">
                  <c:v>163135.20310000001</c:v>
                </c:pt>
                <c:pt idx="2264">
                  <c:v>173788.25</c:v>
                </c:pt>
                <c:pt idx="2265">
                  <c:v>174908.25</c:v>
                </c:pt>
                <c:pt idx="2266">
                  <c:v>173793.95310000001</c:v>
                </c:pt>
                <c:pt idx="2267">
                  <c:v>177172.5313</c:v>
                </c:pt>
                <c:pt idx="2268">
                  <c:v>180631.5625</c:v>
                </c:pt>
                <c:pt idx="2269">
                  <c:v>181327.5625</c:v>
                </c:pt>
                <c:pt idx="2270">
                  <c:v>181327.5625</c:v>
                </c:pt>
                <c:pt idx="2271">
                  <c:v>180631.5625</c:v>
                </c:pt>
                <c:pt idx="2272">
                  <c:v>180717.125</c:v>
                </c:pt>
                <c:pt idx="2273">
                  <c:v>180633.25</c:v>
                </c:pt>
                <c:pt idx="2274">
                  <c:v>180633.25</c:v>
                </c:pt>
                <c:pt idx="2275">
                  <c:v>179518.9688</c:v>
                </c:pt>
                <c:pt idx="2276">
                  <c:v>177976.9688</c:v>
                </c:pt>
                <c:pt idx="2277">
                  <c:v>179002.6563</c:v>
                </c:pt>
                <c:pt idx="2278">
                  <c:v>158767.9375</c:v>
                </c:pt>
                <c:pt idx="2279">
                  <c:v>139382.7813</c:v>
                </c:pt>
                <c:pt idx="2280">
                  <c:v>138107.64060000001</c:v>
                </c:pt>
                <c:pt idx="2281">
                  <c:v>136623.0313</c:v>
                </c:pt>
                <c:pt idx="2282">
                  <c:v>140000.17189999999</c:v>
                </c:pt>
                <c:pt idx="2283">
                  <c:v>139487.14060000001</c:v>
                </c:pt>
                <c:pt idx="2284">
                  <c:v>149831.64060000001</c:v>
                </c:pt>
                <c:pt idx="2285">
                  <c:v>176370.26560000001</c:v>
                </c:pt>
                <c:pt idx="2286">
                  <c:v>194639.3438</c:v>
                </c:pt>
                <c:pt idx="2287">
                  <c:v>196284.6563</c:v>
                </c:pt>
                <c:pt idx="2288">
                  <c:v>200839.625</c:v>
                </c:pt>
                <c:pt idx="2289">
                  <c:v>203545.51560000001</c:v>
                </c:pt>
                <c:pt idx="2290">
                  <c:v>204420.25</c:v>
                </c:pt>
                <c:pt idx="2291">
                  <c:v>202869.8438</c:v>
                </c:pt>
                <c:pt idx="2292">
                  <c:v>203984.1563</c:v>
                </c:pt>
                <c:pt idx="2293">
                  <c:v>202869.8438</c:v>
                </c:pt>
                <c:pt idx="2294">
                  <c:v>205526.125</c:v>
                </c:pt>
                <c:pt idx="2295">
                  <c:v>205614.75</c:v>
                </c:pt>
                <c:pt idx="2296">
                  <c:v>205717.7188</c:v>
                </c:pt>
                <c:pt idx="2297">
                  <c:v>205633.8438</c:v>
                </c:pt>
                <c:pt idx="2298">
                  <c:v>207909.4063</c:v>
                </c:pt>
                <c:pt idx="2299">
                  <c:v>204508.8438</c:v>
                </c:pt>
                <c:pt idx="2300">
                  <c:v>202180.1563</c:v>
                </c:pt>
                <c:pt idx="2301">
                  <c:v>195934.0313</c:v>
                </c:pt>
                <c:pt idx="2302">
                  <c:v>178839.48439999999</c:v>
                </c:pt>
                <c:pt idx="2303">
                  <c:v>162256.85939999999</c:v>
                </c:pt>
                <c:pt idx="2304">
                  <c:v>150738.42189999999</c:v>
                </c:pt>
                <c:pt idx="2305">
                  <c:v>148701.48439999999</c:v>
                </c:pt>
                <c:pt idx="2306">
                  <c:v>146948.73439999999</c:v>
                </c:pt>
                <c:pt idx="2307">
                  <c:v>146948.73439999999</c:v>
                </c:pt>
                <c:pt idx="2308">
                  <c:v>153123.3438</c:v>
                </c:pt>
                <c:pt idx="2309">
                  <c:v>179204.4688</c:v>
                </c:pt>
                <c:pt idx="2310">
                  <c:v>191231.5625</c:v>
                </c:pt>
                <c:pt idx="2311">
                  <c:v>193816.6563</c:v>
                </c:pt>
                <c:pt idx="2312">
                  <c:v>203883.9375</c:v>
                </c:pt>
                <c:pt idx="2313">
                  <c:v>208184.7813</c:v>
                </c:pt>
                <c:pt idx="2314">
                  <c:v>213713.79689999999</c:v>
                </c:pt>
                <c:pt idx="2315">
                  <c:v>214796.1875</c:v>
                </c:pt>
                <c:pt idx="2316">
                  <c:v>223875.0938</c:v>
                </c:pt>
                <c:pt idx="2317">
                  <c:v>228380.9063</c:v>
                </c:pt>
                <c:pt idx="2318">
                  <c:v>229797.67189999999</c:v>
                </c:pt>
                <c:pt idx="2319">
                  <c:v>228924.04689999999</c:v>
                </c:pt>
                <c:pt idx="2320">
                  <c:v>227536.01560000001</c:v>
                </c:pt>
                <c:pt idx="2321">
                  <c:v>228805.70310000001</c:v>
                </c:pt>
                <c:pt idx="2322">
                  <c:v>225359.07810000001</c:v>
                </c:pt>
                <c:pt idx="2323">
                  <c:v>223360.73439999999</c:v>
                </c:pt>
                <c:pt idx="2324">
                  <c:v>220957.2188</c:v>
                </c:pt>
                <c:pt idx="2325">
                  <c:v>201643.8125</c:v>
                </c:pt>
                <c:pt idx="2326">
                  <c:v>182523.23439999999</c:v>
                </c:pt>
                <c:pt idx="2327">
                  <c:v>168791</c:v>
                </c:pt>
                <c:pt idx="2328">
                  <c:v>157463.5</c:v>
                </c:pt>
                <c:pt idx="2329">
                  <c:v>157552.10939999999</c:v>
                </c:pt>
                <c:pt idx="2330">
                  <c:v>157053.1563</c:v>
                </c:pt>
                <c:pt idx="2331">
                  <c:v>157053.1563</c:v>
                </c:pt>
                <c:pt idx="2332">
                  <c:v>170304.26560000001</c:v>
                </c:pt>
                <c:pt idx="2333">
                  <c:v>186793.3438</c:v>
                </c:pt>
                <c:pt idx="2334">
                  <c:v>187470.25</c:v>
                </c:pt>
                <c:pt idx="2335">
                  <c:v>196087.9375</c:v>
                </c:pt>
                <c:pt idx="2336">
                  <c:v>201735.9688</c:v>
                </c:pt>
                <c:pt idx="2337">
                  <c:v>203979.7188</c:v>
                </c:pt>
                <c:pt idx="2338">
                  <c:v>205296.42189999999</c:v>
                </c:pt>
                <c:pt idx="2339">
                  <c:v>209569.42189999999</c:v>
                </c:pt>
                <c:pt idx="2340">
                  <c:v>211583.8438</c:v>
                </c:pt>
                <c:pt idx="2341">
                  <c:v>213495.25</c:v>
                </c:pt>
                <c:pt idx="2342">
                  <c:v>218404.1875</c:v>
                </c:pt>
                <c:pt idx="2343">
                  <c:v>219496.4688</c:v>
                </c:pt>
                <c:pt idx="2344">
                  <c:v>219411.75</c:v>
                </c:pt>
                <c:pt idx="2345">
                  <c:v>218743.0938</c:v>
                </c:pt>
                <c:pt idx="2346">
                  <c:v>215501.6875</c:v>
                </c:pt>
                <c:pt idx="2347">
                  <c:v>208166.9063</c:v>
                </c:pt>
                <c:pt idx="2348">
                  <c:v>207720.5938</c:v>
                </c:pt>
                <c:pt idx="2349">
                  <c:v>200872.3125</c:v>
                </c:pt>
                <c:pt idx="2350">
                  <c:v>180794.9688</c:v>
                </c:pt>
                <c:pt idx="2351">
                  <c:v>162960.25</c:v>
                </c:pt>
                <c:pt idx="2352">
                  <c:v>156292.32810000001</c:v>
                </c:pt>
                <c:pt idx="2353">
                  <c:v>156292.32810000001</c:v>
                </c:pt>
                <c:pt idx="2354">
                  <c:v>157261.375</c:v>
                </c:pt>
                <c:pt idx="2355">
                  <c:v>156125.375</c:v>
                </c:pt>
                <c:pt idx="2356">
                  <c:v>165750.70310000001</c:v>
                </c:pt>
                <c:pt idx="2357">
                  <c:v>187247.0625</c:v>
                </c:pt>
                <c:pt idx="2358">
                  <c:v>195988.9375</c:v>
                </c:pt>
                <c:pt idx="2359">
                  <c:v>198256.375</c:v>
                </c:pt>
                <c:pt idx="2360">
                  <c:v>200542.20310000001</c:v>
                </c:pt>
                <c:pt idx="2361">
                  <c:v>209990.625</c:v>
                </c:pt>
                <c:pt idx="2362">
                  <c:v>215454.4063</c:v>
                </c:pt>
                <c:pt idx="2363">
                  <c:v>215454.4063</c:v>
                </c:pt>
                <c:pt idx="2364">
                  <c:v>222060.57810000001</c:v>
                </c:pt>
                <c:pt idx="2365">
                  <c:v>224817.26560000001</c:v>
                </c:pt>
                <c:pt idx="2366">
                  <c:v>227227.95310000001</c:v>
                </c:pt>
                <c:pt idx="2367">
                  <c:v>228997.2188</c:v>
                </c:pt>
                <c:pt idx="2368">
                  <c:v>228636.4375</c:v>
                </c:pt>
                <c:pt idx="2369">
                  <c:v>227929.3438</c:v>
                </c:pt>
                <c:pt idx="2370">
                  <c:v>224605.625</c:v>
                </c:pt>
                <c:pt idx="2371">
                  <c:v>222847.1875</c:v>
                </c:pt>
                <c:pt idx="2372">
                  <c:v>218123.9688</c:v>
                </c:pt>
                <c:pt idx="2373">
                  <c:v>204472.17189999999</c:v>
                </c:pt>
                <c:pt idx="2374">
                  <c:v>195530.95310000001</c:v>
                </c:pt>
                <c:pt idx="2375">
                  <c:v>177906.2813</c:v>
                </c:pt>
                <c:pt idx="2376">
                  <c:v>150852.89060000001</c:v>
                </c:pt>
                <c:pt idx="2377">
                  <c:v>150941.5</c:v>
                </c:pt>
                <c:pt idx="2378">
                  <c:v>150852.89060000001</c:v>
                </c:pt>
                <c:pt idx="2379">
                  <c:v>150852.89060000001</c:v>
                </c:pt>
                <c:pt idx="2380">
                  <c:v>165080.8125</c:v>
                </c:pt>
                <c:pt idx="2381">
                  <c:v>184900.35939999999</c:v>
                </c:pt>
                <c:pt idx="2382">
                  <c:v>185412.17189999999</c:v>
                </c:pt>
                <c:pt idx="2383">
                  <c:v>186578.48439999999</c:v>
                </c:pt>
                <c:pt idx="2384">
                  <c:v>194043.64060000001</c:v>
                </c:pt>
                <c:pt idx="2385">
                  <c:v>196321.76560000001</c:v>
                </c:pt>
                <c:pt idx="2386">
                  <c:v>199454.6875</c:v>
                </c:pt>
                <c:pt idx="2387">
                  <c:v>199375.4688</c:v>
                </c:pt>
                <c:pt idx="2388">
                  <c:v>199366.0625</c:v>
                </c:pt>
                <c:pt idx="2389">
                  <c:v>200876.4063</c:v>
                </c:pt>
                <c:pt idx="2390">
                  <c:v>200876.4063</c:v>
                </c:pt>
                <c:pt idx="2391">
                  <c:v>201227.7188</c:v>
                </c:pt>
                <c:pt idx="2392">
                  <c:v>200987.9688</c:v>
                </c:pt>
                <c:pt idx="2393">
                  <c:v>199231.20310000001</c:v>
                </c:pt>
                <c:pt idx="2394">
                  <c:v>196299.79689999999</c:v>
                </c:pt>
                <c:pt idx="2395">
                  <c:v>193212.67189999999</c:v>
                </c:pt>
                <c:pt idx="2396">
                  <c:v>190495.95310000001</c:v>
                </c:pt>
                <c:pt idx="2397">
                  <c:v>180769.95310000001</c:v>
                </c:pt>
                <c:pt idx="2398">
                  <c:v>177249.82810000001</c:v>
                </c:pt>
                <c:pt idx="2399">
                  <c:v>165777.5</c:v>
                </c:pt>
                <c:pt idx="2400">
                  <c:v>152387.48439999999</c:v>
                </c:pt>
                <c:pt idx="2401">
                  <c:v>151344.89060000001</c:v>
                </c:pt>
                <c:pt idx="2402">
                  <c:v>152333.45310000001</c:v>
                </c:pt>
                <c:pt idx="2403">
                  <c:v>152640.9375</c:v>
                </c:pt>
                <c:pt idx="2404">
                  <c:v>153997.64060000001</c:v>
                </c:pt>
                <c:pt idx="2405">
                  <c:v>166498.0313</c:v>
                </c:pt>
                <c:pt idx="2406">
                  <c:v>173373.67189999999</c:v>
                </c:pt>
                <c:pt idx="2407">
                  <c:v>175942.20310000001</c:v>
                </c:pt>
                <c:pt idx="2408">
                  <c:v>181807.9688</c:v>
                </c:pt>
                <c:pt idx="2409">
                  <c:v>180925.79689999999</c:v>
                </c:pt>
                <c:pt idx="2410">
                  <c:v>180306.42189999999</c:v>
                </c:pt>
                <c:pt idx="2411">
                  <c:v>178764.4375</c:v>
                </c:pt>
                <c:pt idx="2412">
                  <c:v>179378.92189999999</c:v>
                </c:pt>
                <c:pt idx="2413">
                  <c:v>176509.54689999999</c:v>
                </c:pt>
                <c:pt idx="2414">
                  <c:v>176509.54689999999</c:v>
                </c:pt>
                <c:pt idx="2415">
                  <c:v>176593.42189999999</c:v>
                </c:pt>
                <c:pt idx="2416">
                  <c:v>176593.42189999999</c:v>
                </c:pt>
                <c:pt idx="2417">
                  <c:v>176509.54689999999</c:v>
                </c:pt>
                <c:pt idx="2418">
                  <c:v>176509.54689999999</c:v>
                </c:pt>
                <c:pt idx="2419">
                  <c:v>176509.54689999999</c:v>
                </c:pt>
                <c:pt idx="2420">
                  <c:v>176509.54689999999</c:v>
                </c:pt>
                <c:pt idx="2421">
                  <c:v>176542.70310000001</c:v>
                </c:pt>
                <c:pt idx="2422">
                  <c:v>166097.9688</c:v>
                </c:pt>
                <c:pt idx="2423">
                  <c:v>154234.70310000001</c:v>
                </c:pt>
                <c:pt idx="2424">
                  <c:v>145064.79689999999</c:v>
                </c:pt>
                <c:pt idx="2425">
                  <c:v>144534.04689999999</c:v>
                </c:pt>
                <c:pt idx="2426">
                  <c:v>144445.4375</c:v>
                </c:pt>
                <c:pt idx="2427">
                  <c:v>143021.1875</c:v>
                </c:pt>
                <c:pt idx="2428">
                  <c:v>142625.76560000001</c:v>
                </c:pt>
                <c:pt idx="2429">
                  <c:v>150888.625</c:v>
                </c:pt>
                <c:pt idx="2430">
                  <c:v>159511.4063</c:v>
                </c:pt>
                <c:pt idx="2431">
                  <c:v>163404.48439999999</c:v>
                </c:pt>
                <c:pt idx="2432">
                  <c:v>172313.70310000001</c:v>
                </c:pt>
                <c:pt idx="2433">
                  <c:v>174822.26560000001</c:v>
                </c:pt>
                <c:pt idx="2434">
                  <c:v>175383.23439999999</c:v>
                </c:pt>
                <c:pt idx="2435">
                  <c:v>176509.45310000001</c:v>
                </c:pt>
                <c:pt idx="2436">
                  <c:v>178191.67189999999</c:v>
                </c:pt>
                <c:pt idx="2437">
                  <c:v>181696.7813</c:v>
                </c:pt>
                <c:pt idx="2438">
                  <c:v>184697.2813</c:v>
                </c:pt>
                <c:pt idx="2439">
                  <c:v>186509.79689999999</c:v>
                </c:pt>
                <c:pt idx="2440">
                  <c:v>189494.07810000001</c:v>
                </c:pt>
                <c:pt idx="2441">
                  <c:v>188100.82810000001</c:v>
                </c:pt>
                <c:pt idx="2442">
                  <c:v>186335.67189999999</c:v>
                </c:pt>
                <c:pt idx="2443">
                  <c:v>185319.51560000001</c:v>
                </c:pt>
                <c:pt idx="2444">
                  <c:v>188339.67189999999</c:v>
                </c:pt>
                <c:pt idx="2445">
                  <c:v>183275.48439999999</c:v>
                </c:pt>
                <c:pt idx="2446">
                  <c:v>179666.3438</c:v>
                </c:pt>
                <c:pt idx="2447">
                  <c:v>168948.23439999999</c:v>
                </c:pt>
                <c:pt idx="2448">
                  <c:v>158219.20310000001</c:v>
                </c:pt>
                <c:pt idx="2449">
                  <c:v>154937.0625</c:v>
                </c:pt>
                <c:pt idx="2450">
                  <c:v>160688.4063</c:v>
                </c:pt>
                <c:pt idx="2451">
                  <c:v>163671.07810000001</c:v>
                </c:pt>
                <c:pt idx="2452">
                  <c:v>166801.6563</c:v>
                </c:pt>
                <c:pt idx="2453">
                  <c:v>181716.875</c:v>
                </c:pt>
                <c:pt idx="2454">
                  <c:v>189992.85939999999</c:v>
                </c:pt>
                <c:pt idx="2455">
                  <c:v>192323.23439999999</c:v>
                </c:pt>
                <c:pt idx="2456">
                  <c:v>197896.0938</c:v>
                </c:pt>
                <c:pt idx="2457">
                  <c:v>203499.6563</c:v>
                </c:pt>
                <c:pt idx="2458">
                  <c:v>204293.85939999999</c:v>
                </c:pt>
                <c:pt idx="2459">
                  <c:v>208829.54689999999</c:v>
                </c:pt>
                <c:pt idx="2460">
                  <c:v>208916.01560000001</c:v>
                </c:pt>
                <c:pt idx="2461">
                  <c:v>210235.70310000001</c:v>
                </c:pt>
                <c:pt idx="2462">
                  <c:v>210235.70310000001</c:v>
                </c:pt>
                <c:pt idx="2463">
                  <c:v>209328.20310000001</c:v>
                </c:pt>
                <c:pt idx="2464">
                  <c:v>211135.48439999999</c:v>
                </c:pt>
                <c:pt idx="2465">
                  <c:v>210021.17189999999</c:v>
                </c:pt>
                <c:pt idx="2466">
                  <c:v>209687.1563</c:v>
                </c:pt>
                <c:pt idx="2467">
                  <c:v>206658.5938</c:v>
                </c:pt>
                <c:pt idx="2468">
                  <c:v>206125.25</c:v>
                </c:pt>
                <c:pt idx="2469">
                  <c:v>201858.5</c:v>
                </c:pt>
                <c:pt idx="2470">
                  <c:v>191168.3125</c:v>
                </c:pt>
                <c:pt idx="2471">
                  <c:v>166584.5313</c:v>
                </c:pt>
                <c:pt idx="2472">
                  <c:v>160613.6563</c:v>
                </c:pt>
                <c:pt idx="2473">
                  <c:v>160819.14060000001</c:v>
                </c:pt>
                <c:pt idx="2474">
                  <c:v>160730.75</c:v>
                </c:pt>
                <c:pt idx="2475">
                  <c:v>163000.1563</c:v>
                </c:pt>
                <c:pt idx="2476">
                  <c:v>172711.1563</c:v>
                </c:pt>
                <c:pt idx="2477">
                  <c:v>181597.1875</c:v>
                </c:pt>
                <c:pt idx="2478">
                  <c:v>186913.1563</c:v>
                </c:pt>
                <c:pt idx="2479">
                  <c:v>189116.79689999999</c:v>
                </c:pt>
                <c:pt idx="2480">
                  <c:v>192849.07810000001</c:v>
                </c:pt>
                <c:pt idx="2481">
                  <c:v>198079.2188</c:v>
                </c:pt>
                <c:pt idx="2482">
                  <c:v>203074.14060000001</c:v>
                </c:pt>
                <c:pt idx="2483">
                  <c:v>203074.14060000001</c:v>
                </c:pt>
                <c:pt idx="2484">
                  <c:v>204649.04689999999</c:v>
                </c:pt>
                <c:pt idx="2485">
                  <c:v>205245.32810000001</c:v>
                </c:pt>
                <c:pt idx="2486">
                  <c:v>207968.17189999999</c:v>
                </c:pt>
                <c:pt idx="2487">
                  <c:v>208599.82810000001</c:v>
                </c:pt>
                <c:pt idx="2488">
                  <c:v>208772.32810000001</c:v>
                </c:pt>
                <c:pt idx="2489">
                  <c:v>208119.64060000001</c:v>
                </c:pt>
                <c:pt idx="2490">
                  <c:v>207571.7188</c:v>
                </c:pt>
                <c:pt idx="2491">
                  <c:v>206286.0625</c:v>
                </c:pt>
                <c:pt idx="2492">
                  <c:v>205061.6875</c:v>
                </c:pt>
                <c:pt idx="2493">
                  <c:v>194214.4063</c:v>
                </c:pt>
                <c:pt idx="2494">
                  <c:v>185345.3438</c:v>
                </c:pt>
                <c:pt idx="2495">
                  <c:v>170615.39060000001</c:v>
                </c:pt>
                <c:pt idx="2496">
                  <c:v>161206.6563</c:v>
                </c:pt>
                <c:pt idx="2497">
                  <c:v>160825.375</c:v>
                </c:pt>
                <c:pt idx="2498">
                  <c:v>160167.95310000001</c:v>
                </c:pt>
                <c:pt idx="2499">
                  <c:v>164621.625</c:v>
                </c:pt>
                <c:pt idx="2500">
                  <c:v>176111.54689999999</c:v>
                </c:pt>
                <c:pt idx="2501">
                  <c:v>187897.375</c:v>
                </c:pt>
                <c:pt idx="2502">
                  <c:v>190391.875</c:v>
                </c:pt>
                <c:pt idx="2503">
                  <c:v>194439</c:v>
                </c:pt>
                <c:pt idx="2504">
                  <c:v>195865.6563</c:v>
                </c:pt>
                <c:pt idx="2505">
                  <c:v>199355</c:v>
                </c:pt>
                <c:pt idx="2506">
                  <c:v>200279.82810000001</c:v>
                </c:pt>
                <c:pt idx="2507">
                  <c:v>200899.17189999999</c:v>
                </c:pt>
                <c:pt idx="2508">
                  <c:v>201226.14060000001</c:v>
                </c:pt>
                <c:pt idx="2509">
                  <c:v>200891.20310000001</c:v>
                </c:pt>
                <c:pt idx="2510">
                  <c:v>201865.76560000001</c:v>
                </c:pt>
                <c:pt idx="2511">
                  <c:v>202294.04689999999</c:v>
                </c:pt>
                <c:pt idx="2512">
                  <c:v>205990.89060000001</c:v>
                </c:pt>
                <c:pt idx="2513">
                  <c:v>206335.85939999999</c:v>
                </c:pt>
                <c:pt idx="2514">
                  <c:v>207142.875</c:v>
                </c:pt>
                <c:pt idx="2515">
                  <c:v>207069.5938</c:v>
                </c:pt>
                <c:pt idx="2516">
                  <c:v>204321.5938</c:v>
                </c:pt>
                <c:pt idx="2517">
                  <c:v>189516.5313</c:v>
                </c:pt>
                <c:pt idx="2518">
                  <c:v>179359.375</c:v>
                </c:pt>
                <c:pt idx="2519">
                  <c:v>152191.85939999999</c:v>
                </c:pt>
                <c:pt idx="2520">
                  <c:v>138917.75</c:v>
                </c:pt>
                <c:pt idx="2521">
                  <c:v>139537.125</c:v>
                </c:pt>
                <c:pt idx="2522">
                  <c:v>138917.75</c:v>
                </c:pt>
                <c:pt idx="2523">
                  <c:v>139537.125</c:v>
                </c:pt>
                <c:pt idx="2524">
                  <c:v>153299.32810000001</c:v>
                </c:pt>
                <c:pt idx="2525">
                  <c:v>172784.73439999999</c:v>
                </c:pt>
                <c:pt idx="2526">
                  <c:v>182138.2813</c:v>
                </c:pt>
                <c:pt idx="2527">
                  <c:v>184707.29689999999</c:v>
                </c:pt>
                <c:pt idx="2528">
                  <c:v>192218.67189999999</c:v>
                </c:pt>
                <c:pt idx="2529">
                  <c:v>197995.3125</c:v>
                </c:pt>
                <c:pt idx="2530">
                  <c:v>198646.375</c:v>
                </c:pt>
                <c:pt idx="2531">
                  <c:v>201963.5625</c:v>
                </c:pt>
                <c:pt idx="2532">
                  <c:v>203386.9063</c:v>
                </c:pt>
                <c:pt idx="2533">
                  <c:v>206299.9375</c:v>
                </c:pt>
                <c:pt idx="2534">
                  <c:v>206161.4063</c:v>
                </c:pt>
                <c:pt idx="2535">
                  <c:v>206250</c:v>
                </c:pt>
                <c:pt idx="2536">
                  <c:v>206819.7188</c:v>
                </c:pt>
                <c:pt idx="2537">
                  <c:v>206112.375</c:v>
                </c:pt>
                <c:pt idx="2538">
                  <c:v>204605.39060000001</c:v>
                </c:pt>
                <c:pt idx="2539">
                  <c:v>201597.67189999999</c:v>
                </c:pt>
                <c:pt idx="2540">
                  <c:v>203443.95310000001</c:v>
                </c:pt>
                <c:pt idx="2541">
                  <c:v>195577.79689999999</c:v>
                </c:pt>
                <c:pt idx="2542">
                  <c:v>185263.45310000001</c:v>
                </c:pt>
                <c:pt idx="2543">
                  <c:v>167711.26560000001</c:v>
                </c:pt>
                <c:pt idx="2544">
                  <c:v>154491.60939999999</c:v>
                </c:pt>
                <c:pt idx="2545">
                  <c:v>156931.2188</c:v>
                </c:pt>
                <c:pt idx="2546">
                  <c:v>155797.8125</c:v>
                </c:pt>
                <c:pt idx="2547">
                  <c:v>161475.67189999999</c:v>
                </c:pt>
                <c:pt idx="2548">
                  <c:v>178141.29689999999</c:v>
                </c:pt>
                <c:pt idx="2549">
                  <c:v>189700.9688</c:v>
                </c:pt>
                <c:pt idx="2550">
                  <c:v>190941.0625</c:v>
                </c:pt>
                <c:pt idx="2551">
                  <c:v>190126.2188</c:v>
                </c:pt>
                <c:pt idx="2552">
                  <c:v>194393.4688</c:v>
                </c:pt>
                <c:pt idx="2553">
                  <c:v>197528.1563</c:v>
                </c:pt>
                <c:pt idx="2554">
                  <c:v>202637.7813</c:v>
                </c:pt>
                <c:pt idx="2555">
                  <c:v>202643.9063</c:v>
                </c:pt>
                <c:pt idx="2556">
                  <c:v>208023.4375</c:v>
                </c:pt>
                <c:pt idx="2557">
                  <c:v>207060.04689999999</c:v>
                </c:pt>
                <c:pt idx="2558">
                  <c:v>204937.29689999999</c:v>
                </c:pt>
                <c:pt idx="2559">
                  <c:v>205268.57810000001</c:v>
                </c:pt>
                <c:pt idx="2560">
                  <c:v>205441.07810000001</c:v>
                </c:pt>
                <c:pt idx="2561">
                  <c:v>204277.67189999999</c:v>
                </c:pt>
                <c:pt idx="2562">
                  <c:v>200329.1563</c:v>
                </c:pt>
                <c:pt idx="2563">
                  <c:v>196956.0313</c:v>
                </c:pt>
                <c:pt idx="2564">
                  <c:v>194864.125</c:v>
                </c:pt>
                <c:pt idx="2565">
                  <c:v>194182.2188</c:v>
                </c:pt>
                <c:pt idx="2566">
                  <c:v>189347.51560000001</c:v>
                </c:pt>
                <c:pt idx="2567">
                  <c:v>177562.98439999999</c:v>
                </c:pt>
                <c:pt idx="2568">
                  <c:v>162090.67189999999</c:v>
                </c:pt>
                <c:pt idx="2569">
                  <c:v>156939.5313</c:v>
                </c:pt>
                <c:pt idx="2570">
                  <c:v>156632.0625</c:v>
                </c:pt>
                <c:pt idx="2571">
                  <c:v>160047.0625</c:v>
                </c:pt>
                <c:pt idx="2572">
                  <c:v>170813.85939999999</c:v>
                </c:pt>
                <c:pt idx="2573">
                  <c:v>175218.23439999999</c:v>
                </c:pt>
                <c:pt idx="2574">
                  <c:v>177993.7813</c:v>
                </c:pt>
                <c:pt idx="2575">
                  <c:v>175755.64060000001</c:v>
                </c:pt>
                <c:pt idx="2576">
                  <c:v>174920.3438</c:v>
                </c:pt>
                <c:pt idx="2577">
                  <c:v>184406.6563</c:v>
                </c:pt>
                <c:pt idx="2578">
                  <c:v>195331.45310000001</c:v>
                </c:pt>
                <c:pt idx="2579">
                  <c:v>195268.95310000001</c:v>
                </c:pt>
                <c:pt idx="2580">
                  <c:v>197661.5313</c:v>
                </c:pt>
                <c:pt idx="2581">
                  <c:v>199351.4688</c:v>
                </c:pt>
                <c:pt idx="2582">
                  <c:v>198495.1563</c:v>
                </c:pt>
                <c:pt idx="2583">
                  <c:v>197995.7188</c:v>
                </c:pt>
                <c:pt idx="2584">
                  <c:v>199430.9063</c:v>
                </c:pt>
                <c:pt idx="2585">
                  <c:v>197925.7188</c:v>
                </c:pt>
                <c:pt idx="2586">
                  <c:v>196567.8125</c:v>
                </c:pt>
                <c:pt idx="2587">
                  <c:v>193888.0313</c:v>
                </c:pt>
                <c:pt idx="2588">
                  <c:v>192272.875</c:v>
                </c:pt>
                <c:pt idx="2589">
                  <c:v>184298.4063</c:v>
                </c:pt>
                <c:pt idx="2590">
                  <c:v>177481.7188</c:v>
                </c:pt>
                <c:pt idx="2591">
                  <c:v>170756.9375</c:v>
                </c:pt>
                <c:pt idx="2592">
                  <c:v>153995.875</c:v>
                </c:pt>
                <c:pt idx="2593">
                  <c:v>151142.95310000001</c:v>
                </c:pt>
                <c:pt idx="2594">
                  <c:v>150934.48439999999</c:v>
                </c:pt>
                <c:pt idx="2595">
                  <c:v>152072.4688</c:v>
                </c:pt>
                <c:pt idx="2596">
                  <c:v>162757.64060000001</c:v>
                </c:pt>
                <c:pt idx="2597">
                  <c:v>170404.8438</c:v>
                </c:pt>
                <c:pt idx="2598">
                  <c:v>171165.73439999999</c:v>
                </c:pt>
                <c:pt idx="2599">
                  <c:v>171491.875</c:v>
                </c:pt>
                <c:pt idx="2600">
                  <c:v>174850.0625</c:v>
                </c:pt>
                <c:pt idx="2601">
                  <c:v>184869.42189999999</c:v>
                </c:pt>
                <c:pt idx="2602">
                  <c:v>188040.2813</c:v>
                </c:pt>
                <c:pt idx="2603">
                  <c:v>190379.6563</c:v>
                </c:pt>
                <c:pt idx="2604">
                  <c:v>191697.5</c:v>
                </c:pt>
                <c:pt idx="2605">
                  <c:v>195649.0313</c:v>
                </c:pt>
                <c:pt idx="2606">
                  <c:v>197697.1563</c:v>
                </c:pt>
                <c:pt idx="2607">
                  <c:v>198800.2188</c:v>
                </c:pt>
                <c:pt idx="2608">
                  <c:v>202627.25</c:v>
                </c:pt>
                <c:pt idx="2609">
                  <c:v>202627.25</c:v>
                </c:pt>
                <c:pt idx="2610">
                  <c:v>202627.25</c:v>
                </c:pt>
                <c:pt idx="2611">
                  <c:v>202632.14060000001</c:v>
                </c:pt>
                <c:pt idx="2612">
                  <c:v>201095.89060000001</c:v>
                </c:pt>
                <c:pt idx="2613">
                  <c:v>188656.70310000001</c:v>
                </c:pt>
                <c:pt idx="2614">
                  <c:v>176419.23439999999</c:v>
                </c:pt>
                <c:pt idx="2615">
                  <c:v>164961.125</c:v>
                </c:pt>
                <c:pt idx="2616">
                  <c:v>157190.125</c:v>
                </c:pt>
                <c:pt idx="2617">
                  <c:v>157190.125</c:v>
                </c:pt>
                <c:pt idx="2618">
                  <c:v>158160.6563</c:v>
                </c:pt>
                <c:pt idx="2619">
                  <c:v>161575.6563</c:v>
                </c:pt>
                <c:pt idx="2620">
                  <c:v>178014.3125</c:v>
                </c:pt>
                <c:pt idx="2621">
                  <c:v>186770.625</c:v>
                </c:pt>
                <c:pt idx="2622">
                  <c:v>186770.625</c:v>
                </c:pt>
                <c:pt idx="2623">
                  <c:v>187470.625</c:v>
                </c:pt>
                <c:pt idx="2624">
                  <c:v>189755.67189999999</c:v>
                </c:pt>
                <c:pt idx="2625">
                  <c:v>190470.25</c:v>
                </c:pt>
                <c:pt idx="2626">
                  <c:v>191278.8438</c:v>
                </c:pt>
                <c:pt idx="2627">
                  <c:v>189850.875</c:v>
                </c:pt>
                <c:pt idx="2628">
                  <c:v>190528.625</c:v>
                </c:pt>
                <c:pt idx="2629">
                  <c:v>189489.9375</c:v>
                </c:pt>
                <c:pt idx="2630">
                  <c:v>191034.5938</c:v>
                </c:pt>
                <c:pt idx="2631">
                  <c:v>190465.7813</c:v>
                </c:pt>
                <c:pt idx="2632">
                  <c:v>190829.1563</c:v>
                </c:pt>
                <c:pt idx="2633">
                  <c:v>191158.2188</c:v>
                </c:pt>
                <c:pt idx="2634">
                  <c:v>189991.3125</c:v>
                </c:pt>
                <c:pt idx="2635">
                  <c:v>189624.6563</c:v>
                </c:pt>
                <c:pt idx="2636">
                  <c:v>187906.6875</c:v>
                </c:pt>
                <c:pt idx="2637">
                  <c:v>178895.01560000001</c:v>
                </c:pt>
                <c:pt idx="2638">
                  <c:v>175532.6875</c:v>
                </c:pt>
                <c:pt idx="2639">
                  <c:v>152618.29689999999</c:v>
                </c:pt>
                <c:pt idx="2640">
                  <c:v>137040.14060000001</c:v>
                </c:pt>
                <c:pt idx="2641">
                  <c:v>137040.14060000001</c:v>
                </c:pt>
                <c:pt idx="2642">
                  <c:v>138173.875</c:v>
                </c:pt>
                <c:pt idx="2643">
                  <c:v>138173.875</c:v>
                </c:pt>
                <c:pt idx="2644">
                  <c:v>147667.42189999999</c:v>
                </c:pt>
                <c:pt idx="2645">
                  <c:v>168812.5938</c:v>
                </c:pt>
                <c:pt idx="2646">
                  <c:v>174219.5313</c:v>
                </c:pt>
                <c:pt idx="2647">
                  <c:v>177529.75</c:v>
                </c:pt>
                <c:pt idx="2648">
                  <c:v>181060</c:v>
                </c:pt>
                <c:pt idx="2649">
                  <c:v>183583.8125</c:v>
                </c:pt>
                <c:pt idx="2650">
                  <c:v>187096.4375</c:v>
                </c:pt>
                <c:pt idx="2651">
                  <c:v>190385.7188</c:v>
                </c:pt>
                <c:pt idx="2652">
                  <c:v>190670.125</c:v>
                </c:pt>
                <c:pt idx="2653">
                  <c:v>191688.1563</c:v>
                </c:pt>
                <c:pt idx="2654">
                  <c:v>191773.0625</c:v>
                </c:pt>
                <c:pt idx="2655">
                  <c:v>193589.0313</c:v>
                </c:pt>
                <c:pt idx="2656">
                  <c:v>195565.25</c:v>
                </c:pt>
                <c:pt idx="2657">
                  <c:v>195826.3125</c:v>
                </c:pt>
                <c:pt idx="2658">
                  <c:v>192838.125</c:v>
                </c:pt>
                <c:pt idx="2659">
                  <c:v>190463.6875</c:v>
                </c:pt>
                <c:pt idx="2660">
                  <c:v>189785.3125</c:v>
                </c:pt>
                <c:pt idx="2661">
                  <c:v>181828.9688</c:v>
                </c:pt>
                <c:pt idx="2662">
                  <c:v>167111.10939999999</c:v>
                </c:pt>
                <c:pt idx="2663">
                  <c:v>157106.10939999999</c:v>
                </c:pt>
                <c:pt idx="2664">
                  <c:v>154873.82810000001</c:v>
                </c:pt>
                <c:pt idx="2665">
                  <c:v>154592.14060000001</c:v>
                </c:pt>
                <c:pt idx="2666">
                  <c:v>151720.9375</c:v>
                </c:pt>
                <c:pt idx="2667">
                  <c:v>153692.25</c:v>
                </c:pt>
                <c:pt idx="2668">
                  <c:v>161958.5625</c:v>
                </c:pt>
                <c:pt idx="2669">
                  <c:v>180529.64060000001</c:v>
                </c:pt>
                <c:pt idx="2670">
                  <c:v>184024.0938</c:v>
                </c:pt>
                <c:pt idx="2671">
                  <c:v>183591.1563</c:v>
                </c:pt>
                <c:pt idx="2672">
                  <c:v>187605.2813</c:v>
                </c:pt>
                <c:pt idx="2673">
                  <c:v>193862.5313</c:v>
                </c:pt>
                <c:pt idx="2674">
                  <c:v>195811.42189999999</c:v>
                </c:pt>
                <c:pt idx="2675">
                  <c:v>201381.5938</c:v>
                </c:pt>
                <c:pt idx="2676">
                  <c:v>203248.9688</c:v>
                </c:pt>
                <c:pt idx="2677">
                  <c:v>206161.0938</c:v>
                </c:pt>
                <c:pt idx="2678">
                  <c:v>212182.375</c:v>
                </c:pt>
                <c:pt idx="2679">
                  <c:v>210422.92189999999</c:v>
                </c:pt>
                <c:pt idx="2680">
                  <c:v>210329.20310000001</c:v>
                </c:pt>
                <c:pt idx="2681">
                  <c:v>211919.1563</c:v>
                </c:pt>
                <c:pt idx="2682">
                  <c:v>210226.5625</c:v>
                </c:pt>
                <c:pt idx="2683">
                  <c:v>207857.4688</c:v>
                </c:pt>
                <c:pt idx="2684">
                  <c:v>205926.85939999999</c:v>
                </c:pt>
                <c:pt idx="2685">
                  <c:v>193300.70310000001</c:v>
                </c:pt>
                <c:pt idx="2686">
                  <c:v>184319.35939999999</c:v>
                </c:pt>
                <c:pt idx="2687">
                  <c:v>175995.64060000001</c:v>
                </c:pt>
                <c:pt idx="2688">
                  <c:v>165210.9688</c:v>
                </c:pt>
                <c:pt idx="2689">
                  <c:v>166541.3125</c:v>
                </c:pt>
                <c:pt idx="2690">
                  <c:v>166452.6875</c:v>
                </c:pt>
                <c:pt idx="2691">
                  <c:v>167590.6875</c:v>
                </c:pt>
                <c:pt idx="2692">
                  <c:v>179987</c:v>
                </c:pt>
                <c:pt idx="2693">
                  <c:v>195638.7188</c:v>
                </c:pt>
                <c:pt idx="2694">
                  <c:v>197394.23439999999</c:v>
                </c:pt>
                <c:pt idx="2695">
                  <c:v>198317.75</c:v>
                </c:pt>
                <c:pt idx="2696">
                  <c:v>207612.67189999999</c:v>
                </c:pt>
                <c:pt idx="2697">
                  <c:v>215375.8438</c:v>
                </c:pt>
                <c:pt idx="2698">
                  <c:v>218536.04689999999</c:v>
                </c:pt>
                <c:pt idx="2699">
                  <c:v>220206.48439999999</c:v>
                </c:pt>
                <c:pt idx="2700">
                  <c:v>223130.10939999999</c:v>
                </c:pt>
                <c:pt idx="2701">
                  <c:v>225708.76560000001</c:v>
                </c:pt>
                <c:pt idx="2702">
                  <c:v>227137.51560000001</c:v>
                </c:pt>
                <c:pt idx="2703">
                  <c:v>227177.79689999999</c:v>
                </c:pt>
                <c:pt idx="2704">
                  <c:v>227500.23439999999</c:v>
                </c:pt>
                <c:pt idx="2705">
                  <c:v>227717.23439999999</c:v>
                </c:pt>
                <c:pt idx="2706">
                  <c:v>225157.57810000001</c:v>
                </c:pt>
                <c:pt idx="2707">
                  <c:v>221157.51560000001</c:v>
                </c:pt>
                <c:pt idx="2708">
                  <c:v>223579.625</c:v>
                </c:pt>
                <c:pt idx="2709">
                  <c:v>205283.9375</c:v>
                </c:pt>
                <c:pt idx="2710">
                  <c:v>197890.6563</c:v>
                </c:pt>
                <c:pt idx="2711">
                  <c:v>180112.73439999999</c:v>
                </c:pt>
                <c:pt idx="2712">
                  <c:v>165234.9375</c:v>
                </c:pt>
                <c:pt idx="2713">
                  <c:v>165234.9375</c:v>
                </c:pt>
                <c:pt idx="2714">
                  <c:v>164293.5313</c:v>
                </c:pt>
                <c:pt idx="2715">
                  <c:v>167283.35939999999</c:v>
                </c:pt>
                <c:pt idx="2716">
                  <c:v>173265.5625</c:v>
                </c:pt>
                <c:pt idx="2717">
                  <c:v>186001.9688</c:v>
                </c:pt>
                <c:pt idx="2718">
                  <c:v>188467.2188</c:v>
                </c:pt>
                <c:pt idx="2719">
                  <c:v>188882.8125</c:v>
                </c:pt>
                <c:pt idx="2720">
                  <c:v>199237.375</c:v>
                </c:pt>
                <c:pt idx="2721">
                  <c:v>214638.125</c:v>
                </c:pt>
                <c:pt idx="2722">
                  <c:v>217408.125</c:v>
                </c:pt>
                <c:pt idx="2723">
                  <c:v>219036.1875</c:v>
                </c:pt>
                <c:pt idx="2724">
                  <c:v>220152.9063</c:v>
                </c:pt>
                <c:pt idx="2725">
                  <c:v>221107.5</c:v>
                </c:pt>
                <c:pt idx="2726">
                  <c:v>221107.5</c:v>
                </c:pt>
                <c:pt idx="2727">
                  <c:v>221174.4063</c:v>
                </c:pt>
                <c:pt idx="2728">
                  <c:v>221107.5</c:v>
                </c:pt>
                <c:pt idx="2729">
                  <c:v>217838.9063</c:v>
                </c:pt>
                <c:pt idx="2730">
                  <c:v>214516.9063</c:v>
                </c:pt>
                <c:pt idx="2731">
                  <c:v>207118.75</c:v>
                </c:pt>
                <c:pt idx="2732">
                  <c:v>205503.5938</c:v>
                </c:pt>
                <c:pt idx="2733">
                  <c:v>195966.5625</c:v>
                </c:pt>
                <c:pt idx="2734">
                  <c:v>185999.54689999999</c:v>
                </c:pt>
                <c:pt idx="2735">
                  <c:v>172390.60939999999</c:v>
                </c:pt>
                <c:pt idx="2736">
                  <c:v>164739.73439999999</c:v>
                </c:pt>
                <c:pt idx="2737">
                  <c:v>163975.5625</c:v>
                </c:pt>
                <c:pt idx="2738">
                  <c:v>161684.75</c:v>
                </c:pt>
                <c:pt idx="2739">
                  <c:v>163947.5938</c:v>
                </c:pt>
                <c:pt idx="2740">
                  <c:v>166578.4688</c:v>
                </c:pt>
                <c:pt idx="2741">
                  <c:v>177331.51560000001</c:v>
                </c:pt>
                <c:pt idx="2742">
                  <c:v>179978.79689999999</c:v>
                </c:pt>
                <c:pt idx="2743">
                  <c:v>183297.5625</c:v>
                </c:pt>
                <c:pt idx="2744">
                  <c:v>199921.875</c:v>
                </c:pt>
                <c:pt idx="2745">
                  <c:v>211163.4375</c:v>
                </c:pt>
                <c:pt idx="2746">
                  <c:v>218060.9688</c:v>
                </c:pt>
                <c:pt idx="2747">
                  <c:v>218308.4063</c:v>
                </c:pt>
                <c:pt idx="2748">
                  <c:v>218660.7813</c:v>
                </c:pt>
                <c:pt idx="2749">
                  <c:v>220045.3438</c:v>
                </c:pt>
                <c:pt idx="2750">
                  <c:v>221207.5</c:v>
                </c:pt>
                <c:pt idx="2751">
                  <c:v>224753.6563</c:v>
                </c:pt>
                <c:pt idx="2752">
                  <c:v>225036.25</c:v>
                </c:pt>
                <c:pt idx="2753">
                  <c:v>225036.25</c:v>
                </c:pt>
                <c:pt idx="2754">
                  <c:v>225559.6875</c:v>
                </c:pt>
                <c:pt idx="2755">
                  <c:v>224295.9688</c:v>
                </c:pt>
                <c:pt idx="2756">
                  <c:v>224920.5625</c:v>
                </c:pt>
                <c:pt idx="2757">
                  <c:v>213600.45310000001</c:v>
                </c:pt>
                <c:pt idx="2758">
                  <c:v>203204</c:v>
                </c:pt>
                <c:pt idx="2759">
                  <c:v>186315.125</c:v>
                </c:pt>
                <c:pt idx="2760">
                  <c:v>174844.8438</c:v>
                </c:pt>
                <c:pt idx="2761">
                  <c:v>170378.92189999999</c:v>
                </c:pt>
                <c:pt idx="2762">
                  <c:v>167235.29689999999</c:v>
                </c:pt>
                <c:pt idx="2763">
                  <c:v>167235.29689999999</c:v>
                </c:pt>
                <c:pt idx="2764">
                  <c:v>174037.48439999999</c:v>
                </c:pt>
                <c:pt idx="2765">
                  <c:v>184153.875</c:v>
                </c:pt>
                <c:pt idx="2766">
                  <c:v>183583.875</c:v>
                </c:pt>
                <c:pt idx="2767">
                  <c:v>188291.20310000001</c:v>
                </c:pt>
                <c:pt idx="2768">
                  <c:v>197378.875</c:v>
                </c:pt>
                <c:pt idx="2769">
                  <c:v>203179.625</c:v>
                </c:pt>
                <c:pt idx="2770">
                  <c:v>213752.1875</c:v>
                </c:pt>
                <c:pt idx="2771">
                  <c:v>218567.7813</c:v>
                </c:pt>
                <c:pt idx="2772">
                  <c:v>219665.4688</c:v>
                </c:pt>
                <c:pt idx="2773">
                  <c:v>220523.1563</c:v>
                </c:pt>
                <c:pt idx="2774">
                  <c:v>220523.1563</c:v>
                </c:pt>
                <c:pt idx="2775">
                  <c:v>220657.625</c:v>
                </c:pt>
                <c:pt idx="2776">
                  <c:v>220652.75</c:v>
                </c:pt>
                <c:pt idx="2777">
                  <c:v>217553.0625</c:v>
                </c:pt>
                <c:pt idx="2778">
                  <c:v>217473.8438</c:v>
                </c:pt>
                <c:pt idx="2779">
                  <c:v>214983.1563</c:v>
                </c:pt>
                <c:pt idx="2780">
                  <c:v>214726.6875</c:v>
                </c:pt>
                <c:pt idx="2781">
                  <c:v>207857.5313</c:v>
                </c:pt>
                <c:pt idx="2782">
                  <c:v>197442.60939999999</c:v>
                </c:pt>
                <c:pt idx="2783">
                  <c:v>175467.26560000001</c:v>
                </c:pt>
                <c:pt idx="2784">
                  <c:v>166621.67189999999</c:v>
                </c:pt>
                <c:pt idx="2785">
                  <c:v>164606.6875</c:v>
                </c:pt>
                <c:pt idx="2786">
                  <c:v>163071.3438</c:v>
                </c:pt>
                <c:pt idx="2787">
                  <c:v>161077.7813</c:v>
                </c:pt>
                <c:pt idx="2788">
                  <c:v>163859.92189999999</c:v>
                </c:pt>
                <c:pt idx="2789">
                  <c:v>178697.70310000001</c:v>
                </c:pt>
                <c:pt idx="2790">
                  <c:v>185800.5938</c:v>
                </c:pt>
                <c:pt idx="2791">
                  <c:v>189488.5938</c:v>
                </c:pt>
                <c:pt idx="2792">
                  <c:v>193831.51560000001</c:v>
                </c:pt>
                <c:pt idx="2793">
                  <c:v>198980.2813</c:v>
                </c:pt>
                <c:pt idx="2794">
                  <c:v>205152.0313</c:v>
                </c:pt>
                <c:pt idx="2795">
                  <c:v>206609.9063</c:v>
                </c:pt>
                <c:pt idx="2796">
                  <c:v>210707.4688</c:v>
                </c:pt>
                <c:pt idx="2797">
                  <c:v>208717.82810000001</c:v>
                </c:pt>
                <c:pt idx="2798">
                  <c:v>209576.2813</c:v>
                </c:pt>
                <c:pt idx="2799">
                  <c:v>210761.7188</c:v>
                </c:pt>
                <c:pt idx="2800">
                  <c:v>211106.6875</c:v>
                </c:pt>
                <c:pt idx="2801">
                  <c:v>211765.5</c:v>
                </c:pt>
                <c:pt idx="2802">
                  <c:v>212290.7188</c:v>
                </c:pt>
                <c:pt idx="2803">
                  <c:v>212641.6563</c:v>
                </c:pt>
                <c:pt idx="2804">
                  <c:v>211931.875</c:v>
                </c:pt>
                <c:pt idx="2805">
                  <c:v>203352.125</c:v>
                </c:pt>
                <c:pt idx="2806">
                  <c:v>179158.4688</c:v>
                </c:pt>
                <c:pt idx="2807">
                  <c:v>156430.0313</c:v>
                </c:pt>
                <c:pt idx="2808">
                  <c:v>139249.5938</c:v>
                </c:pt>
                <c:pt idx="2809">
                  <c:v>137081.57810000001</c:v>
                </c:pt>
                <c:pt idx="2810">
                  <c:v>137856.2813</c:v>
                </c:pt>
                <c:pt idx="2811">
                  <c:v>136493.79689999999</c:v>
                </c:pt>
                <c:pt idx="2812">
                  <c:v>144942.375</c:v>
                </c:pt>
                <c:pt idx="2813">
                  <c:v>155939.875</c:v>
                </c:pt>
                <c:pt idx="2814">
                  <c:v>168502.3125</c:v>
                </c:pt>
                <c:pt idx="2815">
                  <c:v>171632.75</c:v>
                </c:pt>
                <c:pt idx="2816">
                  <c:v>169252.0625</c:v>
                </c:pt>
                <c:pt idx="2817">
                  <c:v>171312.3125</c:v>
                </c:pt>
                <c:pt idx="2818">
                  <c:v>173380.7813</c:v>
                </c:pt>
                <c:pt idx="2819">
                  <c:v>173380.7813</c:v>
                </c:pt>
                <c:pt idx="2820">
                  <c:v>174425.6563</c:v>
                </c:pt>
                <c:pt idx="2821">
                  <c:v>176137.5938</c:v>
                </c:pt>
                <c:pt idx="2822">
                  <c:v>177917.0625</c:v>
                </c:pt>
                <c:pt idx="2823">
                  <c:v>182362.5938</c:v>
                </c:pt>
                <c:pt idx="2824">
                  <c:v>182240.70310000001</c:v>
                </c:pt>
                <c:pt idx="2825">
                  <c:v>181472.70310000001</c:v>
                </c:pt>
                <c:pt idx="2826">
                  <c:v>179819.92189999999</c:v>
                </c:pt>
                <c:pt idx="2827">
                  <c:v>179783.32810000001</c:v>
                </c:pt>
                <c:pt idx="2828">
                  <c:v>179866.14060000001</c:v>
                </c:pt>
                <c:pt idx="2829">
                  <c:v>177513.39060000001</c:v>
                </c:pt>
                <c:pt idx="2830">
                  <c:v>175466.8125</c:v>
                </c:pt>
                <c:pt idx="2831">
                  <c:v>167884.7813</c:v>
                </c:pt>
                <c:pt idx="2832">
                  <c:v>167884.7813</c:v>
                </c:pt>
                <c:pt idx="2833">
                  <c:v>167884.7813</c:v>
                </c:pt>
                <c:pt idx="2834">
                  <c:v>167884.7813</c:v>
                </c:pt>
                <c:pt idx="2835">
                  <c:v>170185.9688</c:v>
                </c:pt>
                <c:pt idx="2836">
                  <c:v>177786.64060000001</c:v>
                </c:pt>
                <c:pt idx="2837">
                  <c:v>182681.79689999999</c:v>
                </c:pt>
                <c:pt idx="2838">
                  <c:v>182681.79689999999</c:v>
                </c:pt>
                <c:pt idx="2839">
                  <c:v>182681.79689999999</c:v>
                </c:pt>
                <c:pt idx="2840">
                  <c:v>183097.35939999999</c:v>
                </c:pt>
                <c:pt idx="2841">
                  <c:v>184890</c:v>
                </c:pt>
                <c:pt idx="2842">
                  <c:v>184973.3438</c:v>
                </c:pt>
                <c:pt idx="2843">
                  <c:v>184552.57810000001</c:v>
                </c:pt>
                <c:pt idx="2844">
                  <c:v>187419.20310000001</c:v>
                </c:pt>
                <c:pt idx="2845">
                  <c:v>186261.76560000001</c:v>
                </c:pt>
                <c:pt idx="2846">
                  <c:v>187451.7188</c:v>
                </c:pt>
                <c:pt idx="2847">
                  <c:v>186294.7188</c:v>
                </c:pt>
                <c:pt idx="2848">
                  <c:v>190187.0938</c:v>
                </c:pt>
                <c:pt idx="2849">
                  <c:v>195039.1563</c:v>
                </c:pt>
                <c:pt idx="2850">
                  <c:v>192818.25</c:v>
                </c:pt>
                <c:pt idx="2851">
                  <c:v>191746.0625</c:v>
                </c:pt>
                <c:pt idx="2852">
                  <c:v>193435.5625</c:v>
                </c:pt>
                <c:pt idx="2853">
                  <c:v>186859.1875</c:v>
                </c:pt>
                <c:pt idx="2854">
                  <c:v>182923.625</c:v>
                </c:pt>
                <c:pt idx="2855">
                  <c:v>164973.57810000001</c:v>
                </c:pt>
                <c:pt idx="2856">
                  <c:v>154686.3438</c:v>
                </c:pt>
                <c:pt idx="2857">
                  <c:v>154686.3438</c:v>
                </c:pt>
                <c:pt idx="2858">
                  <c:v>154686.3438</c:v>
                </c:pt>
                <c:pt idx="2859">
                  <c:v>154686.3438</c:v>
                </c:pt>
                <c:pt idx="2860">
                  <c:v>159239.82810000001</c:v>
                </c:pt>
                <c:pt idx="2861">
                  <c:v>173513.67189999999</c:v>
                </c:pt>
                <c:pt idx="2862">
                  <c:v>177996.07810000001</c:v>
                </c:pt>
                <c:pt idx="2863">
                  <c:v>178384.14060000001</c:v>
                </c:pt>
                <c:pt idx="2864">
                  <c:v>182231.7813</c:v>
                </c:pt>
                <c:pt idx="2865">
                  <c:v>187302.125</c:v>
                </c:pt>
                <c:pt idx="2866">
                  <c:v>193267.8125</c:v>
                </c:pt>
                <c:pt idx="2867">
                  <c:v>196650</c:v>
                </c:pt>
                <c:pt idx="2868">
                  <c:v>197786.75</c:v>
                </c:pt>
                <c:pt idx="2869">
                  <c:v>199841.25</c:v>
                </c:pt>
                <c:pt idx="2870">
                  <c:v>200432.5</c:v>
                </c:pt>
                <c:pt idx="2871">
                  <c:v>202933.5313</c:v>
                </c:pt>
                <c:pt idx="2872">
                  <c:v>205340.0938</c:v>
                </c:pt>
                <c:pt idx="2873">
                  <c:v>209047.2188</c:v>
                </c:pt>
                <c:pt idx="2874">
                  <c:v>206141.125</c:v>
                </c:pt>
                <c:pt idx="2875">
                  <c:v>201997.875</c:v>
                </c:pt>
                <c:pt idx="2876">
                  <c:v>197959.125</c:v>
                </c:pt>
                <c:pt idx="2877">
                  <c:v>190651.9063</c:v>
                </c:pt>
                <c:pt idx="2878">
                  <c:v>169597.73439999999</c:v>
                </c:pt>
                <c:pt idx="2879">
                  <c:v>147581.98439999999</c:v>
                </c:pt>
                <c:pt idx="2880">
                  <c:v>139117.2813</c:v>
                </c:pt>
                <c:pt idx="2881">
                  <c:v>141469.4375</c:v>
                </c:pt>
                <c:pt idx="2882">
                  <c:v>141469.4375</c:v>
                </c:pt>
                <c:pt idx="2883">
                  <c:v>143172.5</c:v>
                </c:pt>
                <c:pt idx="2884">
                  <c:v>149965.5</c:v>
                </c:pt>
                <c:pt idx="2885">
                  <c:v>171405.375</c:v>
                </c:pt>
                <c:pt idx="2886">
                  <c:v>171850.95310000001</c:v>
                </c:pt>
                <c:pt idx="2887">
                  <c:v>178752.64060000001</c:v>
                </c:pt>
                <c:pt idx="2888">
                  <c:v>184542.0313</c:v>
                </c:pt>
                <c:pt idx="2889">
                  <c:v>185539.67189999999</c:v>
                </c:pt>
                <c:pt idx="2890">
                  <c:v>195818.73439999999</c:v>
                </c:pt>
                <c:pt idx="2891">
                  <c:v>199936.25</c:v>
                </c:pt>
                <c:pt idx="2892">
                  <c:v>201462.20310000001</c:v>
                </c:pt>
                <c:pt idx="2893">
                  <c:v>205126.7188</c:v>
                </c:pt>
                <c:pt idx="2894">
                  <c:v>209514.2188</c:v>
                </c:pt>
                <c:pt idx="2895">
                  <c:v>211520.2813</c:v>
                </c:pt>
                <c:pt idx="2896">
                  <c:v>214810.6875</c:v>
                </c:pt>
                <c:pt idx="2897">
                  <c:v>213754.75</c:v>
                </c:pt>
                <c:pt idx="2898">
                  <c:v>212856.32810000001</c:v>
                </c:pt>
                <c:pt idx="2899">
                  <c:v>202776.4688</c:v>
                </c:pt>
                <c:pt idx="2900">
                  <c:v>194710.4063</c:v>
                </c:pt>
                <c:pt idx="2901">
                  <c:v>192432.67189999999</c:v>
                </c:pt>
                <c:pt idx="2902">
                  <c:v>170797.07810000001</c:v>
                </c:pt>
                <c:pt idx="2903">
                  <c:v>145533.625</c:v>
                </c:pt>
                <c:pt idx="2904">
                  <c:v>132124.5625</c:v>
                </c:pt>
                <c:pt idx="2905">
                  <c:v>129881.14840000001</c:v>
                </c:pt>
                <c:pt idx="2906">
                  <c:v>133147.3438</c:v>
                </c:pt>
                <c:pt idx="2907">
                  <c:v>134281.70310000001</c:v>
                </c:pt>
                <c:pt idx="2908">
                  <c:v>143758.6563</c:v>
                </c:pt>
                <c:pt idx="2909">
                  <c:v>156700.2188</c:v>
                </c:pt>
                <c:pt idx="2910">
                  <c:v>156350.0625</c:v>
                </c:pt>
                <c:pt idx="2911">
                  <c:v>160058.3438</c:v>
                </c:pt>
                <c:pt idx="2912">
                  <c:v>172542.98439999999</c:v>
                </c:pt>
                <c:pt idx="2913">
                  <c:v>182495.7188</c:v>
                </c:pt>
                <c:pt idx="2914">
                  <c:v>183358.875</c:v>
                </c:pt>
                <c:pt idx="2915">
                  <c:v>182769.64060000001</c:v>
                </c:pt>
                <c:pt idx="2916">
                  <c:v>188027.2813</c:v>
                </c:pt>
                <c:pt idx="2917">
                  <c:v>191698.0625</c:v>
                </c:pt>
                <c:pt idx="2918">
                  <c:v>189214.6875</c:v>
                </c:pt>
                <c:pt idx="2919">
                  <c:v>190697.9375</c:v>
                </c:pt>
                <c:pt idx="2920">
                  <c:v>192585.5625</c:v>
                </c:pt>
                <c:pt idx="2921">
                  <c:v>196108.875</c:v>
                </c:pt>
                <c:pt idx="2922">
                  <c:v>193891.4063</c:v>
                </c:pt>
                <c:pt idx="2923">
                  <c:v>185804.375</c:v>
                </c:pt>
                <c:pt idx="2924">
                  <c:v>185753.3438</c:v>
                </c:pt>
                <c:pt idx="2925">
                  <c:v>179544</c:v>
                </c:pt>
                <c:pt idx="2926">
                  <c:v>152601.10939999999</c:v>
                </c:pt>
                <c:pt idx="2927">
                  <c:v>140749.0938</c:v>
                </c:pt>
                <c:pt idx="2928">
                  <c:v>133913.85939999999</c:v>
                </c:pt>
                <c:pt idx="2929">
                  <c:v>133913.85939999999</c:v>
                </c:pt>
                <c:pt idx="2930">
                  <c:v>133341.35939999999</c:v>
                </c:pt>
                <c:pt idx="2931">
                  <c:v>132205.35939999999</c:v>
                </c:pt>
                <c:pt idx="2932">
                  <c:v>138267.8125</c:v>
                </c:pt>
                <c:pt idx="2933">
                  <c:v>141178.0625</c:v>
                </c:pt>
                <c:pt idx="2934">
                  <c:v>141963.9063</c:v>
                </c:pt>
                <c:pt idx="2935">
                  <c:v>144125.76560000001</c:v>
                </c:pt>
                <c:pt idx="2936">
                  <c:v>160511.2813</c:v>
                </c:pt>
                <c:pt idx="2937">
                  <c:v>169001.0938</c:v>
                </c:pt>
                <c:pt idx="2938">
                  <c:v>174682.92189999999</c:v>
                </c:pt>
                <c:pt idx="2939">
                  <c:v>184432.0313</c:v>
                </c:pt>
                <c:pt idx="2940">
                  <c:v>188754.125</c:v>
                </c:pt>
                <c:pt idx="2941">
                  <c:v>191988.3438</c:v>
                </c:pt>
                <c:pt idx="2942">
                  <c:v>193859.0313</c:v>
                </c:pt>
                <c:pt idx="2943">
                  <c:v>192194.8125</c:v>
                </c:pt>
                <c:pt idx="2944">
                  <c:v>192375.5938</c:v>
                </c:pt>
                <c:pt idx="2945">
                  <c:v>192323.3438</c:v>
                </c:pt>
                <c:pt idx="2946">
                  <c:v>194192.8125</c:v>
                </c:pt>
                <c:pt idx="2947">
                  <c:v>194439.5625</c:v>
                </c:pt>
                <c:pt idx="2948">
                  <c:v>193100.75</c:v>
                </c:pt>
                <c:pt idx="2949">
                  <c:v>191963.4688</c:v>
                </c:pt>
                <c:pt idx="2950">
                  <c:v>164483.6875</c:v>
                </c:pt>
                <c:pt idx="2951">
                  <c:v>147442.17189999999</c:v>
                </c:pt>
                <c:pt idx="2952">
                  <c:v>146294.95310000001</c:v>
                </c:pt>
                <c:pt idx="2953">
                  <c:v>144181.35939999999</c:v>
                </c:pt>
                <c:pt idx="2954">
                  <c:v>143785.2813</c:v>
                </c:pt>
                <c:pt idx="2955">
                  <c:v>143212.7813</c:v>
                </c:pt>
                <c:pt idx="2956">
                  <c:v>154202.32810000001</c:v>
                </c:pt>
                <c:pt idx="2957">
                  <c:v>174248</c:v>
                </c:pt>
                <c:pt idx="2958">
                  <c:v>178816.8438</c:v>
                </c:pt>
                <c:pt idx="2959">
                  <c:v>183245.01560000001</c:v>
                </c:pt>
                <c:pt idx="2960">
                  <c:v>190846.875</c:v>
                </c:pt>
                <c:pt idx="2961">
                  <c:v>199630.5938</c:v>
                </c:pt>
                <c:pt idx="2962">
                  <c:v>206773.2813</c:v>
                </c:pt>
                <c:pt idx="2963">
                  <c:v>206817.5938</c:v>
                </c:pt>
                <c:pt idx="2964">
                  <c:v>210112.5938</c:v>
                </c:pt>
                <c:pt idx="2965">
                  <c:v>208520.1875</c:v>
                </c:pt>
                <c:pt idx="2966">
                  <c:v>210207.5625</c:v>
                </c:pt>
                <c:pt idx="2967">
                  <c:v>211379.2188</c:v>
                </c:pt>
                <c:pt idx="2968">
                  <c:v>211551.7188</c:v>
                </c:pt>
                <c:pt idx="2969">
                  <c:v>211379.2188</c:v>
                </c:pt>
                <c:pt idx="2970">
                  <c:v>207378.8125</c:v>
                </c:pt>
                <c:pt idx="2971">
                  <c:v>205374.625</c:v>
                </c:pt>
                <c:pt idx="2972">
                  <c:v>199329.7813</c:v>
                </c:pt>
                <c:pt idx="2973">
                  <c:v>192901.9375</c:v>
                </c:pt>
                <c:pt idx="2974">
                  <c:v>176249.2813</c:v>
                </c:pt>
                <c:pt idx="2975">
                  <c:v>157263.9688</c:v>
                </c:pt>
                <c:pt idx="2976">
                  <c:v>142356.3438</c:v>
                </c:pt>
                <c:pt idx="2977">
                  <c:v>140106.3438</c:v>
                </c:pt>
                <c:pt idx="2978">
                  <c:v>140106.3438</c:v>
                </c:pt>
                <c:pt idx="2979">
                  <c:v>140106.3438</c:v>
                </c:pt>
                <c:pt idx="2980">
                  <c:v>148226.0938</c:v>
                </c:pt>
                <c:pt idx="2981">
                  <c:v>169089.4375</c:v>
                </c:pt>
                <c:pt idx="2982">
                  <c:v>171193.0313</c:v>
                </c:pt>
                <c:pt idx="2983">
                  <c:v>176883.875</c:v>
                </c:pt>
                <c:pt idx="2984">
                  <c:v>183086.75</c:v>
                </c:pt>
                <c:pt idx="2985">
                  <c:v>189754.7188</c:v>
                </c:pt>
                <c:pt idx="2986">
                  <c:v>191234.3125</c:v>
                </c:pt>
                <c:pt idx="2987">
                  <c:v>194538.7188</c:v>
                </c:pt>
                <c:pt idx="2988">
                  <c:v>198103.4375</c:v>
                </c:pt>
                <c:pt idx="2989">
                  <c:v>200338.5625</c:v>
                </c:pt>
                <c:pt idx="2990">
                  <c:v>202910.0313</c:v>
                </c:pt>
                <c:pt idx="2991">
                  <c:v>203173.7188</c:v>
                </c:pt>
                <c:pt idx="2992">
                  <c:v>203849.75</c:v>
                </c:pt>
                <c:pt idx="2993">
                  <c:v>203043.3125</c:v>
                </c:pt>
                <c:pt idx="2994">
                  <c:v>201308.7813</c:v>
                </c:pt>
                <c:pt idx="2995">
                  <c:v>200521.75</c:v>
                </c:pt>
                <c:pt idx="2996">
                  <c:v>201566.7188</c:v>
                </c:pt>
                <c:pt idx="2997">
                  <c:v>196356.7813</c:v>
                </c:pt>
                <c:pt idx="2998">
                  <c:v>187660.07810000001</c:v>
                </c:pt>
                <c:pt idx="2999">
                  <c:v>161916.64060000001</c:v>
                </c:pt>
                <c:pt idx="3000">
                  <c:v>156904.875</c:v>
                </c:pt>
                <c:pt idx="3001">
                  <c:v>156157.3125</c:v>
                </c:pt>
                <c:pt idx="3002">
                  <c:v>156068.6875</c:v>
                </c:pt>
                <c:pt idx="3003">
                  <c:v>156068.6875</c:v>
                </c:pt>
                <c:pt idx="3004">
                  <c:v>163397.8438</c:v>
                </c:pt>
                <c:pt idx="3005">
                  <c:v>181834.0938</c:v>
                </c:pt>
                <c:pt idx="3006">
                  <c:v>184953.95310000001</c:v>
                </c:pt>
                <c:pt idx="3007">
                  <c:v>187129.67189999999</c:v>
                </c:pt>
                <c:pt idx="3008">
                  <c:v>193416.79689999999</c:v>
                </c:pt>
                <c:pt idx="3009">
                  <c:v>197879.8125</c:v>
                </c:pt>
                <c:pt idx="3010">
                  <c:v>206080.4688</c:v>
                </c:pt>
                <c:pt idx="3011">
                  <c:v>212881.0313</c:v>
                </c:pt>
                <c:pt idx="3012">
                  <c:v>214661.9063</c:v>
                </c:pt>
                <c:pt idx="3013">
                  <c:v>214845.9688</c:v>
                </c:pt>
                <c:pt idx="3014">
                  <c:v>215589.625</c:v>
                </c:pt>
                <c:pt idx="3015">
                  <c:v>217417.9688</c:v>
                </c:pt>
                <c:pt idx="3016">
                  <c:v>219356.75</c:v>
                </c:pt>
                <c:pt idx="3017">
                  <c:v>218645.375</c:v>
                </c:pt>
                <c:pt idx="3018">
                  <c:v>214775.5938</c:v>
                </c:pt>
                <c:pt idx="3019">
                  <c:v>209096.0938</c:v>
                </c:pt>
                <c:pt idx="3020">
                  <c:v>207955.4063</c:v>
                </c:pt>
                <c:pt idx="3021">
                  <c:v>204940.73439999999</c:v>
                </c:pt>
                <c:pt idx="3022">
                  <c:v>193891.51560000001</c:v>
                </c:pt>
                <c:pt idx="3023">
                  <c:v>171729.26560000001</c:v>
                </c:pt>
                <c:pt idx="3024">
                  <c:v>161370.42189999999</c:v>
                </c:pt>
                <c:pt idx="3025">
                  <c:v>161942.92189999999</c:v>
                </c:pt>
                <c:pt idx="3026">
                  <c:v>161854.32810000001</c:v>
                </c:pt>
                <c:pt idx="3027">
                  <c:v>161854.32810000001</c:v>
                </c:pt>
                <c:pt idx="3028">
                  <c:v>169173.48439999999</c:v>
                </c:pt>
                <c:pt idx="3029">
                  <c:v>182429.64060000001</c:v>
                </c:pt>
                <c:pt idx="3030">
                  <c:v>190500.17189999999</c:v>
                </c:pt>
                <c:pt idx="3031">
                  <c:v>187649.92189999999</c:v>
                </c:pt>
                <c:pt idx="3032">
                  <c:v>198589.6563</c:v>
                </c:pt>
                <c:pt idx="3033">
                  <c:v>205895.3438</c:v>
                </c:pt>
                <c:pt idx="3034">
                  <c:v>219635.25</c:v>
                </c:pt>
                <c:pt idx="3035">
                  <c:v>225106</c:v>
                </c:pt>
                <c:pt idx="3036">
                  <c:v>226386.29689999999</c:v>
                </c:pt>
                <c:pt idx="3037">
                  <c:v>226947.1875</c:v>
                </c:pt>
                <c:pt idx="3038">
                  <c:v>226716.2813</c:v>
                </c:pt>
                <c:pt idx="3039">
                  <c:v>228524.26560000001</c:v>
                </c:pt>
                <c:pt idx="3040">
                  <c:v>228519.01560000001</c:v>
                </c:pt>
                <c:pt idx="3041">
                  <c:v>229427.73439999999</c:v>
                </c:pt>
                <c:pt idx="3042">
                  <c:v>227642.5938</c:v>
                </c:pt>
                <c:pt idx="3043">
                  <c:v>220070.9375</c:v>
                </c:pt>
                <c:pt idx="3044">
                  <c:v>219392.8438</c:v>
                </c:pt>
                <c:pt idx="3045">
                  <c:v>217611.25</c:v>
                </c:pt>
                <c:pt idx="3046">
                  <c:v>204314.25</c:v>
                </c:pt>
                <c:pt idx="3047">
                  <c:v>186060.0313</c:v>
                </c:pt>
                <c:pt idx="3048">
                  <c:v>174847.5938</c:v>
                </c:pt>
                <c:pt idx="3049">
                  <c:v>173733.79689999999</c:v>
                </c:pt>
                <c:pt idx="3050">
                  <c:v>175186.73439999999</c:v>
                </c:pt>
                <c:pt idx="3051">
                  <c:v>175186.73439999999</c:v>
                </c:pt>
                <c:pt idx="3052">
                  <c:v>183653.60939999999</c:v>
                </c:pt>
                <c:pt idx="3053">
                  <c:v>196900.0938</c:v>
                </c:pt>
                <c:pt idx="3054">
                  <c:v>204668.5313</c:v>
                </c:pt>
                <c:pt idx="3055">
                  <c:v>204668.5313</c:v>
                </c:pt>
                <c:pt idx="3056">
                  <c:v>210148.6563</c:v>
                </c:pt>
                <c:pt idx="3057">
                  <c:v>214090</c:v>
                </c:pt>
                <c:pt idx="3058">
                  <c:v>221262.8125</c:v>
                </c:pt>
                <c:pt idx="3059">
                  <c:v>224171.8438</c:v>
                </c:pt>
                <c:pt idx="3060">
                  <c:v>225191.6875</c:v>
                </c:pt>
                <c:pt idx="3061">
                  <c:v>228788.0313</c:v>
                </c:pt>
                <c:pt idx="3062">
                  <c:v>228724.1875</c:v>
                </c:pt>
                <c:pt idx="3063">
                  <c:v>228705.2188</c:v>
                </c:pt>
                <c:pt idx="3064">
                  <c:v>226704.125</c:v>
                </c:pt>
                <c:pt idx="3065">
                  <c:v>227931.25</c:v>
                </c:pt>
                <c:pt idx="3066">
                  <c:v>223320.8438</c:v>
                </c:pt>
                <c:pt idx="3067">
                  <c:v>214828.8438</c:v>
                </c:pt>
                <c:pt idx="3068">
                  <c:v>208794.0313</c:v>
                </c:pt>
                <c:pt idx="3069">
                  <c:v>205558.6563</c:v>
                </c:pt>
                <c:pt idx="3070">
                  <c:v>198081.5938</c:v>
                </c:pt>
                <c:pt idx="3071">
                  <c:v>183092.125</c:v>
                </c:pt>
                <c:pt idx="3072">
                  <c:v>165559.375</c:v>
                </c:pt>
                <c:pt idx="3073">
                  <c:v>163353.6563</c:v>
                </c:pt>
                <c:pt idx="3074">
                  <c:v>165177.4375</c:v>
                </c:pt>
                <c:pt idx="3075">
                  <c:v>166806.25</c:v>
                </c:pt>
                <c:pt idx="3076">
                  <c:v>174460.7188</c:v>
                </c:pt>
                <c:pt idx="3077">
                  <c:v>183545.375</c:v>
                </c:pt>
                <c:pt idx="3078">
                  <c:v>186675.1875</c:v>
                </c:pt>
                <c:pt idx="3079">
                  <c:v>196873.5625</c:v>
                </c:pt>
                <c:pt idx="3080">
                  <c:v>201132.82810000001</c:v>
                </c:pt>
                <c:pt idx="3081">
                  <c:v>209287.375</c:v>
                </c:pt>
                <c:pt idx="3082">
                  <c:v>214580.4375</c:v>
                </c:pt>
                <c:pt idx="3083">
                  <c:v>219656.64060000001</c:v>
                </c:pt>
                <c:pt idx="3084">
                  <c:v>220801.95310000001</c:v>
                </c:pt>
                <c:pt idx="3085">
                  <c:v>221237.29689999999</c:v>
                </c:pt>
                <c:pt idx="3086">
                  <c:v>223690.75</c:v>
                </c:pt>
                <c:pt idx="3087">
                  <c:v>224818.5938</c:v>
                </c:pt>
                <c:pt idx="3088">
                  <c:v>224735.79689999999</c:v>
                </c:pt>
                <c:pt idx="3089">
                  <c:v>224303.2813</c:v>
                </c:pt>
                <c:pt idx="3090">
                  <c:v>221155.6563</c:v>
                </c:pt>
                <c:pt idx="3091">
                  <c:v>218856.8438</c:v>
                </c:pt>
                <c:pt idx="3092">
                  <c:v>217743.04689999999</c:v>
                </c:pt>
                <c:pt idx="3093">
                  <c:v>211590.0625</c:v>
                </c:pt>
                <c:pt idx="3094">
                  <c:v>207201.5313</c:v>
                </c:pt>
                <c:pt idx="3095">
                  <c:v>194088.3125</c:v>
                </c:pt>
                <c:pt idx="3096">
                  <c:v>181900.9688</c:v>
                </c:pt>
                <c:pt idx="3097">
                  <c:v>178730.2188</c:v>
                </c:pt>
                <c:pt idx="3098">
                  <c:v>175586.625</c:v>
                </c:pt>
                <c:pt idx="3099">
                  <c:v>175586.625</c:v>
                </c:pt>
                <c:pt idx="3100">
                  <c:v>186581.7813</c:v>
                </c:pt>
                <c:pt idx="3101">
                  <c:v>198378.9688</c:v>
                </c:pt>
                <c:pt idx="3102">
                  <c:v>199396.25</c:v>
                </c:pt>
                <c:pt idx="3103">
                  <c:v>199478.0938</c:v>
                </c:pt>
                <c:pt idx="3104">
                  <c:v>204667.9688</c:v>
                </c:pt>
                <c:pt idx="3105">
                  <c:v>211765.875</c:v>
                </c:pt>
                <c:pt idx="3106">
                  <c:v>214005.0625</c:v>
                </c:pt>
                <c:pt idx="3107">
                  <c:v>216540.3438</c:v>
                </c:pt>
                <c:pt idx="3108">
                  <c:v>220112</c:v>
                </c:pt>
                <c:pt idx="3109">
                  <c:v>223105.4063</c:v>
                </c:pt>
                <c:pt idx="3110">
                  <c:v>223153.9375</c:v>
                </c:pt>
                <c:pt idx="3111">
                  <c:v>223280.92189999999</c:v>
                </c:pt>
                <c:pt idx="3112">
                  <c:v>225628.01560000001</c:v>
                </c:pt>
                <c:pt idx="3113">
                  <c:v>225031.625</c:v>
                </c:pt>
                <c:pt idx="3114">
                  <c:v>225031.625</c:v>
                </c:pt>
                <c:pt idx="3115">
                  <c:v>223207.25</c:v>
                </c:pt>
                <c:pt idx="3116">
                  <c:v>221376.57810000001</c:v>
                </c:pt>
                <c:pt idx="3117">
                  <c:v>211368.35939999999</c:v>
                </c:pt>
                <c:pt idx="3118">
                  <c:v>205428.6563</c:v>
                </c:pt>
                <c:pt idx="3119">
                  <c:v>189391.26560000001</c:v>
                </c:pt>
                <c:pt idx="3120">
                  <c:v>178716.73439999999</c:v>
                </c:pt>
                <c:pt idx="3121">
                  <c:v>177635.14060000001</c:v>
                </c:pt>
                <c:pt idx="3122">
                  <c:v>179748.7188</c:v>
                </c:pt>
                <c:pt idx="3123">
                  <c:v>177546.5313</c:v>
                </c:pt>
                <c:pt idx="3124">
                  <c:v>185493.7813</c:v>
                </c:pt>
                <c:pt idx="3125">
                  <c:v>199150.6563</c:v>
                </c:pt>
                <c:pt idx="3126">
                  <c:v>201526.79689999999</c:v>
                </c:pt>
                <c:pt idx="3127">
                  <c:v>204442.42189999999</c:v>
                </c:pt>
                <c:pt idx="3128">
                  <c:v>205579.7188</c:v>
                </c:pt>
                <c:pt idx="3129">
                  <c:v>212927.0313</c:v>
                </c:pt>
                <c:pt idx="3130">
                  <c:v>213973.6563</c:v>
                </c:pt>
                <c:pt idx="3131">
                  <c:v>215297.0313</c:v>
                </c:pt>
                <c:pt idx="3132">
                  <c:v>214904.0938</c:v>
                </c:pt>
                <c:pt idx="3133">
                  <c:v>216560.625</c:v>
                </c:pt>
                <c:pt idx="3134">
                  <c:v>213545.07810000001</c:v>
                </c:pt>
                <c:pt idx="3135">
                  <c:v>213661.95310000001</c:v>
                </c:pt>
                <c:pt idx="3136">
                  <c:v>213381.0938</c:v>
                </c:pt>
                <c:pt idx="3137">
                  <c:v>211725.35939999999</c:v>
                </c:pt>
                <c:pt idx="3138">
                  <c:v>211564.07810000001</c:v>
                </c:pt>
                <c:pt idx="3139">
                  <c:v>211802.0938</c:v>
                </c:pt>
                <c:pt idx="3140">
                  <c:v>211802.0938</c:v>
                </c:pt>
                <c:pt idx="3141">
                  <c:v>206220.5313</c:v>
                </c:pt>
                <c:pt idx="3142">
                  <c:v>200412.92189999999</c:v>
                </c:pt>
                <c:pt idx="3143">
                  <c:v>174232.75</c:v>
                </c:pt>
                <c:pt idx="3144">
                  <c:v>166778.07810000001</c:v>
                </c:pt>
                <c:pt idx="3145">
                  <c:v>163811.6875</c:v>
                </c:pt>
                <c:pt idx="3146">
                  <c:v>163723.07810000001</c:v>
                </c:pt>
                <c:pt idx="3147">
                  <c:v>166778.07810000001</c:v>
                </c:pt>
                <c:pt idx="3148">
                  <c:v>171740.39060000001</c:v>
                </c:pt>
                <c:pt idx="3149">
                  <c:v>195331.7188</c:v>
                </c:pt>
                <c:pt idx="3150">
                  <c:v>197597.8438</c:v>
                </c:pt>
                <c:pt idx="3151">
                  <c:v>200495.875</c:v>
                </c:pt>
                <c:pt idx="3152">
                  <c:v>202771.1563</c:v>
                </c:pt>
                <c:pt idx="3153">
                  <c:v>205660.9688</c:v>
                </c:pt>
                <c:pt idx="3154">
                  <c:v>206234.0938</c:v>
                </c:pt>
                <c:pt idx="3155">
                  <c:v>206843.375</c:v>
                </c:pt>
                <c:pt idx="3156">
                  <c:v>207426.76560000001</c:v>
                </c:pt>
                <c:pt idx="3157">
                  <c:v>206135.4063</c:v>
                </c:pt>
                <c:pt idx="3158">
                  <c:v>206135.4063</c:v>
                </c:pt>
                <c:pt idx="3159">
                  <c:v>205121.07810000001</c:v>
                </c:pt>
                <c:pt idx="3160">
                  <c:v>205121.07810000001</c:v>
                </c:pt>
                <c:pt idx="3161">
                  <c:v>205793.07810000001</c:v>
                </c:pt>
                <c:pt idx="3162">
                  <c:v>205793.07810000001</c:v>
                </c:pt>
                <c:pt idx="3163">
                  <c:v>200747.5625</c:v>
                </c:pt>
                <c:pt idx="3164">
                  <c:v>200075.5625</c:v>
                </c:pt>
                <c:pt idx="3165">
                  <c:v>196260.2813</c:v>
                </c:pt>
                <c:pt idx="3166">
                  <c:v>181279.0938</c:v>
                </c:pt>
                <c:pt idx="3167">
                  <c:v>163517.04689999999</c:v>
                </c:pt>
                <c:pt idx="3168">
                  <c:v>154592.2188</c:v>
                </c:pt>
                <c:pt idx="3169">
                  <c:v>156345.3125</c:v>
                </c:pt>
                <c:pt idx="3170">
                  <c:v>156352.10939999999</c:v>
                </c:pt>
                <c:pt idx="3171">
                  <c:v>155214.125</c:v>
                </c:pt>
                <c:pt idx="3172">
                  <c:v>161394.8125</c:v>
                </c:pt>
                <c:pt idx="3173">
                  <c:v>179787.14060000001</c:v>
                </c:pt>
                <c:pt idx="3174">
                  <c:v>182946.5313</c:v>
                </c:pt>
                <c:pt idx="3175">
                  <c:v>182946.5313</c:v>
                </c:pt>
                <c:pt idx="3176">
                  <c:v>187204.7188</c:v>
                </c:pt>
                <c:pt idx="3177">
                  <c:v>194092.0625</c:v>
                </c:pt>
                <c:pt idx="3178">
                  <c:v>194092.0625</c:v>
                </c:pt>
                <c:pt idx="3179">
                  <c:v>197328.73439999999</c:v>
                </c:pt>
                <c:pt idx="3180">
                  <c:v>197395.625</c:v>
                </c:pt>
                <c:pt idx="3181">
                  <c:v>199739.01560000001</c:v>
                </c:pt>
                <c:pt idx="3182">
                  <c:v>199642.10939999999</c:v>
                </c:pt>
                <c:pt idx="3183">
                  <c:v>199523.625</c:v>
                </c:pt>
                <c:pt idx="3184">
                  <c:v>199612.23439999999</c:v>
                </c:pt>
                <c:pt idx="3185">
                  <c:v>199695.0625</c:v>
                </c:pt>
                <c:pt idx="3186">
                  <c:v>199761.95310000001</c:v>
                </c:pt>
                <c:pt idx="3187">
                  <c:v>200173.89060000001</c:v>
                </c:pt>
                <c:pt idx="3188">
                  <c:v>200129.23439999999</c:v>
                </c:pt>
                <c:pt idx="3189">
                  <c:v>194447</c:v>
                </c:pt>
                <c:pt idx="3190">
                  <c:v>171007.9688</c:v>
                </c:pt>
                <c:pt idx="3191">
                  <c:v>165987.48439999999</c:v>
                </c:pt>
                <c:pt idx="3192">
                  <c:v>163667.26560000001</c:v>
                </c:pt>
                <c:pt idx="3193">
                  <c:v>162533.5313</c:v>
                </c:pt>
                <c:pt idx="3194">
                  <c:v>162533.5313</c:v>
                </c:pt>
                <c:pt idx="3195">
                  <c:v>162533.5313</c:v>
                </c:pt>
                <c:pt idx="3196">
                  <c:v>168714.2188</c:v>
                </c:pt>
                <c:pt idx="3197">
                  <c:v>190144.2188</c:v>
                </c:pt>
                <c:pt idx="3198">
                  <c:v>191937.10939999999</c:v>
                </c:pt>
                <c:pt idx="3199">
                  <c:v>199543.64060000001</c:v>
                </c:pt>
                <c:pt idx="3200">
                  <c:v>203729.6875</c:v>
                </c:pt>
                <c:pt idx="3201">
                  <c:v>206662.5313</c:v>
                </c:pt>
                <c:pt idx="3202">
                  <c:v>211967.7813</c:v>
                </c:pt>
                <c:pt idx="3203">
                  <c:v>212428.8438</c:v>
                </c:pt>
                <c:pt idx="3204">
                  <c:v>214260.79689999999</c:v>
                </c:pt>
                <c:pt idx="3205">
                  <c:v>217574.25</c:v>
                </c:pt>
                <c:pt idx="3206">
                  <c:v>222507.5938</c:v>
                </c:pt>
                <c:pt idx="3207">
                  <c:v>217918.39060000001</c:v>
                </c:pt>
                <c:pt idx="3208">
                  <c:v>218963.5938</c:v>
                </c:pt>
                <c:pt idx="3209">
                  <c:v>219339.17189999999</c:v>
                </c:pt>
                <c:pt idx="3210">
                  <c:v>214850.14060000001</c:v>
                </c:pt>
                <c:pt idx="3211">
                  <c:v>212341.42189999999</c:v>
                </c:pt>
                <c:pt idx="3212">
                  <c:v>210168.92189999999</c:v>
                </c:pt>
                <c:pt idx="3213">
                  <c:v>208185.5</c:v>
                </c:pt>
                <c:pt idx="3214">
                  <c:v>187970.5313</c:v>
                </c:pt>
                <c:pt idx="3215">
                  <c:v>169794.6875</c:v>
                </c:pt>
                <c:pt idx="3216">
                  <c:v>158703.51560000001</c:v>
                </c:pt>
                <c:pt idx="3217">
                  <c:v>158658.85939999999</c:v>
                </c:pt>
                <c:pt idx="3218">
                  <c:v>158658.85939999999</c:v>
                </c:pt>
                <c:pt idx="3219">
                  <c:v>158658.85939999999</c:v>
                </c:pt>
                <c:pt idx="3220">
                  <c:v>164937.3438</c:v>
                </c:pt>
                <c:pt idx="3221">
                  <c:v>180172.7813</c:v>
                </c:pt>
                <c:pt idx="3222">
                  <c:v>181963.0313</c:v>
                </c:pt>
                <c:pt idx="3223">
                  <c:v>189661.29689999999</c:v>
                </c:pt>
                <c:pt idx="3224">
                  <c:v>197170.0313</c:v>
                </c:pt>
                <c:pt idx="3225">
                  <c:v>201224.64060000001</c:v>
                </c:pt>
                <c:pt idx="3226">
                  <c:v>205678.7813</c:v>
                </c:pt>
                <c:pt idx="3227">
                  <c:v>209842.7813</c:v>
                </c:pt>
                <c:pt idx="3228">
                  <c:v>209634.23439999999</c:v>
                </c:pt>
                <c:pt idx="3229">
                  <c:v>209180.23439999999</c:v>
                </c:pt>
                <c:pt idx="3230">
                  <c:v>209411.10939999999</c:v>
                </c:pt>
                <c:pt idx="3231">
                  <c:v>209039.73439999999</c:v>
                </c:pt>
                <c:pt idx="3232">
                  <c:v>208535.3438</c:v>
                </c:pt>
                <c:pt idx="3233">
                  <c:v>208483.10939999999</c:v>
                </c:pt>
                <c:pt idx="3234">
                  <c:v>207675.01560000001</c:v>
                </c:pt>
                <c:pt idx="3235">
                  <c:v>204620.01560000001</c:v>
                </c:pt>
                <c:pt idx="3236">
                  <c:v>207252.51560000001</c:v>
                </c:pt>
                <c:pt idx="3237">
                  <c:v>198070.875</c:v>
                </c:pt>
                <c:pt idx="3238">
                  <c:v>178200.5313</c:v>
                </c:pt>
                <c:pt idx="3239">
                  <c:v>171271.5938</c:v>
                </c:pt>
                <c:pt idx="3240">
                  <c:v>167775.875</c:v>
                </c:pt>
                <c:pt idx="3241">
                  <c:v>166140.3438</c:v>
                </c:pt>
                <c:pt idx="3242">
                  <c:v>167344.29689999999</c:v>
                </c:pt>
                <c:pt idx="3243">
                  <c:v>168446.23439999999</c:v>
                </c:pt>
                <c:pt idx="3244">
                  <c:v>172403.625</c:v>
                </c:pt>
                <c:pt idx="3245">
                  <c:v>181369.875</c:v>
                </c:pt>
                <c:pt idx="3246">
                  <c:v>183597.625</c:v>
                </c:pt>
                <c:pt idx="3247">
                  <c:v>185107.04689999999</c:v>
                </c:pt>
                <c:pt idx="3248">
                  <c:v>193789</c:v>
                </c:pt>
                <c:pt idx="3249">
                  <c:v>205785.9688</c:v>
                </c:pt>
                <c:pt idx="3250">
                  <c:v>211730.4375</c:v>
                </c:pt>
                <c:pt idx="3251">
                  <c:v>210970.89060000001</c:v>
                </c:pt>
                <c:pt idx="3252">
                  <c:v>215390.2188</c:v>
                </c:pt>
                <c:pt idx="3253">
                  <c:v>215977.25</c:v>
                </c:pt>
                <c:pt idx="3254">
                  <c:v>215960.4688</c:v>
                </c:pt>
                <c:pt idx="3255">
                  <c:v>218435.23439999999</c:v>
                </c:pt>
                <c:pt idx="3256">
                  <c:v>217389.54689999999</c:v>
                </c:pt>
                <c:pt idx="3257">
                  <c:v>217389.54689999999</c:v>
                </c:pt>
                <c:pt idx="3258">
                  <c:v>215349.2813</c:v>
                </c:pt>
                <c:pt idx="3259">
                  <c:v>211658.10939999999</c:v>
                </c:pt>
                <c:pt idx="3260">
                  <c:v>211935.0313</c:v>
                </c:pt>
                <c:pt idx="3261">
                  <c:v>210301.8438</c:v>
                </c:pt>
                <c:pt idx="3262">
                  <c:v>208979.79689999999</c:v>
                </c:pt>
                <c:pt idx="3263">
                  <c:v>195386.89060000001</c:v>
                </c:pt>
                <c:pt idx="3264">
                  <c:v>182260.3125</c:v>
                </c:pt>
                <c:pt idx="3265">
                  <c:v>175817.48439999999</c:v>
                </c:pt>
                <c:pt idx="3266">
                  <c:v>175817.48439999999</c:v>
                </c:pt>
                <c:pt idx="3267">
                  <c:v>175817.48439999999</c:v>
                </c:pt>
                <c:pt idx="3268">
                  <c:v>179317.8438</c:v>
                </c:pt>
                <c:pt idx="3269">
                  <c:v>185980.89060000001</c:v>
                </c:pt>
                <c:pt idx="3270">
                  <c:v>190168.0625</c:v>
                </c:pt>
                <c:pt idx="3271">
                  <c:v>194591.2188</c:v>
                </c:pt>
                <c:pt idx="3272">
                  <c:v>206266.2188</c:v>
                </c:pt>
                <c:pt idx="3273">
                  <c:v>207208.85939999999</c:v>
                </c:pt>
                <c:pt idx="3274">
                  <c:v>212499.8125</c:v>
                </c:pt>
                <c:pt idx="3275">
                  <c:v>217770.76560000001</c:v>
                </c:pt>
                <c:pt idx="3276">
                  <c:v>222249.5625</c:v>
                </c:pt>
                <c:pt idx="3277">
                  <c:v>222498.625</c:v>
                </c:pt>
                <c:pt idx="3278">
                  <c:v>222489.6875</c:v>
                </c:pt>
                <c:pt idx="3279">
                  <c:v>221366.3125</c:v>
                </c:pt>
                <c:pt idx="3280">
                  <c:v>221435.9375</c:v>
                </c:pt>
                <c:pt idx="3281">
                  <c:v>221611.0313</c:v>
                </c:pt>
                <c:pt idx="3282">
                  <c:v>221037.875</c:v>
                </c:pt>
                <c:pt idx="3283">
                  <c:v>222859.17189999999</c:v>
                </c:pt>
                <c:pt idx="3284">
                  <c:v>222098.25</c:v>
                </c:pt>
                <c:pt idx="3285">
                  <c:v>218181.95310000001</c:v>
                </c:pt>
                <c:pt idx="3286">
                  <c:v>210825.5938</c:v>
                </c:pt>
                <c:pt idx="3287">
                  <c:v>187718.8125</c:v>
                </c:pt>
                <c:pt idx="3288">
                  <c:v>184245.89060000001</c:v>
                </c:pt>
                <c:pt idx="3289">
                  <c:v>184342.7813</c:v>
                </c:pt>
                <c:pt idx="3290">
                  <c:v>188816.2188</c:v>
                </c:pt>
                <c:pt idx="3291">
                  <c:v>190944.0625</c:v>
                </c:pt>
                <c:pt idx="3292">
                  <c:v>195497.04689999999</c:v>
                </c:pt>
                <c:pt idx="3293">
                  <c:v>206981.4375</c:v>
                </c:pt>
                <c:pt idx="3294">
                  <c:v>211987.2813</c:v>
                </c:pt>
                <c:pt idx="3295">
                  <c:v>219735.92189999999</c:v>
                </c:pt>
                <c:pt idx="3296">
                  <c:v>221945.92189999999</c:v>
                </c:pt>
                <c:pt idx="3297">
                  <c:v>231200.3125</c:v>
                </c:pt>
                <c:pt idx="3298">
                  <c:v>240279.0313</c:v>
                </c:pt>
                <c:pt idx="3299">
                  <c:v>247261.3125</c:v>
                </c:pt>
                <c:pt idx="3300">
                  <c:v>257787.76560000001</c:v>
                </c:pt>
                <c:pt idx="3301">
                  <c:v>263288.625</c:v>
                </c:pt>
                <c:pt idx="3302">
                  <c:v>263633.1875</c:v>
                </c:pt>
                <c:pt idx="3303">
                  <c:v>266993.625</c:v>
                </c:pt>
                <c:pt idx="3304">
                  <c:v>268283.25</c:v>
                </c:pt>
                <c:pt idx="3305">
                  <c:v>265276.9375</c:v>
                </c:pt>
                <c:pt idx="3306">
                  <c:v>254862.625</c:v>
                </c:pt>
                <c:pt idx="3307">
                  <c:v>243874.67189999999</c:v>
                </c:pt>
                <c:pt idx="3308">
                  <c:v>241336.4375</c:v>
                </c:pt>
                <c:pt idx="3309">
                  <c:v>226013.9063</c:v>
                </c:pt>
                <c:pt idx="3310">
                  <c:v>219899.04689999999</c:v>
                </c:pt>
                <c:pt idx="3311">
                  <c:v>194823.1563</c:v>
                </c:pt>
                <c:pt idx="3312">
                  <c:v>189042.3125</c:v>
                </c:pt>
                <c:pt idx="3313">
                  <c:v>185977.26560000001</c:v>
                </c:pt>
                <c:pt idx="3314">
                  <c:v>187174.3438</c:v>
                </c:pt>
                <c:pt idx="3315">
                  <c:v>187241.23439999999</c:v>
                </c:pt>
                <c:pt idx="3316">
                  <c:v>196297.6563</c:v>
                </c:pt>
                <c:pt idx="3317">
                  <c:v>211412.0938</c:v>
                </c:pt>
                <c:pt idx="3318">
                  <c:v>211743.2813</c:v>
                </c:pt>
                <c:pt idx="3319">
                  <c:v>211997.57810000001</c:v>
                </c:pt>
                <c:pt idx="3320">
                  <c:v>224740.75</c:v>
                </c:pt>
                <c:pt idx="3321">
                  <c:v>227291.8438</c:v>
                </c:pt>
                <c:pt idx="3322">
                  <c:v>234678.1563</c:v>
                </c:pt>
                <c:pt idx="3323">
                  <c:v>239529.39060000001</c:v>
                </c:pt>
                <c:pt idx="3324">
                  <c:v>242025.95310000001</c:v>
                </c:pt>
                <c:pt idx="3325">
                  <c:v>242188.64060000001</c:v>
                </c:pt>
                <c:pt idx="3326">
                  <c:v>242207.10939999999</c:v>
                </c:pt>
                <c:pt idx="3327">
                  <c:v>242384.07810000001</c:v>
                </c:pt>
                <c:pt idx="3328">
                  <c:v>242472.6875</c:v>
                </c:pt>
                <c:pt idx="3329">
                  <c:v>242204.6563</c:v>
                </c:pt>
                <c:pt idx="3330">
                  <c:v>239889.73439999999</c:v>
                </c:pt>
                <c:pt idx="3331">
                  <c:v>237982.3438</c:v>
                </c:pt>
                <c:pt idx="3332">
                  <c:v>237548.5</c:v>
                </c:pt>
                <c:pt idx="3333">
                  <c:v>231229.7188</c:v>
                </c:pt>
                <c:pt idx="3334">
                  <c:v>215364.29689999999</c:v>
                </c:pt>
                <c:pt idx="3335">
                  <c:v>202274.8438</c:v>
                </c:pt>
                <c:pt idx="3336">
                  <c:v>182696.7188</c:v>
                </c:pt>
                <c:pt idx="3337">
                  <c:v>181913.5625</c:v>
                </c:pt>
                <c:pt idx="3338">
                  <c:v>181891.8438</c:v>
                </c:pt>
                <c:pt idx="3339">
                  <c:v>182722.4063</c:v>
                </c:pt>
                <c:pt idx="3340">
                  <c:v>189534.1875</c:v>
                </c:pt>
                <c:pt idx="3341">
                  <c:v>205618.60939999999</c:v>
                </c:pt>
                <c:pt idx="3342">
                  <c:v>213255.5938</c:v>
                </c:pt>
                <c:pt idx="3343">
                  <c:v>220574.4688</c:v>
                </c:pt>
                <c:pt idx="3344">
                  <c:v>234010.7813</c:v>
                </c:pt>
                <c:pt idx="3345">
                  <c:v>235414.0625</c:v>
                </c:pt>
                <c:pt idx="3346">
                  <c:v>244421.9063</c:v>
                </c:pt>
                <c:pt idx="3347">
                  <c:v>248357.7188</c:v>
                </c:pt>
                <c:pt idx="3348">
                  <c:v>248229.5313</c:v>
                </c:pt>
                <c:pt idx="3349">
                  <c:v>248471.5</c:v>
                </c:pt>
                <c:pt idx="3350">
                  <c:v>249241.64060000001</c:v>
                </c:pt>
                <c:pt idx="3351">
                  <c:v>249372.0625</c:v>
                </c:pt>
                <c:pt idx="3352">
                  <c:v>249722.2188</c:v>
                </c:pt>
                <c:pt idx="3353">
                  <c:v>248836.875</c:v>
                </c:pt>
                <c:pt idx="3354">
                  <c:v>248659.89060000001</c:v>
                </c:pt>
                <c:pt idx="3355">
                  <c:v>245373.45310000001</c:v>
                </c:pt>
                <c:pt idx="3356">
                  <c:v>240376.0313</c:v>
                </c:pt>
                <c:pt idx="3357">
                  <c:v>229835.3125</c:v>
                </c:pt>
                <c:pt idx="3358">
                  <c:v>226020.5</c:v>
                </c:pt>
                <c:pt idx="3359">
                  <c:v>197498.57810000001</c:v>
                </c:pt>
                <c:pt idx="3360">
                  <c:v>175864.5</c:v>
                </c:pt>
                <c:pt idx="3361">
                  <c:v>175953.10939999999</c:v>
                </c:pt>
                <c:pt idx="3362">
                  <c:v>172828.48439999999</c:v>
                </c:pt>
                <c:pt idx="3363">
                  <c:v>172742.60939999999</c:v>
                </c:pt>
                <c:pt idx="3364">
                  <c:v>181415.23439999999</c:v>
                </c:pt>
                <c:pt idx="3365">
                  <c:v>194699.1563</c:v>
                </c:pt>
                <c:pt idx="3366">
                  <c:v>196730.4063</c:v>
                </c:pt>
                <c:pt idx="3367">
                  <c:v>201088.70310000001</c:v>
                </c:pt>
                <c:pt idx="3368">
                  <c:v>207690.5938</c:v>
                </c:pt>
                <c:pt idx="3369">
                  <c:v>211479.1563</c:v>
                </c:pt>
                <c:pt idx="3370">
                  <c:v>213071.1875</c:v>
                </c:pt>
                <c:pt idx="3371">
                  <c:v>221302.73439999999</c:v>
                </c:pt>
                <c:pt idx="3372">
                  <c:v>222604.70310000001</c:v>
                </c:pt>
                <c:pt idx="3373">
                  <c:v>221019.67189999999</c:v>
                </c:pt>
                <c:pt idx="3374">
                  <c:v>221101.73439999999</c:v>
                </c:pt>
                <c:pt idx="3375">
                  <c:v>224316.8438</c:v>
                </c:pt>
                <c:pt idx="3376">
                  <c:v>224130.875</c:v>
                </c:pt>
                <c:pt idx="3377">
                  <c:v>224336.23439999999</c:v>
                </c:pt>
                <c:pt idx="3378">
                  <c:v>222572.54689999999</c:v>
                </c:pt>
                <c:pt idx="3379">
                  <c:v>219439.32810000001</c:v>
                </c:pt>
                <c:pt idx="3380">
                  <c:v>219051.23439999999</c:v>
                </c:pt>
                <c:pt idx="3381">
                  <c:v>213941.98439999999</c:v>
                </c:pt>
                <c:pt idx="3382">
                  <c:v>201143.26560000001</c:v>
                </c:pt>
                <c:pt idx="3383">
                  <c:v>185656.73439999999</c:v>
                </c:pt>
                <c:pt idx="3384">
                  <c:v>181367.92189999999</c:v>
                </c:pt>
                <c:pt idx="3385">
                  <c:v>182593.8438</c:v>
                </c:pt>
                <c:pt idx="3386">
                  <c:v>177573.45310000001</c:v>
                </c:pt>
                <c:pt idx="3387">
                  <c:v>177506.54689999999</c:v>
                </c:pt>
                <c:pt idx="3388">
                  <c:v>184224.48439999999</c:v>
                </c:pt>
                <c:pt idx="3389">
                  <c:v>201796.875</c:v>
                </c:pt>
                <c:pt idx="3390">
                  <c:v>201796.875</c:v>
                </c:pt>
                <c:pt idx="3391">
                  <c:v>206535</c:v>
                </c:pt>
                <c:pt idx="3392">
                  <c:v>209621.8125</c:v>
                </c:pt>
                <c:pt idx="3393">
                  <c:v>213388.89060000001</c:v>
                </c:pt>
                <c:pt idx="3394">
                  <c:v>221905.5</c:v>
                </c:pt>
                <c:pt idx="3395">
                  <c:v>224222.17189999999</c:v>
                </c:pt>
                <c:pt idx="3396">
                  <c:v>224883.20310000001</c:v>
                </c:pt>
                <c:pt idx="3397">
                  <c:v>226482.5625</c:v>
                </c:pt>
                <c:pt idx="3398">
                  <c:v>225747.4063</c:v>
                </c:pt>
                <c:pt idx="3399">
                  <c:v>225758.48439999999</c:v>
                </c:pt>
                <c:pt idx="3400">
                  <c:v>225713.82810000001</c:v>
                </c:pt>
                <c:pt idx="3401">
                  <c:v>224102.76560000001</c:v>
                </c:pt>
                <c:pt idx="3402">
                  <c:v>222329.89060000001</c:v>
                </c:pt>
                <c:pt idx="3403">
                  <c:v>215920.10939999999</c:v>
                </c:pt>
                <c:pt idx="3404">
                  <c:v>210156.9063</c:v>
                </c:pt>
                <c:pt idx="3405">
                  <c:v>200048.875</c:v>
                </c:pt>
                <c:pt idx="3406">
                  <c:v>184125.5625</c:v>
                </c:pt>
                <c:pt idx="3407">
                  <c:v>172776.64060000001</c:v>
                </c:pt>
                <c:pt idx="3408">
                  <c:v>161234.1875</c:v>
                </c:pt>
                <c:pt idx="3409">
                  <c:v>161856.6875</c:v>
                </c:pt>
                <c:pt idx="3410">
                  <c:v>158342.7813</c:v>
                </c:pt>
                <c:pt idx="3411">
                  <c:v>156647.75</c:v>
                </c:pt>
                <c:pt idx="3412">
                  <c:v>163896.5313</c:v>
                </c:pt>
                <c:pt idx="3413">
                  <c:v>167399.85939999999</c:v>
                </c:pt>
                <c:pt idx="3414">
                  <c:v>167137.04689999999</c:v>
                </c:pt>
                <c:pt idx="3415">
                  <c:v>176582.9688</c:v>
                </c:pt>
                <c:pt idx="3416">
                  <c:v>188500.45310000001</c:v>
                </c:pt>
                <c:pt idx="3417">
                  <c:v>198737.4688</c:v>
                </c:pt>
                <c:pt idx="3418">
                  <c:v>201719.51560000001</c:v>
                </c:pt>
                <c:pt idx="3419">
                  <c:v>202883.85939999999</c:v>
                </c:pt>
                <c:pt idx="3420">
                  <c:v>205816.2813</c:v>
                </c:pt>
                <c:pt idx="3421">
                  <c:v>211076.8438</c:v>
                </c:pt>
                <c:pt idx="3422">
                  <c:v>210472.9375</c:v>
                </c:pt>
                <c:pt idx="3423">
                  <c:v>210226.7813</c:v>
                </c:pt>
                <c:pt idx="3424">
                  <c:v>211543.8125</c:v>
                </c:pt>
                <c:pt idx="3425">
                  <c:v>211858.70310000001</c:v>
                </c:pt>
                <c:pt idx="3426">
                  <c:v>211091.60939999999</c:v>
                </c:pt>
                <c:pt idx="3427">
                  <c:v>209716.4063</c:v>
                </c:pt>
                <c:pt idx="3428">
                  <c:v>204655.67189999999</c:v>
                </c:pt>
                <c:pt idx="3429">
                  <c:v>197977.8125</c:v>
                </c:pt>
                <c:pt idx="3430">
                  <c:v>176158.64060000001</c:v>
                </c:pt>
                <c:pt idx="3431">
                  <c:v>166667.54689999999</c:v>
                </c:pt>
                <c:pt idx="3432">
                  <c:v>161029.6875</c:v>
                </c:pt>
                <c:pt idx="3433">
                  <c:v>162203.67189999999</c:v>
                </c:pt>
                <c:pt idx="3434">
                  <c:v>161402.25</c:v>
                </c:pt>
                <c:pt idx="3435">
                  <c:v>163785.25</c:v>
                </c:pt>
                <c:pt idx="3436">
                  <c:v>162970.25</c:v>
                </c:pt>
                <c:pt idx="3437">
                  <c:v>166406.70310000001</c:v>
                </c:pt>
                <c:pt idx="3438">
                  <c:v>173159.54689999999</c:v>
                </c:pt>
                <c:pt idx="3439">
                  <c:v>180462.95310000001</c:v>
                </c:pt>
                <c:pt idx="3440">
                  <c:v>191602.20310000001</c:v>
                </c:pt>
                <c:pt idx="3441">
                  <c:v>200031.9688</c:v>
                </c:pt>
                <c:pt idx="3442">
                  <c:v>205970.5938</c:v>
                </c:pt>
                <c:pt idx="3443">
                  <c:v>209351.32810000001</c:v>
                </c:pt>
                <c:pt idx="3444">
                  <c:v>211579.35939999999</c:v>
                </c:pt>
                <c:pt idx="3445">
                  <c:v>211579.35939999999</c:v>
                </c:pt>
                <c:pt idx="3446">
                  <c:v>212712.4375</c:v>
                </c:pt>
                <c:pt idx="3447">
                  <c:v>209754.32810000001</c:v>
                </c:pt>
                <c:pt idx="3448">
                  <c:v>210902.48439999999</c:v>
                </c:pt>
                <c:pt idx="3449">
                  <c:v>209768.98439999999</c:v>
                </c:pt>
                <c:pt idx="3450">
                  <c:v>209787.95310000001</c:v>
                </c:pt>
                <c:pt idx="3451">
                  <c:v>212842.95310000001</c:v>
                </c:pt>
                <c:pt idx="3452">
                  <c:v>212842.95310000001</c:v>
                </c:pt>
                <c:pt idx="3453">
                  <c:v>209463.98439999999</c:v>
                </c:pt>
                <c:pt idx="3454">
                  <c:v>187687.01560000001</c:v>
                </c:pt>
                <c:pt idx="3455">
                  <c:v>165086.5938</c:v>
                </c:pt>
                <c:pt idx="3456">
                  <c:v>158944.14060000001</c:v>
                </c:pt>
                <c:pt idx="3457">
                  <c:v>161234.95310000001</c:v>
                </c:pt>
                <c:pt idx="3458">
                  <c:v>158573.82810000001</c:v>
                </c:pt>
                <c:pt idx="3459">
                  <c:v>159074.67189999999</c:v>
                </c:pt>
                <c:pt idx="3460">
                  <c:v>160944.35939999999</c:v>
                </c:pt>
                <c:pt idx="3461">
                  <c:v>163569.0313</c:v>
                </c:pt>
                <c:pt idx="3462">
                  <c:v>170566.3125</c:v>
                </c:pt>
                <c:pt idx="3463">
                  <c:v>179894</c:v>
                </c:pt>
                <c:pt idx="3464">
                  <c:v>192587.8438</c:v>
                </c:pt>
                <c:pt idx="3465">
                  <c:v>198759.25</c:v>
                </c:pt>
                <c:pt idx="3466">
                  <c:v>205437.5</c:v>
                </c:pt>
                <c:pt idx="3467">
                  <c:v>212947.60939999999</c:v>
                </c:pt>
                <c:pt idx="3468">
                  <c:v>216459.0625</c:v>
                </c:pt>
                <c:pt idx="3469">
                  <c:v>219048.625</c:v>
                </c:pt>
                <c:pt idx="3470">
                  <c:v>222559.2188</c:v>
                </c:pt>
                <c:pt idx="3471">
                  <c:v>223525.0938</c:v>
                </c:pt>
                <c:pt idx="3472">
                  <c:v>221880.5313</c:v>
                </c:pt>
                <c:pt idx="3473">
                  <c:v>218336.6563</c:v>
                </c:pt>
                <c:pt idx="3474">
                  <c:v>215640.1563</c:v>
                </c:pt>
                <c:pt idx="3475">
                  <c:v>215255.14060000001</c:v>
                </c:pt>
                <c:pt idx="3476">
                  <c:v>216297.5</c:v>
                </c:pt>
                <c:pt idx="3477">
                  <c:v>209507.9063</c:v>
                </c:pt>
                <c:pt idx="3478">
                  <c:v>203268.5</c:v>
                </c:pt>
                <c:pt idx="3479">
                  <c:v>181215.9688</c:v>
                </c:pt>
                <c:pt idx="3480">
                  <c:v>171751.3438</c:v>
                </c:pt>
                <c:pt idx="3481">
                  <c:v>174460.04689999999</c:v>
                </c:pt>
                <c:pt idx="3482">
                  <c:v>180313.73439999999</c:v>
                </c:pt>
                <c:pt idx="3483">
                  <c:v>177179.51560000001</c:v>
                </c:pt>
                <c:pt idx="3484">
                  <c:v>186277.10939999999</c:v>
                </c:pt>
                <c:pt idx="3485">
                  <c:v>198008.9063</c:v>
                </c:pt>
                <c:pt idx="3486">
                  <c:v>208620.26560000001</c:v>
                </c:pt>
                <c:pt idx="3487">
                  <c:v>212182.0625</c:v>
                </c:pt>
                <c:pt idx="3488">
                  <c:v>217304.7813</c:v>
                </c:pt>
                <c:pt idx="3489">
                  <c:v>229854.5938</c:v>
                </c:pt>
                <c:pt idx="3490">
                  <c:v>230872.0938</c:v>
                </c:pt>
                <c:pt idx="3491">
                  <c:v>237998.6563</c:v>
                </c:pt>
                <c:pt idx="3492">
                  <c:v>241593.125</c:v>
                </c:pt>
                <c:pt idx="3493">
                  <c:v>239781.4688</c:v>
                </c:pt>
                <c:pt idx="3494">
                  <c:v>241127.0625</c:v>
                </c:pt>
                <c:pt idx="3495">
                  <c:v>242432.2813</c:v>
                </c:pt>
                <c:pt idx="3496">
                  <c:v>242395.375</c:v>
                </c:pt>
                <c:pt idx="3497">
                  <c:v>242320.7188</c:v>
                </c:pt>
                <c:pt idx="3498">
                  <c:v>243777.9688</c:v>
                </c:pt>
                <c:pt idx="3499">
                  <c:v>238643.2188</c:v>
                </c:pt>
                <c:pt idx="3500">
                  <c:v>232733.3438</c:v>
                </c:pt>
                <c:pt idx="3501">
                  <c:v>232919.79689999999</c:v>
                </c:pt>
                <c:pt idx="3502">
                  <c:v>227049.5938</c:v>
                </c:pt>
                <c:pt idx="3503">
                  <c:v>203214.57810000001</c:v>
                </c:pt>
                <c:pt idx="3504">
                  <c:v>189302.98439999999</c:v>
                </c:pt>
                <c:pt idx="3505">
                  <c:v>186687.39060000001</c:v>
                </c:pt>
                <c:pt idx="3506">
                  <c:v>193089.5625</c:v>
                </c:pt>
                <c:pt idx="3507">
                  <c:v>193126.76560000001</c:v>
                </c:pt>
                <c:pt idx="3508">
                  <c:v>198132.98439999999</c:v>
                </c:pt>
                <c:pt idx="3509">
                  <c:v>212332.875</c:v>
                </c:pt>
                <c:pt idx="3510">
                  <c:v>216631.0625</c:v>
                </c:pt>
                <c:pt idx="3511">
                  <c:v>220571.0313</c:v>
                </c:pt>
                <c:pt idx="3512">
                  <c:v>232108.5938</c:v>
                </c:pt>
                <c:pt idx="3513">
                  <c:v>242320.375</c:v>
                </c:pt>
                <c:pt idx="3514">
                  <c:v>247248.7813</c:v>
                </c:pt>
                <c:pt idx="3515">
                  <c:v>249294.9688</c:v>
                </c:pt>
                <c:pt idx="3516">
                  <c:v>250476.4063</c:v>
                </c:pt>
                <c:pt idx="3517">
                  <c:v>253276.5938</c:v>
                </c:pt>
                <c:pt idx="3518">
                  <c:v>258631.73439999999</c:v>
                </c:pt>
                <c:pt idx="3519">
                  <c:v>262267</c:v>
                </c:pt>
                <c:pt idx="3520">
                  <c:v>262200.125</c:v>
                </c:pt>
                <c:pt idx="3521">
                  <c:v>260911.6563</c:v>
                </c:pt>
                <c:pt idx="3522">
                  <c:v>259241.73439999999</c:v>
                </c:pt>
                <c:pt idx="3523">
                  <c:v>253508.76560000001</c:v>
                </c:pt>
                <c:pt idx="3524">
                  <c:v>247304.0313</c:v>
                </c:pt>
                <c:pt idx="3525">
                  <c:v>234875.54689999999</c:v>
                </c:pt>
                <c:pt idx="3526">
                  <c:v>214599.01560000001</c:v>
                </c:pt>
                <c:pt idx="3527">
                  <c:v>181209.82810000001</c:v>
                </c:pt>
                <c:pt idx="3528">
                  <c:v>174682.98439999999</c:v>
                </c:pt>
                <c:pt idx="3529">
                  <c:v>171627.98439999999</c:v>
                </c:pt>
                <c:pt idx="3530">
                  <c:v>171694.89060000001</c:v>
                </c:pt>
                <c:pt idx="3531">
                  <c:v>171739.54689999999</c:v>
                </c:pt>
                <c:pt idx="3532">
                  <c:v>179310.54689999999</c:v>
                </c:pt>
                <c:pt idx="3533">
                  <c:v>199441.79689999999</c:v>
                </c:pt>
                <c:pt idx="3534">
                  <c:v>211288.98439999999</c:v>
                </c:pt>
                <c:pt idx="3535">
                  <c:v>217139.5313</c:v>
                </c:pt>
                <c:pt idx="3536">
                  <c:v>225311.39060000001</c:v>
                </c:pt>
                <c:pt idx="3537">
                  <c:v>236054.2188</c:v>
                </c:pt>
                <c:pt idx="3538">
                  <c:v>244139.39060000001</c:v>
                </c:pt>
                <c:pt idx="3539">
                  <c:v>251507.07810000001</c:v>
                </c:pt>
                <c:pt idx="3540">
                  <c:v>256388.375</c:v>
                </c:pt>
                <c:pt idx="3541">
                  <c:v>261900.5</c:v>
                </c:pt>
                <c:pt idx="3542">
                  <c:v>260852.0938</c:v>
                </c:pt>
                <c:pt idx="3543">
                  <c:v>262522.5625</c:v>
                </c:pt>
                <c:pt idx="3544">
                  <c:v>264796</c:v>
                </c:pt>
                <c:pt idx="3545">
                  <c:v>263356.15629999997</c:v>
                </c:pt>
                <c:pt idx="3546">
                  <c:v>258577.625</c:v>
                </c:pt>
                <c:pt idx="3547">
                  <c:v>244707.8438</c:v>
                </c:pt>
                <c:pt idx="3548">
                  <c:v>245326.39060000001</c:v>
                </c:pt>
                <c:pt idx="3549">
                  <c:v>237959.76560000001</c:v>
                </c:pt>
                <c:pt idx="3550">
                  <c:v>215218.54689999999</c:v>
                </c:pt>
                <c:pt idx="3551">
                  <c:v>192821.75</c:v>
                </c:pt>
                <c:pt idx="3552">
                  <c:v>179300.10939999999</c:v>
                </c:pt>
                <c:pt idx="3553">
                  <c:v>179225.45310000001</c:v>
                </c:pt>
                <c:pt idx="3554">
                  <c:v>177583.8438</c:v>
                </c:pt>
                <c:pt idx="3555">
                  <c:v>178873.73439999999</c:v>
                </c:pt>
                <c:pt idx="3556">
                  <c:v>186628.54689999999</c:v>
                </c:pt>
                <c:pt idx="3557">
                  <c:v>209015.2188</c:v>
                </c:pt>
                <c:pt idx="3558">
                  <c:v>215954.875</c:v>
                </c:pt>
                <c:pt idx="3559">
                  <c:v>218260.60939999999</c:v>
                </c:pt>
                <c:pt idx="3560">
                  <c:v>229614.9375</c:v>
                </c:pt>
                <c:pt idx="3561">
                  <c:v>238849.2813</c:v>
                </c:pt>
                <c:pt idx="3562">
                  <c:v>243290.5313</c:v>
                </c:pt>
                <c:pt idx="3563">
                  <c:v>245200.8125</c:v>
                </c:pt>
                <c:pt idx="3564">
                  <c:v>246615.0938</c:v>
                </c:pt>
                <c:pt idx="3565">
                  <c:v>247867.625</c:v>
                </c:pt>
                <c:pt idx="3566">
                  <c:v>251129.9375</c:v>
                </c:pt>
                <c:pt idx="3567">
                  <c:v>261229.35939999999</c:v>
                </c:pt>
                <c:pt idx="3568">
                  <c:v>261668.2188</c:v>
                </c:pt>
                <c:pt idx="3569">
                  <c:v>261439.98439999999</c:v>
                </c:pt>
                <c:pt idx="3570">
                  <c:v>249018.60939999999</c:v>
                </c:pt>
                <c:pt idx="3571">
                  <c:v>242309.76560000001</c:v>
                </c:pt>
                <c:pt idx="3572">
                  <c:v>240030.6563</c:v>
                </c:pt>
                <c:pt idx="3573">
                  <c:v>235342.64060000001</c:v>
                </c:pt>
                <c:pt idx="3574">
                  <c:v>210757.51560000001</c:v>
                </c:pt>
                <c:pt idx="3575">
                  <c:v>196604.67189999999</c:v>
                </c:pt>
                <c:pt idx="3576">
                  <c:v>185304.8438</c:v>
                </c:pt>
                <c:pt idx="3577">
                  <c:v>175902.54689999999</c:v>
                </c:pt>
                <c:pt idx="3578">
                  <c:v>178015.1563</c:v>
                </c:pt>
                <c:pt idx="3579">
                  <c:v>178015.60939999999</c:v>
                </c:pt>
                <c:pt idx="3580">
                  <c:v>179155.5938</c:v>
                </c:pt>
                <c:pt idx="3581">
                  <c:v>190172.4375</c:v>
                </c:pt>
                <c:pt idx="3582">
                  <c:v>192445.29689999999</c:v>
                </c:pt>
                <c:pt idx="3583">
                  <c:v>200546.625</c:v>
                </c:pt>
                <c:pt idx="3584">
                  <c:v>213368.2188</c:v>
                </c:pt>
                <c:pt idx="3585">
                  <c:v>228314.0625</c:v>
                </c:pt>
                <c:pt idx="3586">
                  <c:v>233336.14060000001</c:v>
                </c:pt>
                <c:pt idx="3587">
                  <c:v>238055.5625</c:v>
                </c:pt>
                <c:pt idx="3588">
                  <c:v>245644.125</c:v>
                </c:pt>
                <c:pt idx="3589">
                  <c:v>246492.875</c:v>
                </c:pt>
                <c:pt idx="3590">
                  <c:v>254196.4375</c:v>
                </c:pt>
                <c:pt idx="3591">
                  <c:v>254472.01560000001</c:v>
                </c:pt>
                <c:pt idx="3592">
                  <c:v>250050.54689999999</c:v>
                </c:pt>
                <c:pt idx="3593">
                  <c:v>247233.48439999999</c:v>
                </c:pt>
                <c:pt idx="3594">
                  <c:v>237824.20310000001</c:v>
                </c:pt>
                <c:pt idx="3595">
                  <c:v>229898.92189999999</c:v>
                </c:pt>
                <c:pt idx="3596">
                  <c:v>229136.4063</c:v>
                </c:pt>
                <c:pt idx="3597">
                  <c:v>228025.875</c:v>
                </c:pt>
                <c:pt idx="3598">
                  <c:v>211283.1563</c:v>
                </c:pt>
                <c:pt idx="3599">
                  <c:v>196900.76560000001</c:v>
                </c:pt>
                <c:pt idx="3600">
                  <c:v>190496.875</c:v>
                </c:pt>
                <c:pt idx="3601">
                  <c:v>185534.5313</c:v>
                </c:pt>
                <c:pt idx="3602">
                  <c:v>185534.5313</c:v>
                </c:pt>
                <c:pt idx="3603">
                  <c:v>185582.45310000001</c:v>
                </c:pt>
                <c:pt idx="3604">
                  <c:v>187903.10939999999</c:v>
                </c:pt>
                <c:pt idx="3605">
                  <c:v>195056.3125</c:v>
                </c:pt>
                <c:pt idx="3606">
                  <c:v>196767.9375</c:v>
                </c:pt>
                <c:pt idx="3607">
                  <c:v>201080.76560000001</c:v>
                </c:pt>
                <c:pt idx="3608">
                  <c:v>213424.51560000001</c:v>
                </c:pt>
                <c:pt idx="3609">
                  <c:v>222759.76560000001</c:v>
                </c:pt>
                <c:pt idx="3610">
                  <c:v>230765.3125</c:v>
                </c:pt>
                <c:pt idx="3611">
                  <c:v>236982.8438</c:v>
                </c:pt>
                <c:pt idx="3612">
                  <c:v>240500.25</c:v>
                </c:pt>
                <c:pt idx="3613">
                  <c:v>240731.125</c:v>
                </c:pt>
                <c:pt idx="3614">
                  <c:v>240731.125</c:v>
                </c:pt>
                <c:pt idx="3615">
                  <c:v>243397.57810000001</c:v>
                </c:pt>
                <c:pt idx="3616">
                  <c:v>247068.32810000001</c:v>
                </c:pt>
                <c:pt idx="3617">
                  <c:v>248315.64060000001</c:v>
                </c:pt>
                <c:pt idx="3618">
                  <c:v>243780.98439999999</c:v>
                </c:pt>
                <c:pt idx="3619">
                  <c:v>239565.375</c:v>
                </c:pt>
                <c:pt idx="3620">
                  <c:v>236645.5625</c:v>
                </c:pt>
                <c:pt idx="3621">
                  <c:v>233880.8125</c:v>
                </c:pt>
                <c:pt idx="3622">
                  <c:v>215884.25</c:v>
                </c:pt>
                <c:pt idx="3623">
                  <c:v>199715.67189999999</c:v>
                </c:pt>
                <c:pt idx="3624">
                  <c:v>193444.5625</c:v>
                </c:pt>
                <c:pt idx="3625">
                  <c:v>195450.4063</c:v>
                </c:pt>
                <c:pt idx="3626">
                  <c:v>199887.6563</c:v>
                </c:pt>
                <c:pt idx="3627">
                  <c:v>197273.54689999999</c:v>
                </c:pt>
                <c:pt idx="3628">
                  <c:v>205718.25</c:v>
                </c:pt>
                <c:pt idx="3629">
                  <c:v>218781.95310000001</c:v>
                </c:pt>
                <c:pt idx="3630">
                  <c:v>224939.23439999999</c:v>
                </c:pt>
                <c:pt idx="3631">
                  <c:v>230881.20310000001</c:v>
                </c:pt>
                <c:pt idx="3632">
                  <c:v>236243.82810000001</c:v>
                </c:pt>
                <c:pt idx="3633">
                  <c:v>249854.5625</c:v>
                </c:pt>
                <c:pt idx="3634">
                  <c:v>261984.9688</c:v>
                </c:pt>
                <c:pt idx="3635">
                  <c:v>264088.0625</c:v>
                </c:pt>
                <c:pt idx="3636">
                  <c:v>266934.15629999997</c:v>
                </c:pt>
                <c:pt idx="3637">
                  <c:v>268310.375</c:v>
                </c:pt>
                <c:pt idx="3638">
                  <c:v>269289.5</c:v>
                </c:pt>
                <c:pt idx="3639">
                  <c:v>269289.5</c:v>
                </c:pt>
                <c:pt idx="3640">
                  <c:v>269620.09379999997</c:v>
                </c:pt>
                <c:pt idx="3641">
                  <c:v>270044.9375</c:v>
                </c:pt>
                <c:pt idx="3642">
                  <c:v>267638.9375</c:v>
                </c:pt>
                <c:pt idx="3643">
                  <c:v>263408.75</c:v>
                </c:pt>
                <c:pt idx="3644">
                  <c:v>259994.85939999999</c:v>
                </c:pt>
                <c:pt idx="3645">
                  <c:v>245922.98439999999</c:v>
                </c:pt>
                <c:pt idx="3646">
                  <c:v>217343.2813</c:v>
                </c:pt>
                <c:pt idx="3647">
                  <c:v>195219.95310000001</c:v>
                </c:pt>
                <c:pt idx="3648">
                  <c:v>181362.5313</c:v>
                </c:pt>
                <c:pt idx="3649">
                  <c:v>180290.42189999999</c:v>
                </c:pt>
                <c:pt idx="3650">
                  <c:v>180816.625</c:v>
                </c:pt>
                <c:pt idx="3651">
                  <c:v>181832.98439999999</c:v>
                </c:pt>
                <c:pt idx="3652">
                  <c:v>189448.3125</c:v>
                </c:pt>
                <c:pt idx="3653">
                  <c:v>211864.375</c:v>
                </c:pt>
                <c:pt idx="3654">
                  <c:v>221174.5</c:v>
                </c:pt>
                <c:pt idx="3655">
                  <c:v>226678.375</c:v>
                </c:pt>
                <c:pt idx="3656">
                  <c:v>235781.17189999999</c:v>
                </c:pt>
                <c:pt idx="3657">
                  <c:v>249343.29689999999</c:v>
                </c:pt>
                <c:pt idx="3658">
                  <c:v>257639.85939999999</c:v>
                </c:pt>
                <c:pt idx="3659">
                  <c:v>261151.64060000001</c:v>
                </c:pt>
                <c:pt idx="3660">
                  <c:v>269482.3125</c:v>
                </c:pt>
                <c:pt idx="3661">
                  <c:v>280039.0625</c:v>
                </c:pt>
                <c:pt idx="3662">
                  <c:v>278500.25</c:v>
                </c:pt>
                <c:pt idx="3663">
                  <c:v>278605.03129999997</c:v>
                </c:pt>
                <c:pt idx="3664">
                  <c:v>282480.625</c:v>
                </c:pt>
                <c:pt idx="3665">
                  <c:v>281115.875</c:v>
                </c:pt>
                <c:pt idx="3666">
                  <c:v>279542.4375</c:v>
                </c:pt>
                <c:pt idx="3667">
                  <c:v>274828.875</c:v>
                </c:pt>
                <c:pt idx="3668">
                  <c:v>267785.4375</c:v>
                </c:pt>
                <c:pt idx="3669">
                  <c:v>254169.6563</c:v>
                </c:pt>
                <c:pt idx="3670">
                  <c:v>217400.3438</c:v>
                </c:pt>
                <c:pt idx="3671">
                  <c:v>193730.48439999999</c:v>
                </c:pt>
                <c:pt idx="3672">
                  <c:v>187908.4688</c:v>
                </c:pt>
                <c:pt idx="3673">
                  <c:v>185918.2813</c:v>
                </c:pt>
                <c:pt idx="3674">
                  <c:v>185829.67189999999</c:v>
                </c:pt>
                <c:pt idx="3675">
                  <c:v>185764.375</c:v>
                </c:pt>
                <c:pt idx="3676">
                  <c:v>194806.04689999999</c:v>
                </c:pt>
                <c:pt idx="3677">
                  <c:v>208079.10939999999</c:v>
                </c:pt>
                <c:pt idx="3678">
                  <c:v>209226.5313</c:v>
                </c:pt>
                <c:pt idx="3679">
                  <c:v>211881.3125</c:v>
                </c:pt>
                <c:pt idx="3680">
                  <c:v>224236.1875</c:v>
                </c:pt>
                <c:pt idx="3681">
                  <c:v>248375.9063</c:v>
                </c:pt>
                <c:pt idx="3682">
                  <c:v>263136.03129999997</c:v>
                </c:pt>
                <c:pt idx="3683">
                  <c:v>273163.125</c:v>
                </c:pt>
                <c:pt idx="3684">
                  <c:v>276744.5625</c:v>
                </c:pt>
                <c:pt idx="3685">
                  <c:v>276739.15629999997</c:v>
                </c:pt>
                <c:pt idx="3686">
                  <c:v>279021.5</c:v>
                </c:pt>
                <c:pt idx="3687">
                  <c:v>281001.1875</c:v>
                </c:pt>
                <c:pt idx="3688">
                  <c:v>277771.71879999997</c:v>
                </c:pt>
                <c:pt idx="3689">
                  <c:v>277850.9375</c:v>
                </c:pt>
                <c:pt idx="3690">
                  <c:v>275875.34379999997</c:v>
                </c:pt>
                <c:pt idx="3691">
                  <c:v>269632.9375</c:v>
                </c:pt>
                <c:pt idx="3692">
                  <c:v>264561.09379999997</c:v>
                </c:pt>
                <c:pt idx="3693">
                  <c:v>255094.4063</c:v>
                </c:pt>
                <c:pt idx="3694">
                  <c:v>207868.42189999999</c:v>
                </c:pt>
                <c:pt idx="3695">
                  <c:v>193582.29689999999</c:v>
                </c:pt>
                <c:pt idx="3696">
                  <c:v>184325.04689999999</c:v>
                </c:pt>
                <c:pt idx="3697">
                  <c:v>180048.26560000001</c:v>
                </c:pt>
                <c:pt idx="3698">
                  <c:v>178165.0938</c:v>
                </c:pt>
                <c:pt idx="3699">
                  <c:v>178165.0938</c:v>
                </c:pt>
                <c:pt idx="3700">
                  <c:v>184217.0625</c:v>
                </c:pt>
                <c:pt idx="3701">
                  <c:v>197552.42189999999</c:v>
                </c:pt>
                <c:pt idx="3702">
                  <c:v>205925.6875</c:v>
                </c:pt>
                <c:pt idx="3703">
                  <c:v>216316.1563</c:v>
                </c:pt>
                <c:pt idx="3704">
                  <c:v>226208.6563</c:v>
                </c:pt>
                <c:pt idx="3705">
                  <c:v>238860.54689999999</c:v>
                </c:pt>
                <c:pt idx="3706">
                  <c:v>255283.07810000001</c:v>
                </c:pt>
                <c:pt idx="3707">
                  <c:v>261329.0625</c:v>
                </c:pt>
                <c:pt idx="3708">
                  <c:v>268005.75</c:v>
                </c:pt>
                <c:pt idx="3709">
                  <c:v>270345.71879999997</c:v>
                </c:pt>
                <c:pt idx="3710">
                  <c:v>272971.375</c:v>
                </c:pt>
                <c:pt idx="3711">
                  <c:v>272442.96879999997</c:v>
                </c:pt>
                <c:pt idx="3712">
                  <c:v>274084.9375</c:v>
                </c:pt>
                <c:pt idx="3713">
                  <c:v>273256</c:v>
                </c:pt>
                <c:pt idx="3714">
                  <c:v>267368.03129999997</c:v>
                </c:pt>
                <c:pt idx="3715">
                  <c:v>264604.90629999997</c:v>
                </c:pt>
                <c:pt idx="3716">
                  <c:v>259031.57810000001</c:v>
                </c:pt>
                <c:pt idx="3717">
                  <c:v>255008.2813</c:v>
                </c:pt>
                <c:pt idx="3718">
                  <c:v>233285.0938</c:v>
                </c:pt>
                <c:pt idx="3719">
                  <c:v>201774.67189999999</c:v>
                </c:pt>
                <c:pt idx="3720">
                  <c:v>187937.98439999999</c:v>
                </c:pt>
                <c:pt idx="3721">
                  <c:v>188026.5938</c:v>
                </c:pt>
                <c:pt idx="3722">
                  <c:v>187937.98439999999</c:v>
                </c:pt>
                <c:pt idx="3723">
                  <c:v>192463.6563</c:v>
                </c:pt>
                <c:pt idx="3724">
                  <c:v>199152.1563</c:v>
                </c:pt>
                <c:pt idx="3725">
                  <c:v>214252.0625</c:v>
                </c:pt>
                <c:pt idx="3726">
                  <c:v>220522.2813</c:v>
                </c:pt>
                <c:pt idx="3727">
                  <c:v>229732.98439999999</c:v>
                </c:pt>
                <c:pt idx="3728">
                  <c:v>241847.5</c:v>
                </c:pt>
                <c:pt idx="3729">
                  <c:v>255663.5625</c:v>
                </c:pt>
                <c:pt idx="3730">
                  <c:v>270487.375</c:v>
                </c:pt>
                <c:pt idx="3731">
                  <c:v>282204.78129999997</c:v>
                </c:pt>
                <c:pt idx="3732">
                  <c:v>282379.875</c:v>
                </c:pt>
                <c:pt idx="3733">
                  <c:v>286875.5625</c:v>
                </c:pt>
                <c:pt idx="3734">
                  <c:v>290251.28129999997</c:v>
                </c:pt>
                <c:pt idx="3735">
                  <c:v>291432.15629999997</c:v>
                </c:pt>
                <c:pt idx="3736">
                  <c:v>290678.84379999997</c:v>
                </c:pt>
                <c:pt idx="3737">
                  <c:v>290182.53129999997</c:v>
                </c:pt>
                <c:pt idx="3738">
                  <c:v>283445.21879999997</c:v>
                </c:pt>
                <c:pt idx="3739">
                  <c:v>274304.53129999997</c:v>
                </c:pt>
                <c:pt idx="3740">
                  <c:v>268361.125</c:v>
                </c:pt>
                <c:pt idx="3741">
                  <c:v>247141.60939999999</c:v>
                </c:pt>
                <c:pt idx="3742">
                  <c:v>228794.1563</c:v>
                </c:pt>
                <c:pt idx="3743">
                  <c:v>207360.8438</c:v>
                </c:pt>
                <c:pt idx="3744">
                  <c:v>191742.75</c:v>
                </c:pt>
                <c:pt idx="3745">
                  <c:v>191831.35939999999</c:v>
                </c:pt>
                <c:pt idx="3746">
                  <c:v>187568.7188</c:v>
                </c:pt>
                <c:pt idx="3747">
                  <c:v>188699.9375</c:v>
                </c:pt>
                <c:pt idx="3748">
                  <c:v>195465.60939999999</c:v>
                </c:pt>
                <c:pt idx="3749">
                  <c:v>206184.89060000001</c:v>
                </c:pt>
                <c:pt idx="3750">
                  <c:v>215819.625</c:v>
                </c:pt>
                <c:pt idx="3751">
                  <c:v>222722.32810000001</c:v>
                </c:pt>
                <c:pt idx="3752">
                  <c:v>238102.95310000001</c:v>
                </c:pt>
                <c:pt idx="3753">
                  <c:v>252817.73439999999</c:v>
                </c:pt>
                <c:pt idx="3754">
                  <c:v>259494.9688</c:v>
                </c:pt>
                <c:pt idx="3755">
                  <c:v>264768.125</c:v>
                </c:pt>
                <c:pt idx="3756">
                  <c:v>266207.8125</c:v>
                </c:pt>
                <c:pt idx="3757">
                  <c:v>268319.6875</c:v>
                </c:pt>
                <c:pt idx="3758">
                  <c:v>272647.96879999997</c:v>
                </c:pt>
                <c:pt idx="3759">
                  <c:v>274353.3125</c:v>
                </c:pt>
                <c:pt idx="3760">
                  <c:v>275499.9375</c:v>
                </c:pt>
                <c:pt idx="3761">
                  <c:v>274948.96879999997</c:v>
                </c:pt>
                <c:pt idx="3762">
                  <c:v>268501.59379999997</c:v>
                </c:pt>
                <c:pt idx="3763">
                  <c:v>262189.90629999997</c:v>
                </c:pt>
                <c:pt idx="3764">
                  <c:v>255280.4375</c:v>
                </c:pt>
                <c:pt idx="3765">
                  <c:v>238966.625</c:v>
                </c:pt>
                <c:pt idx="3766">
                  <c:v>219951.5625</c:v>
                </c:pt>
                <c:pt idx="3767">
                  <c:v>202776.95310000001</c:v>
                </c:pt>
                <c:pt idx="3768">
                  <c:v>194719.3438</c:v>
                </c:pt>
                <c:pt idx="3769">
                  <c:v>194454.5313</c:v>
                </c:pt>
                <c:pt idx="3770">
                  <c:v>194365.92189999999</c:v>
                </c:pt>
                <c:pt idx="3771">
                  <c:v>194365.92189999999</c:v>
                </c:pt>
                <c:pt idx="3772">
                  <c:v>201131.5938</c:v>
                </c:pt>
                <c:pt idx="3773">
                  <c:v>206214.35939999999</c:v>
                </c:pt>
                <c:pt idx="3774">
                  <c:v>207359.6563</c:v>
                </c:pt>
                <c:pt idx="3775">
                  <c:v>219891.98439999999</c:v>
                </c:pt>
                <c:pt idx="3776">
                  <c:v>229878.79689999999</c:v>
                </c:pt>
                <c:pt idx="3777">
                  <c:v>239972.67189999999</c:v>
                </c:pt>
                <c:pt idx="3778">
                  <c:v>256876.35939999999</c:v>
                </c:pt>
                <c:pt idx="3779">
                  <c:v>263578.5</c:v>
                </c:pt>
                <c:pt idx="3780">
                  <c:v>271226.65629999997</c:v>
                </c:pt>
                <c:pt idx="3781">
                  <c:v>271226.65629999997</c:v>
                </c:pt>
                <c:pt idx="3782">
                  <c:v>272207.0625</c:v>
                </c:pt>
                <c:pt idx="3783">
                  <c:v>272666.34379999997</c:v>
                </c:pt>
                <c:pt idx="3784">
                  <c:v>273247.125</c:v>
                </c:pt>
                <c:pt idx="3785">
                  <c:v>272939.625</c:v>
                </c:pt>
                <c:pt idx="3786">
                  <c:v>268216.1875</c:v>
                </c:pt>
                <c:pt idx="3787">
                  <c:v>263497.1875</c:v>
                </c:pt>
                <c:pt idx="3788">
                  <c:v>256857.4063</c:v>
                </c:pt>
                <c:pt idx="3789">
                  <c:v>252826.1563</c:v>
                </c:pt>
                <c:pt idx="3790">
                  <c:v>237685.8438</c:v>
                </c:pt>
                <c:pt idx="3791">
                  <c:v>212100.3125</c:v>
                </c:pt>
                <c:pt idx="3792">
                  <c:v>196182.9688</c:v>
                </c:pt>
                <c:pt idx="3793">
                  <c:v>192917.875</c:v>
                </c:pt>
                <c:pt idx="3794">
                  <c:v>192829.26560000001</c:v>
                </c:pt>
                <c:pt idx="3795">
                  <c:v>192829.26560000001</c:v>
                </c:pt>
                <c:pt idx="3796">
                  <c:v>204455.42189999999</c:v>
                </c:pt>
                <c:pt idx="3797">
                  <c:v>219576.57810000001</c:v>
                </c:pt>
                <c:pt idx="3798">
                  <c:v>223638.51560000001</c:v>
                </c:pt>
                <c:pt idx="3799">
                  <c:v>242853.1875</c:v>
                </c:pt>
                <c:pt idx="3800">
                  <c:v>252225.07810000001</c:v>
                </c:pt>
                <c:pt idx="3801">
                  <c:v>266744.21879999997</c:v>
                </c:pt>
                <c:pt idx="3802">
                  <c:v>282680.0625</c:v>
                </c:pt>
                <c:pt idx="3803">
                  <c:v>287381.96879999997</c:v>
                </c:pt>
                <c:pt idx="3804">
                  <c:v>293595.71879999997</c:v>
                </c:pt>
                <c:pt idx="3805">
                  <c:v>299943</c:v>
                </c:pt>
                <c:pt idx="3806">
                  <c:v>300643.3125</c:v>
                </c:pt>
                <c:pt idx="3807">
                  <c:v>301134.71879999997</c:v>
                </c:pt>
                <c:pt idx="3808">
                  <c:v>301179.40629999997</c:v>
                </c:pt>
                <c:pt idx="3809">
                  <c:v>301223.59379999997</c:v>
                </c:pt>
                <c:pt idx="3810">
                  <c:v>296671.21879999997</c:v>
                </c:pt>
                <c:pt idx="3811">
                  <c:v>286358.875</c:v>
                </c:pt>
                <c:pt idx="3812">
                  <c:v>281996.53129999997</c:v>
                </c:pt>
                <c:pt idx="3813">
                  <c:v>266303.375</c:v>
                </c:pt>
                <c:pt idx="3814">
                  <c:v>252438.29689999999</c:v>
                </c:pt>
                <c:pt idx="3815">
                  <c:v>233961.25</c:v>
                </c:pt>
                <c:pt idx="3816">
                  <c:v>220203.0313</c:v>
                </c:pt>
                <c:pt idx="3817">
                  <c:v>212355.625</c:v>
                </c:pt>
                <c:pt idx="3818">
                  <c:v>212267.01560000001</c:v>
                </c:pt>
                <c:pt idx="3819">
                  <c:v>212905.45310000001</c:v>
                </c:pt>
                <c:pt idx="3820">
                  <c:v>222908.29689999999</c:v>
                </c:pt>
                <c:pt idx="3821">
                  <c:v>234128.3125</c:v>
                </c:pt>
                <c:pt idx="3822">
                  <c:v>237903.625</c:v>
                </c:pt>
                <c:pt idx="3823">
                  <c:v>248315.64060000001</c:v>
                </c:pt>
                <c:pt idx="3824">
                  <c:v>264360.09379999997</c:v>
                </c:pt>
                <c:pt idx="3825">
                  <c:v>279847.375</c:v>
                </c:pt>
                <c:pt idx="3826">
                  <c:v>284038.65629999997</c:v>
                </c:pt>
                <c:pt idx="3827">
                  <c:v>295396.0625</c:v>
                </c:pt>
                <c:pt idx="3828">
                  <c:v>301854.75</c:v>
                </c:pt>
                <c:pt idx="3829">
                  <c:v>304306.78129999997</c:v>
                </c:pt>
                <c:pt idx="3830">
                  <c:v>306249.78129999997</c:v>
                </c:pt>
                <c:pt idx="3831">
                  <c:v>306316.65629999997</c:v>
                </c:pt>
                <c:pt idx="3832">
                  <c:v>307224.75</c:v>
                </c:pt>
                <c:pt idx="3833">
                  <c:v>307293.15629999997</c:v>
                </c:pt>
                <c:pt idx="3834">
                  <c:v>299309.125</c:v>
                </c:pt>
                <c:pt idx="3835">
                  <c:v>293930.65629999997</c:v>
                </c:pt>
                <c:pt idx="3836">
                  <c:v>283484.3125</c:v>
                </c:pt>
                <c:pt idx="3837">
                  <c:v>267854.5</c:v>
                </c:pt>
                <c:pt idx="3838">
                  <c:v>250876.0625</c:v>
                </c:pt>
                <c:pt idx="3839">
                  <c:v>236807.17189999999</c:v>
                </c:pt>
                <c:pt idx="3840">
                  <c:v>212721.1563</c:v>
                </c:pt>
                <c:pt idx="3841">
                  <c:v>211608.9375</c:v>
                </c:pt>
                <c:pt idx="3842">
                  <c:v>211608.9375</c:v>
                </c:pt>
                <c:pt idx="3843">
                  <c:v>212247.375</c:v>
                </c:pt>
                <c:pt idx="3844">
                  <c:v>218913.14060000001</c:v>
                </c:pt>
                <c:pt idx="3845">
                  <c:v>229411.9375</c:v>
                </c:pt>
                <c:pt idx="3846">
                  <c:v>231691.6875</c:v>
                </c:pt>
                <c:pt idx="3847">
                  <c:v>245849.25</c:v>
                </c:pt>
                <c:pt idx="3848">
                  <c:v>259488.4063</c:v>
                </c:pt>
                <c:pt idx="3849">
                  <c:v>271544.9375</c:v>
                </c:pt>
                <c:pt idx="3850">
                  <c:v>282859.4375</c:v>
                </c:pt>
                <c:pt idx="3851">
                  <c:v>288243.8125</c:v>
                </c:pt>
                <c:pt idx="3852">
                  <c:v>298575.28129999997</c:v>
                </c:pt>
                <c:pt idx="3853">
                  <c:v>301285.53129999997</c:v>
                </c:pt>
                <c:pt idx="3854">
                  <c:v>301662.6875</c:v>
                </c:pt>
                <c:pt idx="3855">
                  <c:v>302867.34379999997</c:v>
                </c:pt>
                <c:pt idx="3856">
                  <c:v>303000.625</c:v>
                </c:pt>
                <c:pt idx="3857">
                  <c:v>301552.875</c:v>
                </c:pt>
                <c:pt idx="3858">
                  <c:v>295827.46879999997</c:v>
                </c:pt>
                <c:pt idx="3859">
                  <c:v>290658.6875</c:v>
                </c:pt>
                <c:pt idx="3860">
                  <c:v>283841.09379999997</c:v>
                </c:pt>
                <c:pt idx="3861">
                  <c:v>264106.46879999997</c:v>
                </c:pt>
                <c:pt idx="3862">
                  <c:v>240805.1563</c:v>
                </c:pt>
                <c:pt idx="3863">
                  <c:v>211522.92189999999</c:v>
                </c:pt>
                <c:pt idx="3864">
                  <c:v>195902.25</c:v>
                </c:pt>
                <c:pt idx="3865">
                  <c:v>197038.25</c:v>
                </c:pt>
                <c:pt idx="3866">
                  <c:v>197036.125</c:v>
                </c:pt>
                <c:pt idx="3867">
                  <c:v>197036.125</c:v>
                </c:pt>
                <c:pt idx="3868">
                  <c:v>206077.8125</c:v>
                </c:pt>
                <c:pt idx="3869">
                  <c:v>217535.3125</c:v>
                </c:pt>
                <c:pt idx="3870">
                  <c:v>219325.5625</c:v>
                </c:pt>
                <c:pt idx="3871">
                  <c:v>225223.29689999999</c:v>
                </c:pt>
                <c:pt idx="3872">
                  <c:v>242323.25</c:v>
                </c:pt>
                <c:pt idx="3873">
                  <c:v>264275.375</c:v>
                </c:pt>
                <c:pt idx="3874">
                  <c:v>282056.59379999997</c:v>
                </c:pt>
                <c:pt idx="3875">
                  <c:v>283359</c:v>
                </c:pt>
                <c:pt idx="3876">
                  <c:v>286856.75</c:v>
                </c:pt>
                <c:pt idx="3877">
                  <c:v>288382.8125</c:v>
                </c:pt>
                <c:pt idx="3878">
                  <c:v>289763.65629999997</c:v>
                </c:pt>
                <c:pt idx="3879">
                  <c:v>289852.25</c:v>
                </c:pt>
                <c:pt idx="3880">
                  <c:v>289852.25</c:v>
                </c:pt>
                <c:pt idx="3881">
                  <c:v>289982.96879999997</c:v>
                </c:pt>
                <c:pt idx="3882">
                  <c:v>281817.78129999997</c:v>
                </c:pt>
                <c:pt idx="3883">
                  <c:v>272447.03129999997</c:v>
                </c:pt>
                <c:pt idx="3884">
                  <c:v>258978.64060000001</c:v>
                </c:pt>
                <c:pt idx="3885">
                  <c:v>245691.0938</c:v>
                </c:pt>
                <c:pt idx="3886">
                  <c:v>226089.2188</c:v>
                </c:pt>
                <c:pt idx="3887">
                  <c:v>200624.3125</c:v>
                </c:pt>
                <c:pt idx="3888">
                  <c:v>194194.9375</c:v>
                </c:pt>
                <c:pt idx="3889">
                  <c:v>194194.9375</c:v>
                </c:pt>
                <c:pt idx="3890">
                  <c:v>196617.04689999999</c:v>
                </c:pt>
                <c:pt idx="3891">
                  <c:v>196617.04689999999</c:v>
                </c:pt>
                <c:pt idx="3892">
                  <c:v>202271.54689999999</c:v>
                </c:pt>
                <c:pt idx="3893">
                  <c:v>217667.9063</c:v>
                </c:pt>
                <c:pt idx="3894">
                  <c:v>229644.1875</c:v>
                </c:pt>
                <c:pt idx="3895">
                  <c:v>233908.75</c:v>
                </c:pt>
                <c:pt idx="3896">
                  <c:v>241688.48439999999</c:v>
                </c:pt>
                <c:pt idx="3897">
                  <c:v>260763.32810000001</c:v>
                </c:pt>
                <c:pt idx="3898">
                  <c:v>270994.3125</c:v>
                </c:pt>
                <c:pt idx="3899">
                  <c:v>280350</c:v>
                </c:pt>
                <c:pt idx="3900">
                  <c:v>282972.53129999997</c:v>
                </c:pt>
                <c:pt idx="3901">
                  <c:v>285968.6875</c:v>
                </c:pt>
                <c:pt idx="3902">
                  <c:v>286047.90629999997</c:v>
                </c:pt>
                <c:pt idx="3903">
                  <c:v>286138.96879999997</c:v>
                </c:pt>
                <c:pt idx="3904">
                  <c:v>286205.34379999997</c:v>
                </c:pt>
                <c:pt idx="3905">
                  <c:v>286160.6875</c:v>
                </c:pt>
                <c:pt idx="3906">
                  <c:v>278524.125</c:v>
                </c:pt>
                <c:pt idx="3907">
                  <c:v>270605.53129999997</c:v>
                </c:pt>
                <c:pt idx="3908">
                  <c:v>260508.6563</c:v>
                </c:pt>
                <c:pt idx="3909">
                  <c:v>249819.67189999999</c:v>
                </c:pt>
                <c:pt idx="3910">
                  <c:v>240206.10939999999</c:v>
                </c:pt>
                <c:pt idx="3911">
                  <c:v>219732.7188</c:v>
                </c:pt>
                <c:pt idx="3912">
                  <c:v>206445.5</c:v>
                </c:pt>
                <c:pt idx="3913">
                  <c:v>199281.42189999999</c:v>
                </c:pt>
                <c:pt idx="3914">
                  <c:v>197324.1875</c:v>
                </c:pt>
                <c:pt idx="3915">
                  <c:v>197403.4063</c:v>
                </c:pt>
                <c:pt idx="3916">
                  <c:v>199679.89060000001</c:v>
                </c:pt>
                <c:pt idx="3917">
                  <c:v>205397.89060000001</c:v>
                </c:pt>
                <c:pt idx="3918">
                  <c:v>205420.0938</c:v>
                </c:pt>
                <c:pt idx="3919">
                  <c:v>217262.32810000001</c:v>
                </c:pt>
                <c:pt idx="3920">
                  <c:v>231999.3125</c:v>
                </c:pt>
                <c:pt idx="3921">
                  <c:v>242758.32810000001</c:v>
                </c:pt>
                <c:pt idx="3922">
                  <c:v>247703.82810000001</c:v>
                </c:pt>
                <c:pt idx="3923">
                  <c:v>251509.70310000001</c:v>
                </c:pt>
                <c:pt idx="3924">
                  <c:v>253333.54689999999</c:v>
                </c:pt>
                <c:pt idx="3925">
                  <c:v>257750.0313</c:v>
                </c:pt>
                <c:pt idx="3926">
                  <c:v>261653.2188</c:v>
                </c:pt>
                <c:pt idx="3927">
                  <c:v>262083.75</c:v>
                </c:pt>
                <c:pt idx="3928">
                  <c:v>261447.73439999999</c:v>
                </c:pt>
                <c:pt idx="3929">
                  <c:v>257591.0938</c:v>
                </c:pt>
                <c:pt idx="3930">
                  <c:v>255816.3125</c:v>
                </c:pt>
                <c:pt idx="3931">
                  <c:v>247768.5938</c:v>
                </c:pt>
                <c:pt idx="3932">
                  <c:v>240610.89060000001</c:v>
                </c:pt>
                <c:pt idx="3933">
                  <c:v>239056.9375</c:v>
                </c:pt>
                <c:pt idx="3934">
                  <c:v>229752.70310000001</c:v>
                </c:pt>
                <c:pt idx="3935">
                  <c:v>205825.39060000001</c:v>
                </c:pt>
                <c:pt idx="3936">
                  <c:v>199019.7188</c:v>
                </c:pt>
                <c:pt idx="3937">
                  <c:v>194670.82810000001</c:v>
                </c:pt>
                <c:pt idx="3938">
                  <c:v>194670.82810000001</c:v>
                </c:pt>
                <c:pt idx="3939">
                  <c:v>194750.04689999999</c:v>
                </c:pt>
                <c:pt idx="3940">
                  <c:v>195888.0313</c:v>
                </c:pt>
                <c:pt idx="3941">
                  <c:v>199770.5313</c:v>
                </c:pt>
                <c:pt idx="3942">
                  <c:v>205064.92189999999</c:v>
                </c:pt>
                <c:pt idx="3943">
                  <c:v>212785.48439999999</c:v>
                </c:pt>
                <c:pt idx="3944">
                  <c:v>223988.9063</c:v>
                </c:pt>
                <c:pt idx="3945">
                  <c:v>234810.57810000001</c:v>
                </c:pt>
                <c:pt idx="3946">
                  <c:v>244186.8125</c:v>
                </c:pt>
                <c:pt idx="3947">
                  <c:v>252567.29689999999</c:v>
                </c:pt>
                <c:pt idx="3948">
                  <c:v>254177.0625</c:v>
                </c:pt>
                <c:pt idx="3949">
                  <c:v>254132.4063</c:v>
                </c:pt>
                <c:pt idx="3950">
                  <c:v>254132.4063</c:v>
                </c:pt>
                <c:pt idx="3951">
                  <c:v>254221.01560000001</c:v>
                </c:pt>
                <c:pt idx="3952">
                  <c:v>254221.01560000001</c:v>
                </c:pt>
                <c:pt idx="3953">
                  <c:v>253446.9375</c:v>
                </c:pt>
                <c:pt idx="3954">
                  <c:v>254339.6875</c:v>
                </c:pt>
                <c:pt idx="3955">
                  <c:v>252421.70310000001</c:v>
                </c:pt>
                <c:pt idx="3956">
                  <c:v>245953.4375</c:v>
                </c:pt>
                <c:pt idx="3957">
                  <c:v>244977.5625</c:v>
                </c:pt>
                <c:pt idx="3958">
                  <c:v>234576.3125</c:v>
                </c:pt>
                <c:pt idx="3959">
                  <c:v>208806.79689999999</c:v>
                </c:pt>
                <c:pt idx="3960">
                  <c:v>201946.73439999999</c:v>
                </c:pt>
                <c:pt idx="3961">
                  <c:v>201946.73439999999</c:v>
                </c:pt>
                <c:pt idx="3962">
                  <c:v>204209.57810000001</c:v>
                </c:pt>
                <c:pt idx="3963">
                  <c:v>205295.82810000001</c:v>
                </c:pt>
                <c:pt idx="3964">
                  <c:v>208144.95310000001</c:v>
                </c:pt>
                <c:pt idx="3965">
                  <c:v>219806.95310000001</c:v>
                </c:pt>
                <c:pt idx="3966">
                  <c:v>229423.89060000001</c:v>
                </c:pt>
                <c:pt idx="3967">
                  <c:v>243068.73439999999</c:v>
                </c:pt>
                <c:pt idx="3968">
                  <c:v>253301.64060000001</c:v>
                </c:pt>
                <c:pt idx="3969">
                  <c:v>259039.17189999999</c:v>
                </c:pt>
                <c:pt idx="3970">
                  <c:v>263785.5</c:v>
                </c:pt>
                <c:pt idx="3971">
                  <c:v>270380.46879999997</c:v>
                </c:pt>
                <c:pt idx="3972">
                  <c:v>274543.53129999997</c:v>
                </c:pt>
                <c:pt idx="3973">
                  <c:v>275885.5</c:v>
                </c:pt>
                <c:pt idx="3974">
                  <c:v>275891.1875</c:v>
                </c:pt>
                <c:pt idx="3975">
                  <c:v>277118.875</c:v>
                </c:pt>
                <c:pt idx="3976">
                  <c:v>277551.4375</c:v>
                </c:pt>
                <c:pt idx="3977">
                  <c:v>276790.5</c:v>
                </c:pt>
                <c:pt idx="3978">
                  <c:v>270986.5625</c:v>
                </c:pt>
                <c:pt idx="3979">
                  <c:v>265533.71879999997</c:v>
                </c:pt>
                <c:pt idx="3980">
                  <c:v>259616.5</c:v>
                </c:pt>
                <c:pt idx="3981">
                  <c:v>253098.6875</c:v>
                </c:pt>
                <c:pt idx="3982">
                  <c:v>238674.10939999999</c:v>
                </c:pt>
                <c:pt idx="3983">
                  <c:v>224853.17189999999</c:v>
                </c:pt>
                <c:pt idx="3984">
                  <c:v>215092.4063</c:v>
                </c:pt>
                <c:pt idx="3985">
                  <c:v>213978.5938</c:v>
                </c:pt>
                <c:pt idx="3986">
                  <c:v>215914.2188</c:v>
                </c:pt>
                <c:pt idx="3987">
                  <c:v>215914.2188</c:v>
                </c:pt>
                <c:pt idx="3988">
                  <c:v>218190.7188</c:v>
                </c:pt>
                <c:pt idx="3989">
                  <c:v>224506.0313</c:v>
                </c:pt>
                <c:pt idx="3990">
                  <c:v>225049.625</c:v>
                </c:pt>
                <c:pt idx="3991">
                  <c:v>230771.7813</c:v>
                </c:pt>
                <c:pt idx="3992">
                  <c:v>239049.4688</c:v>
                </c:pt>
                <c:pt idx="3993">
                  <c:v>242503.9063</c:v>
                </c:pt>
                <c:pt idx="3994">
                  <c:v>244943.6875</c:v>
                </c:pt>
                <c:pt idx="3995">
                  <c:v>246852.14060000001</c:v>
                </c:pt>
                <c:pt idx="3996">
                  <c:v>248056.26560000001</c:v>
                </c:pt>
                <c:pt idx="3997">
                  <c:v>248119.9063</c:v>
                </c:pt>
                <c:pt idx="3998">
                  <c:v>247072.60939999999</c:v>
                </c:pt>
                <c:pt idx="3999">
                  <c:v>247027.95310000001</c:v>
                </c:pt>
                <c:pt idx="4000">
                  <c:v>247176.8125</c:v>
                </c:pt>
                <c:pt idx="4001">
                  <c:v>247485.45310000001</c:v>
                </c:pt>
                <c:pt idx="4002">
                  <c:v>245509.125</c:v>
                </c:pt>
                <c:pt idx="4003">
                  <c:v>246060.0938</c:v>
                </c:pt>
                <c:pt idx="4004">
                  <c:v>245892.67189999999</c:v>
                </c:pt>
                <c:pt idx="4005">
                  <c:v>243619.35939999999</c:v>
                </c:pt>
                <c:pt idx="4006">
                  <c:v>229075.875</c:v>
                </c:pt>
                <c:pt idx="4007">
                  <c:v>215965.57810000001</c:v>
                </c:pt>
                <c:pt idx="4008">
                  <c:v>213806.5938</c:v>
                </c:pt>
                <c:pt idx="4009">
                  <c:v>211852.01560000001</c:v>
                </c:pt>
                <c:pt idx="4010">
                  <c:v>211782.375</c:v>
                </c:pt>
                <c:pt idx="4011">
                  <c:v>211763.4063</c:v>
                </c:pt>
                <c:pt idx="4012">
                  <c:v>214612.51560000001</c:v>
                </c:pt>
                <c:pt idx="4013">
                  <c:v>222377.5</c:v>
                </c:pt>
                <c:pt idx="4014">
                  <c:v>228923.625</c:v>
                </c:pt>
                <c:pt idx="4015">
                  <c:v>230846.2813</c:v>
                </c:pt>
                <c:pt idx="4016">
                  <c:v>238828.70310000001</c:v>
                </c:pt>
                <c:pt idx="4017">
                  <c:v>246113.4375</c:v>
                </c:pt>
                <c:pt idx="4018">
                  <c:v>249745.5625</c:v>
                </c:pt>
                <c:pt idx="4019">
                  <c:v>252624.14060000001</c:v>
                </c:pt>
                <c:pt idx="4020">
                  <c:v>252798.57810000001</c:v>
                </c:pt>
                <c:pt idx="4021">
                  <c:v>250316.9688</c:v>
                </c:pt>
                <c:pt idx="4022">
                  <c:v>252512.23439999999</c:v>
                </c:pt>
                <c:pt idx="4023">
                  <c:v>252941.07810000001</c:v>
                </c:pt>
                <c:pt idx="4024">
                  <c:v>268825.71879999997</c:v>
                </c:pt>
                <c:pt idx="4025">
                  <c:v>267106.59379999997</c:v>
                </c:pt>
                <c:pt idx="4026">
                  <c:v>265217.09379999997</c:v>
                </c:pt>
                <c:pt idx="4027">
                  <c:v>263792.9375</c:v>
                </c:pt>
                <c:pt idx="4028">
                  <c:v>257542.5625</c:v>
                </c:pt>
                <c:pt idx="4029">
                  <c:v>257497.9063</c:v>
                </c:pt>
                <c:pt idx="4030">
                  <c:v>243866.10939999999</c:v>
                </c:pt>
                <c:pt idx="4031">
                  <c:v>227420.20310000001</c:v>
                </c:pt>
                <c:pt idx="4032">
                  <c:v>225121.3125</c:v>
                </c:pt>
                <c:pt idx="4033">
                  <c:v>225121.3125</c:v>
                </c:pt>
                <c:pt idx="4034">
                  <c:v>225032.70310000001</c:v>
                </c:pt>
                <c:pt idx="4035">
                  <c:v>225032.70310000001</c:v>
                </c:pt>
                <c:pt idx="4036">
                  <c:v>227881.82810000001</c:v>
                </c:pt>
                <c:pt idx="4037">
                  <c:v>237140.6563</c:v>
                </c:pt>
                <c:pt idx="4038">
                  <c:v>240797.17189999999</c:v>
                </c:pt>
                <c:pt idx="4039">
                  <c:v>252048.39060000001</c:v>
                </c:pt>
                <c:pt idx="4040">
                  <c:v>260255.75</c:v>
                </c:pt>
                <c:pt idx="4041">
                  <c:v>268795.6875</c:v>
                </c:pt>
                <c:pt idx="4042">
                  <c:v>283445.75</c:v>
                </c:pt>
                <c:pt idx="4043">
                  <c:v>286355.09379999997</c:v>
                </c:pt>
                <c:pt idx="4044">
                  <c:v>297335.875</c:v>
                </c:pt>
                <c:pt idx="4045">
                  <c:v>296877.71879999997</c:v>
                </c:pt>
                <c:pt idx="4046">
                  <c:v>296710.8125</c:v>
                </c:pt>
                <c:pt idx="4047">
                  <c:v>297927.71879999997</c:v>
                </c:pt>
                <c:pt idx="4048">
                  <c:v>296062.65629999997</c:v>
                </c:pt>
                <c:pt idx="4049">
                  <c:v>301928.03129999997</c:v>
                </c:pt>
                <c:pt idx="4050">
                  <c:v>299203.03129999997</c:v>
                </c:pt>
                <c:pt idx="4051">
                  <c:v>294152.25</c:v>
                </c:pt>
                <c:pt idx="4052">
                  <c:v>288204.53129999997</c:v>
                </c:pt>
                <c:pt idx="4053">
                  <c:v>266401.5</c:v>
                </c:pt>
                <c:pt idx="4054">
                  <c:v>260146.0625</c:v>
                </c:pt>
                <c:pt idx="4055">
                  <c:v>232855.75</c:v>
                </c:pt>
                <c:pt idx="4056">
                  <c:v>233033.875</c:v>
                </c:pt>
                <c:pt idx="4057">
                  <c:v>233122.48439999999</c:v>
                </c:pt>
                <c:pt idx="4058">
                  <c:v>233033.875</c:v>
                </c:pt>
                <c:pt idx="4059">
                  <c:v>233033.875</c:v>
                </c:pt>
                <c:pt idx="4060">
                  <c:v>241382.9063</c:v>
                </c:pt>
                <c:pt idx="4061">
                  <c:v>251887.32810000001</c:v>
                </c:pt>
                <c:pt idx="4062">
                  <c:v>253367.85939999999</c:v>
                </c:pt>
                <c:pt idx="4063">
                  <c:v>263502.21879999997</c:v>
                </c:pt>
                <c:pt idx="4064">
                  <c:v>273410.75</c:v>
                </c:pt>
                <c:pt idx="4065">
                  <c:v>284760.84379999997</c:v>
                </c:pt>
                <c:pt idx="4066">
                  <c:v>291556.25</c:v>
                </c:pt>
                <c:pt idx="4067">
                  <c:v>295724.46879999997</c:v>
                </c:pt>
                <c:pt idx="4068">
                  <c:v>299827.40629999997</c:v>
                </c:pt>
                <c:pt idx="4069">
                  <c:v>300490.4375</c:v>
                </c:pt>
                <c:pt idx="4070">
                  <c:v>300553.125</c:v>
                </c:pt>
                <c:pt idx="4071">
                  <c:v>300858.625</c:v>
                </c:pt>
                <c:pt idx="4072">
                  <c:v>301558.9375</c:v>
                </c:pt>
                <c:pt idx="4073">
                  <c:v>301558.9375</c:v>
                </c:pt>
                <c:pt idx="4074">
                  <c:v>294213.875</c:v>
                </c:pt>
                <c:pt idx="4075">
                  <c:v>285994.28129999997</c:v>
                </c:pt>
                <c:pt idx="4076">
                  <c:v>276801.125</c:v>
                </c:pt>
                <c:pt idx="4077">
                  <c:v>266363.03129999997</c:v>
                </c:pt>
                <c:pt idx="4078">
                  <c:v>251701.7188</c:v>
                </c:pt>
                <c:pt idx="4079">
                  <c:v>230736.14060000001</c:v>
                </c:pt>
                <c:pt idx="4080">
                  <c:v>211562.67189999999</c:v>
                </c:pt>
                <c:pt idx="4081">
                  <c:v>211651.2813</c:v>
                </c:pt>
                <c:pt idx="4082">
                  <c:v>211562.67189999999</c:v>
                </c:pt>
                <c:pt idx="4083">
                  <c:v>211562.67189999999</c:v>
                </c:pt>
                <c:pt idx="4084">
                  <c:v>216088.35939999999</c:v>
                </c:pt>
                <c:pt idx="4085">
                  <c:v>218260.85939999999</c:v>
                </c:pt>
                <c:pt idx="4086">
                  <c:v>223939.82810000001</c:v>
                </c:pt>
                <c:pt idx="4087">
                  <c:v>238671.60939999999</c:v>
                </c:pt>
                <c:pt idx="4088">
                  <c:v>248697.7188</c:v>
                </c:pt>
                <c:pt idx="4089">
                  <c:v>261912.0625</c:v>
                </c:pt>
                <c:pt idx="4090">
                  <c:v>266491.03129999997</c:v>
                </c:pt>
                <c:pt idx="4091">
                  <c:v>273774.4375</c:v>
                </c:pt>
                <c:pt idx="4092">
                  <c:v>281267.03129999997</c:v>
                </c:pt>
                <c:pt idx="4093">
                  <c:v>283164.625</c:v>
                </c:pt>
                <c:pt idx="4094">
                  <c:v>283119.96879999997</c:v>
                </c:pt>
                <c:pt idx="4095">
                  <c:v>283119.96879999997</c:v>
                </c:pt>
                <c:pt idx="4096">
                  <c:v>283119.96879999997</c:v>
                </c:pt>
                <c:pt idx="4097">
                  <c:v>283624.53129999997</c:v>
                </c:pt>
                <c:pt idx="4098">
                  <c:v>281927.75</c:v>
                </c:pt>
                <c:pt idx="4099">
                  <c:v>275256.75</c:v>
                </c:pt>
                <c:pt idx="4100">
                  <c:v>270626</c:v>
                </c:pt>
                <c:pt idx="4101">
                  <c:v>259882.32810000001</c:v>
                </c:pt>
                <c:pt idx="4102">
                  <c:v>243704.75</c:v>
                </c:pt>
                <c:pt idx="4103">
                  <c:v>216991.07810000001</c:v>
                </c:pt>
                <c:pt idx="4104">
                  <c:v>214561.64060000001</c:v>
                </c:pt>
                <c:pt idx="4105">
                  <c:v>214650.25</c:v>
                </c:pt>
                <c:pt idx="4106">
                  <c:v>213911.7188</c:v>
                </c:pt>
                <c:pt idx="4107">
                  <c:v>213911.7188</c:v>
                </c:pt>
                <c:pt idx="4108">
                  <c:v>218437.4063</c:v>
                </c:pt>
                <c:pt idx="4109">
                  <c:v>220676.79689999999</c:v>
                </c:pt>
                <c:pt idx="4110">
                  <c:v>222930.5625</c:v>
                </c:pt>
                <c:pt idx="4111">
                  <c:v>234685.8125</c:v>
                </c:pt>
                <c:pt idx="4112">
                  <c:v>240215.2188</c:v>
                </c:pt>
                <c:pt idx="4113">
                  <c:v>261671.4688</c:v>
                </c:pt>
                <c:pt idx="4114">
                  <c:v>265083.71879999997</c:v>
                </c:pt>
                <c:pt idx="4115">
                  <c:v>271535.53129999997</c:v>
                </c:pt>
                <c:pt idx="4116">
                  <c:v>276113.28129999997</c:v>
                </c:pt>
                <c:pt idx="4117">
                  <c:v>275886.03129999997</c:v>
                </c:pt>
                <c:pt idx="4118">
                  <c:v>281201.28129999997</c:v>
                </c:pt>
                <c:pt idx="4119">
                  <c:v>283356.78129999997</c:v>
                </c:pt>
                <c:pt idx="4120">
                  <c:v>283356.78129999997</c:v>
                </c:pt>
                <c:pt idx="4121">
                  <c:v>282860.53129999997</c:v>
                </c:pt>
                <c:pt idx="4122">
                  <c:v>279496.375</c:v>
                </c:pt>
                <c:pt idx="4123">
                  <c:v>275074.0625</c:v>
                </c:pt>
                <c:pt idx="4124">
                  <c:v>265387.21879999997</c:v>
                </c:pt>
                <c:pt idx="4125">
                  <c:v>257472.2813</c:v>
                </c:pt>
                <c:pt idx="4126">
                  <c:v>239033.3125</c:v>
                </c:pt>
                <c:pt idx="4127">
                  <c:v>221131.6875</c:v>
                </c:pt>
                <c:pt idx="4128">
                  <c:v>218697.04689999999</c:v>
                </c:pt>
                <c:pt idx="4129">
                  <c:v>217647.70310000001</c:v>
                </c:pt>
                <c:pt idx="4130">
                  <c:v>215299.82810000001</c:v>
                </c:pt>
                <c:pt idx="4131">
                  <c:v>215670.125</c:v>
                </c:pt>
                <c:pt idx="4132">
                  <c:v>221333.8125</c:v>
                </c:pt>
                <c:pt idx="4133">
                  <c:v>232052.25</c:v>
                </c:pt>
                <c:pt idx="4134">
                  <c:v>240434.9063</c:v>
                </c:pt>
                <c:pt idx="4135">
                  <c:v>254847.4375</c:v>
                </c:pt>
                <c:pt idx="4136">
                  <c:v>268705.71879999997</c:v>
                </c:pt>
                <c:pt idx="4137">
                  <c:v>284584.90629999997</c:v>
                </c:pt>
                <c:pt idx="4138">
                  <c:v>286909.4375</c:v>
                </c:pt>
                <c:pt idx="4139">
                  <c:v>294109.84379999997</c:v>
                </c:pt>
                <c:pt idx="4140">
                  <c:v>293745.15629999997</c:v>
                </c:pt>
                <c:pt idx="4141">
                  <c:v>293818.96879999997</c:v>
                </c:pt>
                <c:pt idx="4142">
                  <c:v>294988.0625</c:v>
                </c:pt>
                <c:pt idx="4143">
                  <c:v>294988.0625</c:v>
                </c:pt>
                <c:pt idx="4144">
                  <c:v>295139.875</c:v>
                </c:pt>
                <c:pt idx="4145">
                  <c:v>295033.90629999997</c:v>
                </c:pt>
                <c:pt idx="4146">
                  <c:v>294830.53129999997</c:v>
                </c:pt>
                <c:pt idx="4147">
                  <c:v>291187.21879999997</c:v>
                </c:pt>
                <c:pt idx="4148">
                  <c:v>284948.71879999997</c:v>
                </c:pt>
                <c:pt idx="4149">
                  <c:v>278820.0625</c:v>
                </c:pt>
                <c:pt idx="4150">
                  <c:v>256412.8125</c:v>
                </c:pt>
                <c:pt idx="4151">
                  <c:v>237562.54689999999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8642560"/>
        <c:axId val="249738368"/>
      </c:lineChart>
      <c:catAx>
        <c:axId val="248642560"/>
        <c:scaling>
          <c:orientation val="minMax"/>
        </c:scaling>
        <c:delete val="0"/>
        <c:axPos val="b"/>
        <c:numFmt formatCode="m/d/yyyy\ h:mm" sourceLinked="1"/>
        <c:majorTickMark val="out"/>
        <c:minorTickMark val="none"/>
        <c:tickLblPos val="nextTo"/>
        <c:crossAx val="249738368"/>
        <c:crosses val="autoZero"/>
        <c:auto val="0"/>
        <c:lblAlgn val="ctr"/>
        <c:lblOffset val="100"/>
        <c:noMultiLvlLbl val="0"/>
      </c:catAx>
      <c:valAx>
        <c:axId val="2497383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MW*Second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48642560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netload_inertia!$B$1</c:f>
              <c:strCache>
                <c:ptCount val="1"/>
                <c:pt idx="0">
                  <c:v>Netload</c:v>
                </c:pt>
              </c:strCache>
            </c:strRef>
          </c:tx>
          <c:marker>
            <c:symbol val="none"/>
          </c:marker>
          <c:cat>
            <c:numRef>
              <c:f>netload_inertia!$A$2:$A$4153</c:f>
              <c:numCache>
                <c:formatCode>m/d/yyyy\ h:mm</c:formatCode>
                <c:ptCount val="4152"/>
                <c:pt idx="0">
                  <c:v>42005</c:v>
                </c:pt>
                <c:pt idx="1">
                  <c:v>42005.041666666664</c:v>
                </c:pt>
                <c:pt idx="2">
                  <c:v>42005.083333333336</c:v>
                </c:pt>
                <c:pt idx="3">
                  <c:v>42005.125</c:v>
                </c:pt>
                <c:pt idx="4">
                  <c:v>42005.166666666664</c:v>
                </c:pt>
                <c:pt idx="5">
                  <c:v>42005.208333333336</c:v>
                </c:pt>
                <c:pt idx="6">
                  <c:v>42005.25</c:v>
                </c:pt>
                <c:pt idx="7">
                  <c:v>42005.291666666664</c:v>
                </c:pt>
                <c:pt idx="8">
                  <c:v>42005.333333333336</c:v>
                </c:pt>
                <c:pt idx="9">
                  <c:v>42005.375</c:v>
                </c:pt>
                <c:pt idx="10">
                  <c:v>42005.416666666664</c:v>
                </c:pt>
                <c:pt idx="11">
                  <c:v>42005.458333333336</c:v>
                </c:pt>
                <c:pt idx="12">
                  <c:v>42005.5</c:v>
                </c:pt>
                <c:pt idx="13">
                  <c:v>42005.541666666664</c:v>
                </c:pt>
                <c:pt idx="14">
                  <c:v>42005.583333333336</c:v>
                </c:pt>
                <c:pt idx="15">
                  <c:v>42005.625</c:v>
                </c:pt>
                <c:pt idx="16">
                  <c:v>42005.666666666664</c:v>
                </c:pt>
                <c:pt idx="17">
                  <c:v>42005.708333333336</c:v>
                </c:pt>
                <c:pt idx="18">
                  <c:v>42005.75</c:v>
                </c:pt>
                <c:pt idx="19">
                  <c:v>42005.791666666664</c:v>
                </c:pt>
                <c:pt idx="20">
                  <c:v>42005.833333333336</c:v>
                </c:pt>
                <c:pt idx="21">
                  <c:v>42005.875</c:v>
                </c:pt>
                <c:pt idx="22">
                  <c:v>42005.916666666664</c:v>
                </c:pt>
                <c:pt idx="23">
                  <c:v>42005.958333333336</c:v>
                </c:pt>
                <c:pt idx="24">
                  <c:v>42006</c:v>
                </c:pt>
                <c:pt idx="25">
                  <c:v>42006.041666666664</c:v>
                </c:pt>
                <c:pt idx="26">
                  <c:v>42006.083333333336</c:v>
                </c:pt>
                <c:pt idx="27">
                  <c:v>42006.125</c:v>
                </c:pt>
                <c:pt idx="28">
                  <c:v>42006.166666666664</c:v>
                </c:pt>
                <c:pt idx="29">
                  <c:v>42006.208333333336</c:v>
                </c:pt>
                <c:pt idx="30">
                  <c:v>42006.25</c:v>
                </c:pt>
                <c:pt idx="31">
                  <c:v>42006.291666666664</c:v>
                </c:pt>
                <c:pt idx="32">
                  <c:v>42006.333333333336</c:v>
                </c:pt>
                <c:pt idx="33">
                  <c:v>42006.375</c:v>
                </c:pt>
                <c:pt idx="34">
                  <c:v>42006.416666666664</c:v>
                </c:pt>
                <c:pt idx="35">
                  <c:v>42006.458333333336</c:v>
                </c:pt>
                <c:pt idx="36">
                  <c:v>42006.5</c:v>
                </c:pt>
                <c:pt idx="37">
                  <c:v>42006.541666666664</c:v>
                </c:pt>
                <c:pt idx="38">
                  <c:v>42006.583333333336</c:v>
                </c:pt>
                <c:pt idx="39">
                  <c:v>42006.625</c:v>
                </c:pt>
                <c:pt idx="40">
                  <c:v>42006.666666666664</c:v>
                </c:pt>
                <c:pt idx="41">
                  <c:v>42006.708333333336</c:v>
                </c:pt>
                <c:pt idx="42">
                  <c:v>42006.75</c:v>
                </c:pt>
                <c:pt idx="43">
                  <c:v>42006.791666666664</c:v>
                </c:pt>
                <c:pt idx="44">
                  <c:v>42006.833333333336</c:v>
                </c:pt>
                <c:pt idx="45">
                  <c:v>42006.875</c:v>
                </c:pt>
                <c:pt idx="46">
                  <c:v>42006.916666666664</c:v>
                </c:pt>
                <c:pt idx="47">
                  <c:v>42006.958333333336</c:v>
                </c:pt>
                <c:pt idx="48">
                  <c:v>42007</c:v>
                </c:pt>
                <c:pt idx="49">
                  <c:v>42007.041666666664</c:v>
                </c:pt>
                <c:pt idx="50">
                  <c:v>42007.083333333336</c:v>
                </c:pt>
                <c:pt idx="51">
                  <c:v>42007.125</c:v>
                </c:pt>
                <c:pt idx="52">
                  <c:v>42007.166666666664</c:v>
                </c:pt>
                <c:pt idx="53">
                  <c:v>42007.208333333336</c:v>
                </c:pt>
                <c:pt idx="54">
                  <c:v>42007.25</c:v>
                </c:pt>
                <c:pt idx="55">
                  <c:v>42007.291666666664</c:v>
                </c:pt>
                <c:pt idx="56">
                  <c:v>42007.333333333336</c:v>
                </c:pt>
                <c:pt idx="57">
                  <c:v>42007.375</c:v>
                </c:pt>
                <c:pt idx="58">
                  <c:v>42007.416666666664</c:v>
                </c:pt>
                <c:pt idx="59">
                  <c:v>42007.458333333336</c:v>
                </c:pt>
                <c:pt idx="60">
                  <c:v>42007.5</c:v>
                </c:pt>
                <c:pt idx="61">
                  <c:v>42007.541666666664</c:v>
                </c:pt>
                <c:pt idx="62">
                  <c:v>42007.583333333336</c:v>
                </c:pt>
                <c:pt idx="63">
                  <c:v>42007.625</c:v>
                </c:pt>
                <c:pt idx="64">
                  <c:v>42007.666666666664</c:v>
                </c:pt>
                <c:pt idx="65">
                  <c:v>42007.708333333336</c:v>
                </c:pt>
                <c:pt idx="66">
                  <c:v>42007.75</c:v>
                </c:pt>
                <c:pt idx="67">
                  <c:v>42007.791666666664</c:v>
                </c:pt>
                <c:pt idx="68">
                  <c:v>42007.833333333336</c:v>
                </c:pt>
                <c:pt idx="69">
                  <c:v>42007.875</c:v>
                </c:pt>
                <c:pt idx="70">
                  <c:v>42007.916666666664</c:v>
                </c:pt>
                <c:pt idx="71">
                  <c:v>42007.958333333336</c:v>
                </c:pt>
                <c:pt idx="72">
                  <c:v>42008</c:v>
                </c:pt>
                <c:pt idx="73">
                  <c:v>42008.041666666664</c:v>
                </c:pt>
                <c:pt idx="74">
                  <c:v>42008.083333333336</c:v>
                </c:pt>
                <c:pt idx="75">
                  <c:v>42008.125</c:v>
                </c:pt>
                <c:pt idx="76">
                  <c:v>42008.166666666664</c:v>
                </c:pt>
                <c:pt idx="77">
                  <c:v>42008.208333333336</c:v>
                </c:pt>
                <c:pt idx="78">
                  <c:v>42008.25</c:v>
                </c:pt>
                <c:pt idx="79">
                  <c:v>42008.291666666664</c:v>
                </c:pt>
                <c:pt idx="80">
                  <c:v>42008.333333333336</c:v>
                </c:pt>
                <c:pt idx="81">
                  <c:v>42008.375</c:v>
                </c:pt>
                <c:pt idx="82">
                  <c:v>42008.416666666664</c:v>
                </c:pt>
                <c:pt idx="83">
                  <c:v>42008.458333333336</c:v>
                </c:pt>
                <c:pt idx="84">
                  <c:v>42008.5</c:v>
                </c:pt>
                <c:pt idx="85">
                  <c:v>42008.541666666664</c:v>
                </c:pt>
                <c:pt idx="86">
                  <c:v>42008.583333333336</c:v>
                </c:pt>
                <c:pt idx="87">
                  <c:v>42008.625</c:v>
                </c:pt>
                <c:pt idx="88">
                  <c:v>42008.666666666664</c:v>
                </c:pt>
                <c:pt idx="89">
                  <c:v>42008.708333333336</c:v>
                </c:pt>
                <c:pt idx="90">
                  <c:v>42008.75</c:v>
                </c:pt>
                <c:pt idx="91">
                  <c:v>42008.791666666664</c:v>
                </c:pt>
                <c:pt idx="92">
                  <c:v>42008.833333333336</c:v>
                </c:pt>
                <c:pt idx="93">
                  <c:v>42008.875</c:v>
                </c:pt>
                <c:pt idx="94">
                  <c:v>42008.916666666664</c:v>
                </c:pt>
                <c:pt idx="95">
                  <c:v>42008.958333333336</c:v>
                </c:pt>
                <c:pt idx="96">
                  <c:v>42009</c:v>
                </c:pt>
                <c:pt idx="97">
                  <c:v>42009.041666666664</c:v>
                </c:pt>
                <c:pt idx="98">
                  <c:v>42009.083333333336</c:v>
                </c:pt>
                <c:pt idx="99">
                  <c:v>42009.125</c:v>
                </c:pt>
                <c:pt idx="100">
                  <c:v>42009.166666666664</c:v>
                </c:pt>
                <c:pt idx="101">
                  <c:v>42009.208333333336</c:v>
                </c:pt>
                <c:pt idx="102">
                  <c:v>42009.25</c:v>
                </c:pt>
                <c:pt idx="103">
                  <c:v>42009.291666666664</c:v>
                </c:pt>
                <c:pt idx="104">
                  <c:v>42009.333333333336</c:v>
                </c:pt>
                <c:pt idx="105">
                  <c:v>42009.375</c:v>
                </c:pt>
                <c:pt idx="106">
                  <c:v>42009.416666666664</c:v>
                </c:pt>
                <c:pt idx="107">
                  <c:v>42009.458333333336</c:v>
                </c:pt>
                <c:pt idx="108">
                  <c:v>42009.5</c:v>
                </c:pt>
                <c:pt idx="109">
                  <c:v>42009.541666666664</c:v>
                </c:pt>
                <c:pt idx="110">
                  <c:v>42009.583333333336</c:v>
                </c:pt>
                <c:pt idx="111">
                  <c:v>42009.625</c:v>
                </c:pt>
                <c:pt idx="112">
                  <c:v>42009.666666666664</c:v>
                </c:pt>
                <c:pt idx="113">
                  <c:v>42009.708333333336</c:v>
                </c:pt>
                <c:pt idx="114">
                  <c:v>42009.75</c:v>
                </c:pt>
                <c:pt idx="115">
                  <c:v>42009.791666666664</c:v>
                </c:pt>
                <c:pt idx="116">
                  <c:v>42009.833333333336</c:v>
                </c:pt>
                <c:pt idx="117">
                  <c:v>42009.875</c:v>
                </c:pt>
                <c:pt idx="118">
                  <c:v>42009.916666666664</c:v>
                </c:pt>
                <c:pt idx="119">
                  <c:v>42009.958333333336</c:v>
                </c:pt>
                <c:pt idx="120">
                  <c:v>42010</c:v>
                </c:pt>
                <c:pt idx="121">
                  <c:v>42010.041666666664</c:v>
                </c:pt>
                <c:pt idx="122">
                  <c:v>42010.083333333336</c:v>
                </c:pt>
                <c:pt idx="123">
                  <c:v>42010.125</c:v>
                </c:pt>
                <c:pt idx="124">
                  <c:v>42010.166666666664</c:v>
                </c:pt>
                <c:pt idx="125">
                  <c:v>42010.208333333336</c:v>
                </c:pt>
                <c:pt idx="126">
                  <c:v>42010.25</c:v>
                </c:pt>
                <c:pt idx="127">
                  <c:v>42010.291666666664</c:v>
                </c:pt>
                <c:pt idx="128">
                  <c:v>42010.333333333336</c:v>
                </c:pt>
                <c:pt idx="129">
                  <c:v>42010.375</c:v>
                </c:pt>
                <c:pt idx="130">
                  <c:v>42010.416666666664</c:v>
                </c:pt>
                <c:pt idx="131">
                  <c:v>42010.458333333336</c:v>
                </c:pt>
                <c:pt idx="132">
                  <c:v>42010.5</c:v>
                </c:pt>
                <c:pt idx="133">
                  <c:v>42010.541666666664</c:v>
                </c:pt>
                <c:pt idx="134">
                  <c:v>42010.583333333336</c:v>
                </c:pt>
                <c:pt idx="135">
                  <c:v>42010.625</c:v>
                </c:pt>
                <c:pt idx="136">
                  <c:v>42010.666666666664</c:v>
                </c:pt>
                <c:pt idx="137">
                  <c:v>42010.708333333336</c:v>
                </c:pt>
                <c:pt idx="138">
                  <c:v>42010.75</c:v>
                </c:pt>
                <c:pt idx="139">
                  <c:v>42010.791666666664</c:v>
                </c:pt>
                <c:pt idx="140">
                  <c:v>42010.833333333336</c:v>
                </c:pt>
                <c:pt idx="141">
                  <c:v>42010.875</c:v>
                </c:pt>
                <c:pt idx="142">
                  <c:v>42010.916666666664</c:v>
                </c:pt>
                <c:pt idx="143">
                  <c:v>42010.958333333336</c:v>
                </c:pt>
                <c:pt idx="144">
                  <c:v>42011</c:v>
                </c:pt>
                <c:pt idx="145">
                  <c:v>42011.041666666664</c:v>
                </c:pt>
                <c:pt idx="146">
                  <c:v>42011.083333333336</c:v>
                </c:pt>
                <c:pt idx="147">
                  <c:v>42011.125</c:v>
                </c:pt>
                <c:pt idx="148">
                  <c:v>42011.166666666664</c:v>
                </c:pt>
                <c:pt idx="149">
                  <c:v>42011.208333333336</c:v>
                </c:pt>
                <c:pt idx="150">
                  <c:v>42011.25</c:v>
                </c:pt>
                <c:pt idx="151">
                  <c:v>42011.291666666664</c:v>
                </c:pt>
                <c:pt idx="152">
                  <c:v>42011.333333333336</c:v>
                </c:pt>
                <c:pt idx="153">
                  <c:v>42011.375</c:v>
                </c:pt>
                <c:pt idx="154">
                  <c:v>42011.416666666664</c:v>
                </c:pt>
                <c:pt idx="155">
                  <c:v>42011.458333333336</c:v>
                </c:pt>
                <c:pt idx="156">
                  <c:v>42011.5</c:v>
                </c:pt>
                <c:pt idx="157">
                  <c:v>42011.541666666664</c:v>
                </c:pt>
                <c:pt idx="158">
                  <c:v>42011.583333333336</c:v>
                </c:pt>
                <c:pt idx="159">
                  <c:v>42011.625</c:v>
                </c:pt>
                <c:pt idx="160">
                  <c:v>42011.666666666664</c:v>
                </c:pt>
                <c:pt idx="161">
                  <c:v>42011.708333333336</c:v>
                </c:pt>
                <c:pt idx="162">
                  <c:v>42011.75</c:v>
                </c:pt>
                <c:pt idx="163">
                  <c:v>42011.791666666664</c:v>
                </c:pt>
                <c:pt idx="164">
                  <c:v>42011.833333333336</c:v>
                </c:pt>
                <c:pt idx="165">
                  <c:v>42011.875</c:v>
                </c:pt>
                <c:pt idx="166">
                  <c:v>42011.916666666664</c:v>
                </c:pt>
                <c:pt idx="167">
                  <c:v>42011.958333333336</c:v>
                </c:pt>
                <c:pt idx="168">
                  <c:v>42012</c:v>
                </c:pt>
                <c:pt idx="169">
                  <c:v>42012.041666666664</c:v>
                </c:pt>
                <c:pt idx="170">
                  <c:v>42012.083333333336</c:v>
                </c:pt>
                <c:pt idx="171">
                  <c:v>42012.125</c:v>
                </c:pt>
                <c:pt idx="172">
                  <c:v>42012.166666666664</c:v>
                </c:pt>
                <c:pt idx="173">
                  <c:v>42012.208333333336</c:v>
                </c:pt>
                <c:pt idx="174">
                  <c:v>42012.25</c:v>
                </c:pt>
                <c:pt idx="175">
                  <c:v>42012.291666666664</c:v>
                </c:pt>
                <c:pt idx="176">
                  <c:v>42012.333333333336</c:v>
                </c:pt>
                <c:pt idx="177">
                  <c:v>42012.375</c:v>
                </c:pt>
                <c:pt idx="178">
                  <c:v>42012.416666666664</c:v>
                </c:pt>
                <c:pt idx="179">
                  <c:v>42012.458333333336</c:v>
                </c:pt>
                <c:pt idx="180">
                  <c:v>42012.5</c:v>
                </c:pt>
                <c:pt idx="181">
                  <c:v>42012.541666666664</c:v>
                </c:pt>
                <c:pt idx="182">
                  <c:v>42012.583333333336</c:v>
                </c:pt>
                <c:pt idx="183">
                  <c:v>42012.625</c:v>
                </c:pt>
                <c:pt idx="184">
                  <c:v>42012.666666666664</c:v>
                </c:pt>
                <c:pt idx="185">
                  <c:v>42012.708333333336</c:v>
                </c:pt>
                <c:pt idx="186">
                  <c:v>42012.75</c:v>
                </c:pt>
                <c:pt idx="187">
                  <c:v>42012.791666666664</c:v>
                </c:pt>
                <c:pt idx="188">
                  <c:v>42012.833333333336</c:v>
                </c:pt>
                <c:pt idx="189">
                  <c:v>42012.875</c:v>
                </c:pt>
                <c:pt idx="190">
                  <c:v>42012.916666666664</c:v>
                </c:pt>
                <c:pt idx="191">
                  <c:v>42012.958333333336</c:v>
                </c:pt>
                <c:pt idx="192">
                  <c:v>42013</c:v>
                </c:pt>
                <c:pt idx="193">
                  <c:v>42013.041666666664</c:v>
                </c:pt>
                <c:pt idx="194">
                  <c:v>42013.083333333336</c:v>
                </c:pt>
                <c:pt idx="195">
                  <c:v>42013.125</c:v>
                </c:pt>
                <c:pt idx="196">
                  <c:v>42013.166666666664</c:v>
                </c:pt>
                <c:pt idx="197">
                  <c:v>42013.208333333336</c:v>
                </c:pt>
                <c:pt idx="198">
                  <c:v>42013.25</c:v>
                </c:pt>
                <c:pt idx="199">
                  <c:v>42013.291666666664</c:v>
                </c:pt>
                <c:pt idx="200">
                  <c:v>42013.333333333336</c:v>
                </c:pt>
                <c:pt idx="201">
                  <c:v>42013.375</c:v>
                </c:pt>
                <c:pt idx="202">
                  <c:v>42013.416666666664</c:v>
                </c:pt>
                <c:pt idx="203">
                  <c:v>42013.458333333336</c:v>
                </c:pt>
                <c:pt idx="204">
                  <c:v>42013.5</c:v>
                </c:pt>
                <c:pt idx="205">
                  <c:v>42013.541666666664</c:v>
                </c:pt>
                <c:pt idx="206">
                  <c:v>42013.583333333336</c:v>
                </c:pt>
                <c:pt idx="207">
                  <c:v>42013.625</c:v>
                </c:pt>
                <c:pt idx="208">
                  <c:v>42013.666666666664</c:v>
                </c:pt>
                <c:pt idx="209">
                  <c:v>42013.708333333336</c:v>
                </c:pt>
                <c:pt idx="210">
                  <c:v>42013.75</c:v>
                </c:pt>
                <c:pt idx="211">
                  <c:v>42013.791666666664</c:v>
                </c:pt>
                <c:pt idx="212">
                  <c:v>42013.833333333336</c:v>
                </c:pt>
                <c:pt idx="213">
                  <c:v>42013.875</c:v>
                </c:pt>
                <c:pt idx="214">
                  <c:v>42013.916666666664</c:v>
                </c:pt>
                <c:pt idx="215">
                  <c:v>42013.958333333336</c:v>
                </c:pt>
                <c:pt idx="216">
                  <c:v>42014</c:v>
                </c:pt>
                <c:pt idx="217">
                  <c:v>42014.041666666664</c:v>
                </c:pt>
                <c:pt idx="218">
                  <c:v>42014.083333333336</c:v>
                </c:pt>
                <c:pt idx="219">
                  <c:v>42014.125</c:v>
                </c:pt>
                <c:pt idx="220">
                  <c:v>42014.166666666664</c:v>
                </c:pt>
                <c:pt idx="221">
                  <c:v>42014.208333333336</c:v>
                </c:pt>
                <c:pt idx="222">
                  <c:v>42014.25</c:v>
                </c:pt>
                <c:pt idx="223">
                  <c:v>42014.291666666664</c:v>
                </c:pt>
                <c:pt idx="224">
                  <c:v>42014.333333333336</c:v>
                </c:pt>
                <c:pt idx="225">
                  <c:v>42014.375</c:v>
                </c:pt>
                <c:pt idx="226">
                  <c:v>42014.416666666664</c:v>
                </c:pt>
                <c:pt idx="227">
                  <c:v>42014.458333333336</c:v>
                </c:pt>
                <c:pt idx="228">
                  <c:v>42014.5</c:v>
                </c:pt>
                <c:pt idx="229">
                  <c:v>42014.541666666664</c:v>
                </c:pt>
                <c:pt idx="230">
                  <c:v>42014.583333333336</c:v>
                </c:pt>
                <c:pt idx="231">
                  <c:v>42014.625</c:v>
                </c:pt>
                <c:pt idx="232">
                  <c:v>42014.666666666664</c:v>
                </c:pt>
                <c:pt idx="233">
                  <c:v>42014.708333333336</c:v>
                </c:pt>
                <c:pt idx="234">
                  <c:v>42014.75</c:v>
                </c:pt>
                <c:pt idx="235">
                  <c:v>42014.791666666664</c:v>
                </c:pt>
                <c:pt idx="236">
                  <c:v>42014.833333333336</c:v>
                </c:pt>
                <c:pt idx="237">
                  <c:v>42014.875</c:v>
                </c:pt>
                <c:pt idx="238">
                  <c:v>42014.916666666664</c:v>
                </c:pt>
                <c:pt idx="239">
                  <c:v>42014.958333333336</c:v>
                </c:pt>
                <c:pt idx="240">
                  <c:v>42015</c:v>
                </c:pt>
                <c:pt idx="241">
                  <c:v>42015.041666666664</c:v>
                </c:pt>
                <c:pt idx="242">
                  <c:v>42015.083333333336</c:v>
                </c:pt>
                <c:pt idx="243">
                  <c:v>42015.125</c:v>
                </c:pt>
                <c:pt idx="244">
                  <c:v>42015.166666666664</c:v>
                </c:pt>
                <c:pt idx="245">
                  <c:v>42015.208333333336</c:v>
                </c:pt>
                <c:pt idx="246">
                  <c:v>42015.25</c:v>
                </c:pt>
                <c:pt idx="247">
                  <c:v>42015.291666666664</c:v>
                </c:pt>
                <c:pt idx="248">
                  <c:v>42015.333333333336</c:v>
                </c:pt>
                <c:pt idx="249">
                  <c:v>42015.375</c:v>
                </c:pt>
                <c:pt idx="250">
                  <c:v>42015.416666666664</c:v>
                </c:pt>
                <c:pt idx="251">
                  <c:v>42015.458333333336</c:v>
                </c:pt>
                <c:pt idx="252">
                  <c:v>42015.5</c:v>
                </c:pt>
                <c:pt idx="253">
                  <c:v>42015.541666666664</c:v>
                </c:pt>
                <c:pt idx="254">
                  <c:v>42015.583333333336</c:v>
                </c:pt>
                <c:pt idx="255">
                  <c:v>42015.625</c:v>
                </c:pt>
                <c:pt idx="256">
                  <c:v>42015.666666666664</c:v>
                </c:pt>
                <c:pt idx="257">
                  <c:v>42015.708333333336</c:v>
                </c:pt>
                <c:pt idx="258">
                  <c:v>42015.75</c:v>
                </c:pt>
                <c:pt idx="259">
                  <c:v>42015.791666666664</c:v>
                </c:pt>
                <c:pt idx="260">
                  <c:v>42015.833333333336</c:v>
                </c:pt>
                <c:pt idx="261">
                  <c:v>42015.875</c:v>
                </c:pt>
                <c:pt idx="262">
                  <c:v>42015.916666666664</c:v>
                </c:pt>
                <c:pt idx="263">
                  <c:v>42015.958333333336</c:v>
                </c:pt>
                <c:pt idx="264">
                  <c:v>42016</c:v>
                </c:pt>
                <c:pt idx="265">
                  <c:v>42016.041666666664</c:v>
                </c:pt>
                <c:pt idx="266">
                  <c:v>42016.083333333336</c:v>
                </c:pt>
                <c:pt idx="267">
                  <c:v>42016.125</c:v>
                </c:pt>
                <c:pt idx="268">
                  <c:v>42016.166666666664</c:v>
                </c:pt>
                <c:pt idx="269">
                  <c:v>42016.208333333336</c:v>
                </c:pt>
                <c:pt idx="270">
                  <c:v>42016.25</c:v>
                </c:pt>
                <c:pt idx="271">
                  <c:v>42016.291666666664</c:v>
                </c:pt>
                <c:pt idx="272">
                  <c:v>42016.333333333336</c:v>
                </c:pt>
                <c:pt idx="273">
                  <c:v>42016.375</c:v>
                </c:pt>
                <c:pt idx="274">
                  <c:v>42016.416666666664</c:v>
                </c:pt>
                <c:pt idx="275">
                  <c:v>42016.458333333336</c:v>
                </c:pt>
                <c:pt idx="276">
                  <c:v>42016.5</c:v>
                </c:pt>
                <c:pt idx="277">
                  <c:v>42016.541666666664</c:v>
                </c:pt>
                <c:pt idx="278">
                  <c:v>42016.583333333336</c:v>
                </c:pt>
                <c:pt idx="279">
                  <c:v>42016.625</c:v>
                </c:pt>
                <c:pt idx="280">
                  <c:v>42016.666666666664</c:v>
                </c:pt>
                <c:pt idx="281">
                  <c:v>42016.708333333336</c:v>
                </c:pt>
                <c:pt idx="282">
                  <c:v>42016.75</c:v>
                </c:pt>
                <c:pt idx="283">
                  <c:v>42016.791666666664</c:v>
                </c:pt>
                <c:pt idx="284">
                  <c:v>42016.833333333336</c:v>
                </c:pt>
                <c:pt idx="285">
                  <c:v>42016.875</c:v>
                </c:pt>
                <c:pt idx="286">
                  <c:v>42016.916666666664</c:v>
                </c:pt>
                <c:pt idx="287">
                  <c:v>42016.958333333336</c:v>
                </c:pt>
                <c:pt idx="288">
                  <c:v>42017</c:v>
                </c:pt>
                <c:pt idx="289">
                  <c:v>42017.041666666664</c:v>
                </c:pt>
                <c:pt idx="290">
                  <c:v>42017.083333333336</c:v>
                </c:pt>
                <c:pt idx="291">
                  <c:v>42017.125</c:v>
                </c:pt>
                <c:pt idx="292">
                  <c:v>42017.166666666664</c:v>
                </c:pt>
                <c:pt idx="293">
                  <c:v>42017.208333333336</c:v>
                </c:pt>
                <c:pt idx="294">
                  <c:v>42017.25</c:v>
                </c:pt>
                <c:pt idx="295">
                  <c:v>42017.291666666664</c:v>
                </c:pt>
                <c:pt idx="296">
                  <c:v>42017.333333333336</c:v>
                </c:pt>
                <c:pt idx="297">
                  <c:v>42017.375</c:v>
                </c:pt>
                <c:pt idx="298">
                  <c:v>42017.416666666664</c:v>
                </c:pt>
                <c:pt idx="299">
                  <c:v>42017.458333333336</c:v>
                </c:pt>
                <c:pt idx="300">
                  <c:v>42017.5</c:v>
                </c:pt>
                <c:pt idx="301">
                  <c:v>42017.541666666664</c:v>
                </c:pt>
                <c:pt idx="302">
                  <c:v>42017.583333333336</c:v>
                </c:pt>
                <c:pt idx="303">
                  <c:v>42017.625</c:v>
                </c:pt>
                <c:pt idx="304">
                  <c:v>42017.666666666664</c:v>
                </c:pt>
                <c:pt idx="305">
                  <c:v>42017.708333333336</c:v>
                </c:pt>
                <c:pt idx="306">
                  <c:v>42017.75</c:v>
                </c:pt>
                <c:pt idx="307">
                  <c:v>42017.791666666664</c:v>
                </c:pt>
                <c:pt idx="308">
                  <c:v>42017.833333333336</c:v>
                </c:pt>
                <c:pt idx="309">
                  <c:v>42017.875</c:v>
                </c:pt>
                <c:pt idx="310">
                  <c:v>42017.916666666664</c:v>
                </c:pt>
                <c:pt idx="311">
                  <c:v>42017.958333333336</c:v>
                </c:pt>
                <c:pt idx="312">
                  <c:v>42018</c:v>
                </c:pt>
                <c:pt idx="313">
                  <c:v>42018.041666666664</c:v>
                </c:pt>
                <c:pt idx="314">
                  <c:v>42018.083333333336</c:v>
                </c:pt>
                <c:pt idx="315">
                  <c:v>42018.125</c:v>
                </c:pt>
                <c:pt idx="316">
                  <c:v>42018.166666666664</c:v>
                </c:pt>
                <c:pt idx="317">
                  <c:v>42018.208333333336</c:v>
                </c:pt>
                <c:pt idx="318">
                  <c:v>42018.25</c:v>
                </c:pt>
                <c:pt idx="319">
                  <c:v>42018.291666666664</c:v>
                </c:pt>
                <c:pt idx="320">
                  <c:v>42018.333333333336</c:v>
                </c:pt>
                <c:pt idx="321">
                  <c:v>42018.375</c:v>
                </c:pt>
                <c:pt idx="322">
                  <c:v>42018.416666666664</c:v>
                </c:pt>
                <c:pt idx="323">
                  <c:v>42018.458333333336</c:v>
                </c:pt>
                <c:pt idx="324">
                  <c:v>42018.5</c:v>
                </c:pt>
                <c:pt idx="325">
                  <c:v>42018.541666666664</c:v>
                </c:pt>
                <c:pt idx="326">
                  <c:v>42018.583333333336</c:v>
                </c:pt>
                <c:pt idx="327">
                  <c:v>42018.625</c:v>
                </c:pt>
                <c:pt idx="328">
                  <c:v>42018.666666666664</c:v>
                </c:pt>
                <c:pt idx="329">
                  <c:v>42018.708333333336</c:v>
                </c:pt>
                <c:pt idx="330">
                  <c:v>42018.75</c:v>
                </c:pt>
                <c:pt idx="331">
                  <c:v>42018.791666666664</c:v>
                </c:pt>
                <c:pt idx="332">
                  <c:v>42018.833333333336</c:v>
                </c:pt>
                <c:pt idx="333">
                  <c:v>42018.875</c:v>
                </c:pt>
                <c:pt idx="334">
                  <c:v>42018.916666666664</c:v>
                </c:pt>
                <c:pt idx="335">
                  <c:v>42018.958333333336</c:v>
                </c:pt>
                <c:pt idx="336">
                  <c:v>42019</c:v>
                </c:pt>
                <c:pt idx="337">
                  <c:v>42019.041666666664</c:v>
                </c:pt>
                <c:pt idx="338">
                  <c:v>42019.083333333336</c:v>
                </c:pt>
                <c:pt idx="339">
                  <c:v>42019.125</c:v>
                </c:pt>
                <c:pt idx="340">
                  <c:v>42019.166666666664</c:v>
                </c:pt>
                <c:pt idx="341">
                  <c:v>42019.208333333336</c:v>
                </c:pt>
                <c:pt idx="342">
                  <c:v>42019.25</c:v>
                </c:pt>
                <c:pt idx="343">
                  <c:v>42019.291666666664</c:v>
                </c:pt>
                <c:pt idx="344">
                  <c:v>42019.333333333336</c:v>
                </c:pt>
                <c:pt idx="345">
                  <c:v>42019.375</c:v>
                </c:pt>
                <c:pt idx="346">
                  <c:v>42019.416666666664</c:v>
                </c:pt>
                <c:pt idx="347">
                  <c:v>42019.458333333336</c:v>
                </c:pt>
                <c:pt idx="348">
                  <c:v>42019.5</c:v>
                </c:pt>
                <c:pt idx="349">
                  <c:v>42019.541666666664</c:v>
                </c:pt>
                <c:pt idx="350">
                  <c:v>42019.583333333336</c:v>
                </c:pt>
                <c:pt idx="351">
                  <c:v>42019.625</c:v>
                </c:pt>
                <c:pt idx="352">
                  <c:v>42019.666666666664</c:v>
                </c:pt>
                <c:pt idx="353">
                  <c:v>42019.708333333336</c:v>
                </c:pt>
                <c:pt idx="354">
                  <c:v>42019.75</c:v>
                </c:pt>
                <c:pt idx="355">
                  <c:v>42019.791666666664</c:v>
                </c:pt>
                <c:pt idx="356">
                  <c:v>42019.833333333336</c:v>
                </c:pt>
                <c:pt idx="357">
                  <c:v>42019.875</c:v>
                </c:pt>
                <c:pt idx="358">
                  <c:v>42019.916666666664</c:v>
                </c:pt>
                <c:pt idx="359">
                  <c:v>42019.958333333336</c:v>
                </c:pt>
                <c:pt idx="360">
                  <c:v>42020</c:v>
                </c:pt>
                <c:pt idx="361">
                  <c:v>42020.041666666664</c:v>
                </c:pt>
                <c:pt idx="362">
                  <c:v>42020.083333333336</c:v>
                </c:pt>
                <c:pt idx="363">
                  <c:v>42020.125</c:v>
                </c:pt>
                <c:pt idx="364">
                  <c:v>42020.166666666664</c:v>
                </c:pt>
                <c:pt idx="365">
                  <c:v>42020.208333333336</c:v>
                </c:pt>
                <c:pt idx="366">
                  <c:v>42020.25</c:v>
                </c:pt>
                <c:pt idx="367">
                  <c:v>42020.291666666664</c:v>
                </c:pt>
                <c:pt idx="368">
                  <c:v>42020.333333333336</c:v>
                </c:pt>
                <c:pt idx="369">
                  <c:v>42020.375</c:v>
                </c:pt>
                <c:pt idx="370">
                  <c:v>42020.416666666664</c:v>
                </c:pt>
                <c:pt idx="371">
                  <c:v>42020.458333333336</c:v>
                </c:pt>
                <c:pt idx="372">
                  <c:v>42020.5</c:v>
                </c:pt>
                <c:pt idx="373">
                  <c:v>42020.541666666664</c:v>
                </c:pt>
                <c:pt idx="374">
                  <c:v>42020.583333333336</c:v>
                </c:pt>
                <c:pt idx="375">
                  <c:v>42020.625</c:v>
                </c:pt>
                <c:pt idx="376">
                  <c:v>42020.666666666664</c:v>
                </c:pt>
                <c:pt idx="377">
                  <c:v>42020.708333333336</c:v>
                </c:pt>
                <c:pt idx="378">
                  <c:v>42020.75</c:v>
                </c:pt>
                <c:pt idx="379">
                  <c:v>42020.791666666664</c:v>
                </c:pt>
                <c:pt idx="380">
                  <c:v>42020.833333333336</c:v>
                </c:pt>
                <c:pt idx="381">
                  <c:v>42020.875</c:v>
                </c:pt>
                <c:pt idx="382">
                  <c:v>42020.916666666664</c:v>
                </c:pt>
                <c:pt idx="383">
                  <c:v>42020.958333333336</c:v>
                </c:pt>
                <c:pt idx="384">
                  <c:v>42021</c:v>
                </c:pt>
                <c:pt idx="385">
                  <c:v>42021.041666666664</c:v>
                </c:pt>
                <c:pt idx="386">
                  <c:v>42021.083333333336</c:v>
                </c:pt>
                <c:pt idx="387">
                  <c:v>42021.125</c:v>
                </c:pt>
                <c:pt idx="388">
                  <c:v>42021.166666666664</c:v>
                </c:pt>
                <c:pt idx="389">
                  <c:v>42021.208333333336</c:v>
                </c:pt>
                <c:pt idx="390">
                  <c:v>42021.25</c:v>
                </c:pt>
                <c:pt idx="391">
                  <c:v>42021.291666666664</c:v>
                </c:pt>
                <c:pt idx="392">
                  <c:v>42021.333333333336</c:v>
                </c:pt>
                <c:pt idx="393">
                  <c:v>42021.375</c:v>
                </c:pt>
                <c:pt idx="394">
                  <c:v>42021.416666666664</c:v>
                </c:pt>
                <c:pt idx="395">
                  <c:v>42021.458333333336</c:v>
                </c:pt>
                <c:pt idx="396">
                  <c:v>42021.5</c:v>
                </c:pt>
                <c:pt idx="397">
                  <c:v>42021.541666666664</c:v>
                </c:pt>
                <c:pt idx="398">
                  <c:v>42021.583333333336</c:v>
                </c:pt>
                <c:pt idx="399">
                  <c:v>42021.625</c:v>
                </c:pt>
                <c:pt idx="400">
                  <c:v>42021.666666666664</c:v>
                </c:pt>
                <c:pt idx="401">
                  <c:v>42021.708333333336</c:v>
                </c:pt>
                <c:pt idx="402">
                  <c:v>42021.75</c:v>
                </c:pt>
                <c:pt idx="403">
                  <c:v>42021.791666666664</c:v>
                </c:pt>
                <c:pt idx="404">
                  <c:v>42021.833333333336</c:v>
                </c:pt>
                <c:pt idx="405">
                  <c:v>42021.875</c:v>
                </c:pt>
                <c:pt idx="406">
                  <c:v>42021.916666666664</c:v>
                </c:pt>
                <c:pt idx="407">
                  <c:v>42021.958333333336</c:v>
                </c:pt>
                <c:pt idx="408">
                  <c:v>42022</c:v>
                </c:pt>
                <c:pt idx="409">
                  <c:v>42022.041666666664</c:v>
                </c:pt>
                <c:pt idx="410">
                  <c:v>42022.083333333336</c:v>
                </c:pt>
                <c:pt idx="411">
                  <c:v>42022.125</c:v>
                </c:pt>
                <c:pt idx="412">
                  <c:v>42022.166666666664</c:v>
                </c:pt>
                <c:pt idx="413">
                  <c:v>42022.208333333336</c:v>
                </c:pt>
                <c:pt idx="414">
                  <c:v>42022.25</c:v>
                </c:pt>
                <c:pt idx="415">
                  <c:v>42022.291666666664</c:v>
                </c:pt>
                <c:pt idx="416">
                  <c:v>42022.333333333336</c:v>
                </c:pt>
                <c:pt idx="417">
                  <c:v>42022.375</c:v>
                </c:pt>
                <c:pt idx="418">
                  <c:v>42022.416666666664</c:v>
                </c:pt>
                <c:pt idx="419">
                  <c:v>42022.458333333336</c:v>
                </c:pt>
                <c:pt idx="420">
                  <c:v>42022.5</c:v>
                </c:pt>
                <c:pt idx="421">
                  <c:v>42022.541666666664</c:v>
                </c:pt>
                <c:pt idx="422">
                  <c:v>42022.583333333336</c:v>
                </c:pt>
                <c:pt idx="423">
                  <c:v>42022.625</c:v>
                </c:pt>
                <c:pt idx="424">
                  <c:v>42022.666666666664</c:v>
                </c:pt>
                <c:pt idx="425">
                  <c:v>42022.708333333336</c:v>
                </c:pt>
                <c:pt idx="426">
                  <c:v>42022.75</c:v>
                </c:pt>
                <c:pt idx="427">
                  <c:v>42022.791666666664</c:v>
                </c:pt>
                <c:pt idx="428">
                  <c:v>42022.833333333336</c:v>
                </c:pt>
                <c:pt idx="429">
                  <c:v>42022.875</c:v>
                </c:pt>
                <c:pt idx="430">
                  <c:v>42022.916666666664</c:v>
                </c:pt>
                <c:pt idx="431">
                  <c:v>42022.958333333336</c:v>
                </c:pt>
                <c:pt idx="432">
                  <c:v>42023</c:v>
                </c:pt>
                <c:pt idx="433">
                  <c:v>42023.041666666664</c:v>
                </c:pt>
                <c:pt idx="434">
                  <c:v>42023.083333333336</c:v>
                </c:pt>
                <c:pt idx="435">
                  <c:v>42023.125</c:v>
                </c:pt>
                <c:pt idx="436">
                  <c:v>42023.166666666664</c:v>
                </c:pt>
                <c:pt idx="437">
                  <c:v>42023.208333333336</c:v>
                </c:pt>
                <c:pt idx="438">
                  <c:v>42023.25</c:v>
                </c:pt>
                <c:pt idx="439">
                  <c:v>42023.291666666664</c:v>
                </c:pt>
                <c:pt idx="440">
                  <c:v>42023.333333333336</c:v>
                </c:pt>
                <c:pt idx="441">
                  <c:v>42023.375</c:v>
                </c:pt>
                <c:pt idx="442">
                  <c:v>42023.416666666664</c:v>
                </c:pt>
                <c:pt idx="443">
                  <c:v>42023.458333333336</c:v>
                </c:pt>
                <c:pt idx="444">
                  <c:v>42023.5</c:v>
                </c:pt>
                <c:pt idx="445">
                  <c:v>42023.541666666664</c:v>
                </c:pt>
                <c:pt idx="446">
                  <c:v>42023.583333333336</c:v>
                </c:pt>
                <c:pt idx="447">
                  <c:v>42023.625</c:v>
                </c:pt>
                <c:pt idx="448">
                  <c:v>42023.666666666664</c:v>
                </c:pt>
                <c:pt idx="449">
                  <c:v>42023.708333333336</c:v>
                </c:pt>
                <c:pt idx="450">
                  <c:v>42023.75</c:v>
                </c:pt>
                <c:pt idx="451">
                  <c:v>42023.791666666664</c:v>
                </c:pt>
                <c:pt idx="452">
                  <c:v>42023.833333333336</c:v>
                </c:pt>
                <c:pt idx="453">
                  <c:v>42023.875</c:v>
                </c:pt>
                <c:pt idx="454">
                  <c:v>42023.916666666664</c:v>
                </c:pt>
                <c:pt idx="455">
                  <c:v>42023.958333333336</c:v>
                </c:pt>
                <c:pt idx="456">
                  <c:v>42024</c:v>
                </c:pt>
                <c:pt idx="457">
                  <c:v>42024.041666666664</c:v>
                </c:pt>
                <c:pt idx="458">
                  <c:v>42024.083333333336</c:v>
                </c:pt>
                <c:pt idx="459">
                  <c:v>42024.125</c:v>
                </c:pt>
                <c:pt idx="460">
                  <c:v>42024.166666666664</c:v>
                </c:pt>
                <c:pt idx="461">
                  <c:v>42024.208333333336</c:v>
                </c:pt>
                <c:pt idx="462">
                  <c:v>42024.25</c:v>
                </c:pt>
                <c:pt idx="463">
                  <c:v>42024.291666666664</c:v>
                </c:pt>
                <c:pt idx="464">
                  <c:v>42024.333333333336</c:v>
                </c:pt>
                <c:pt idx="465">
                  <c:v>42024.375</c:v>
                </c:pt>
                <c:pt idx="466">
                  <c:v>42024.416666666664</c:v>
                </c:pt>
                <c:pt idx="467">
                  <c:v>42024.458333333336</c:v>
                </c:pt>
                <c:pt idx="468">
                  <c:v>42024.5</c:v>
                </c:pt>
                <c:pt idx="469">
                  <c:v>42024.541666666664</c:v>
                </c:pt>
                <c:pt idx="470">
                  <c:v>42024.583333333336</c:v>
                </c:pt>
                <c:pt idx="471">
                  <c:v>42024.625</c:v>
                </c:pt>
                <c:pt idx="472">
                  <c:v>42024.666666666664</c:v>
                </c:pt>
                <c:pt idx="473">
                  <c:v>42024.708333333336</c:v>
                </c:pt>
                <c:pt idx="474">
                  <c:v>42024.75</c:v>
                </c:pt>
                <c:pt idx="475">
                  <c:v>42024.791666666664</c:v>
                </c:pt>
                <c:pt idx="476">
                  <c:v>42024.833333333336</c:v>
                </c:pt>
                <c:pt idx="477">
                  <c:v>42024.875</c:v>
                </c:pt>
                <c:pt idx="478">
                  <c:v>42024.916666666664</c:v>
                </c:pt>
                <c:pt idx="479">
                  <c:v>42024.958333333336</c:v>
                </c:pt>
                <c:pt idx="480">
                  <c:v>42025</c:v>
                </c:pt>
                <c:pt idx="481">
                  <c:v>42025.041666666664</c:v>
                </c:pt>
                <c:pt idx="482">
                  <c:v>42025.083333333336</c:v>
                </c:pt>
                <c:pt idx="483">
                  <c:v>42025.125</c:v>
                </c:pt>
                <c:pt idx="484">
                  <c:v>42025.166666666664</c:v>
                </c:pt>
                <c:pt idx="485">
                  <c:v>42025.208333333336</c:v>
                </c:pt>
                <c:pt idx="486">
                  <c:v>42025.25</c:v>
                </c:pt>
                <c:pt idx="487">
                  <c:v>42025.291666666664</c:v>
                </c:pt>
                <c:pt idx="488">
                  <c:v>42025.333333333336</c:v>
                </c:pt>
                <c:pt idx="489">
                  <c:v>42025.375</c:v>
                </c:pt>
                <c:pt idx="490">
                  <c:v>42025.416666666664</c:v>
                </c:pt>
                <c:pt idx="491">
                  <c:v>42025.458333333336</c:v>
                </c:pt>
                <c:pt idx="492">
                  <c:v>42025.5</c:v>
                </c:pt>
                <c:pt idx="493">
                  <c:v>42025.541666666664</c:v>
                </c:pt>
                <c:pt idx="494">
                  <c:v>42025.583333333336</c:v>
                </c:pt>
                <c:pt idx="495">
                  <c:v>42025.625</c:v>
                </c:pt>
                <c:pt idx="496">
                  <c:v>42025.666666666664</c:v>
                </c:pt>
                <c:pt idx="497">
                  <c:v>42025.708333333336</c:v>
                </c:pt>
                <c:pt idx="498">
                  <c:v>42025.75</c:v>
                </c:pt>
                <c:pt idx="499">
                  <c:v>42025.791666666664</c:v>
                </c:pt>
                <c:pt idx="500">
                  <c:v>42025.833333333336</c:v>
                </c:pt>
                <c:pt idx="501">
                  <c:v>42025.875</c:v>
                </c:pt>
                <c:pt idx="502">
                  <c:v>42025.916666666664</c:v>
                </c:pt>
                <c:pt idx="503">
                  <c:v>42025.958333333336</c:v>
                </c:pt>
                <c:pt idx="504">
                  <c:v>42026</c:v>
                </c:pt>
                <c:pt idx="505">
                  <c:v>42026.041666666664</c:v>
                </c:pt>
                <c:pt idx="506">
                  <c:v>42026.083333333336</c:v>
                </c:pt>
                <c:pt idx="507">
                  <c:v>42026.125</c:v>
                </c:pt>
                <c:pt idx="508">
                  <c:v>42026.166666666664</c:v>
                </c:pt>
                <c:pt idx="509">
                  <c:v>42026.208333333336</c:v>
                </c:pt>
                <c:pt idx="510">
                  <c:v>42026.25</c:v>
                </c:pt>
                <c:pt idx="511">
                  <c:v>42026.291666666664</c:v>
                </c:pt>
                <c:pt idx="512">
                  <c:v>42026.333333333336</c:v>
                </c:pt>
                <c:pt idx="513">
                  <c:v>42026.375</c:v>
                </c:pt>
                <c:pt idx="514">
                  <c:v>42026.416666666664</c:v>
                </c:pt>
                <c:pt idx="515">
                  <c:v>42026.458333333336</c:v>
                </c:pt>
                <c:pt idx="516">
                  <c:v>42026.5</c:v>
                </c:pt>
                <c:pt idx="517">
                  <c:v>42026.541666666664</c:v>
                </c:pt>
                <c:pt idx="518">
                  <c:v>42026.583333333336</c:v>
                </c:pt>
                <c:pt idx="519">
                  <c:v>42026.625</c:v>
                </c:pt>
                <c:pt idx="520">
                  <c:v>42026.666666666664</c:v>
                </c:pt>
                <c:pt idx="521">
                  <c:v>42026.708333333336</c:v>
                </c:pt>
                <c:pt idx="522">
                  <c:v>42026.75</c:v>
                </c:pt>
                <c:pt idx="523">
                  <c:v>42026.791666666664</c:v>
                </c:pt>
                <c:pt idx="524">
                  <c:v>42026.833333333336</c:v>
                </c:pt>
                <c:pt idx="525">
                  <c:v>42026.875</c:v>
                </c:pt>
                <c:pt idx="526">
                  <c:v>42026.916666666664</c:v>
                </c:pt>
                <c:pt idx="527">
                  <c:v>42026.958333333336</c:v>
                </c:pt>
                <c:pt idx="528">
                  <c:v>42027</c:v>
                </c:pt>
                <c:pt idx="529">
                  <c:v>42027.041666666664</c:v>
                </c:pt>
                <c:pt idx="530">
                  <c:v>42027.083333333336</c:v>
                </c:pt>
                <c:pt idx="531">
                  <c:v>42027.125</c:v>
                </c:pt>
                <c:pt idx="532">
                  <c:v>42027.166666666664</c:v>
                </c:pt>
                <c:pt idx="533">
                  <c:v>42027.208333333336</c:v>
                </c:pt>
                <c:pt idx="534">
                  <c:v>42027.25</c:v>
                </c:pt>
                <c:pt idx="535">
                  <c:v>42027.291666666664</c:v>
                </c:pt>
                <c:pt idx="536">
                  <c:v>42027.333333333336</c:v>
                </c:pt>
                <c:pt idx="537">
                  <c:v>42027.375</c:v>
                </c:pt>
                <c:pt idx="538">
                  <c:v>42027.416666666664</c:v>
                </c:pt>
                <c:pt idx="539">
                  <c:v>42027.458333333336</c:v>
                </c:pt>
                <c:pt idx="540">
                  <c:v>42027.5</c:v>
                </c:pt>
                <c:pt idx="541">
                  <c:v>42027.541666666664</c:v>
                </c:pt>
                <c:pt idx="542">
                  <c:v>42027.583333333336</c:v>
                </c:pt>
                <c:pt idx="543">
                  <c:v>42027.625</c:v>
                </c:pt>
                <c:pt idx="544">
                  <c:v>42027.666666666664</c:v>
                </c:pt>
                <c:pt idx="545">
                  <c:v>42027.708333333336</c:v>
                </c:pt>
                <c:pt idx="546">
                  <c:v>42027.75</c:v>
                </c:pt>
                <c:pt idx="547">
                  <c:v>42027.791666666664</c:v>
                </c:pt>
                <c:pt idx="548">
                  <c:v>42027.833333333336</c:v>
                </c:pt>
                <c:pt idx="549">
                  <c:v>42027.875</c:v>
                </c:pt>
                <c:pt idx="550">
                  <c:v>42027.916666666664</c:v>
                </c:pt>
                <c:pt idx="551">
                  <c:v>42027.958333333336</c:v>
                </c:pt>
                <c:pt idx="552">
                  <c:v>42028</c:v>
                </c:pt>
                <c:pt idx="553">
                  <c:v>42028.041666666664</c:v>
                </c:pt>
                <c:pt idx="554">
                  <c:v>42028.083333333336</c:v>
                </c:pt>
                <c:pt idx="555">
                  <c:v>42028.125</c:v>
                </c:pt>
                <c:pt idx="556">
                  <c:v>42028.166666666664</c:v>
                </c:pt>
                <c:pt idx="557">
                  <c:v>42028.208333333336</c:v>
                </c:pt>
                <c:pt idx="558">
                  <c:v>42028.25</c:v>
                </c:pt>
                <c:pt idx="559">
                  <c:v>42028.291666666664</c:v>
                </c:pt>
                <c:pt idx="560">
                  <c:v>42028.333333333336</c:v>
                </c:pt>
                <c:pt idx="561">
                  <c:v>42028.375</c:v>
                </c:pt>
                <c:pt idx="562">
                  <c:v>42028.416666666664</c:v>
                </c:pt>
                <c:pt idx="563">
                  <c:v>42028.458333333336</c:v>
                </c:pt>
                <c:pt idx="564">
                  <c:v>42028.5</c:v>
                </c:pt>
                <c:pt idx="565">
                  <c:v>42028.541666666664</c:v>
                </c:pt>
                <c:pt idx="566">
                  <c:v>42028.583333333336</c:v>
                </c:pt>
                <c:pt idx="567">
                  <c:v>42028.625</c:v>
                </c:pt>
                <c:pt idx="568">
                  <c:v>42028.666666666664</c:v>
                </c:pt>
                <c:pt idx="569">
                  <c:v>42028.708333333336</c:v>
                </c:pt>
                <c:pt idx="570">
                  <c:v>42028.75</c:v>
                </c:pt>
                <c:pt idx="571">
                  <c:v>42028.791666666664</c:v>
                </c:pt>
                <c:pt idx="572">
                  <c:v>42028.833333333336</c:v>
                </c:pt>
                <c:pt idx="573">
                  <c:v>42028.875</c:v>
                </c:pt>
                <c:pt idx="574">
                  <c:v>42028.916666666664</c:v>
                </c:pt>
                <c:pt idx="575">
                  <c:v>42028.958333333336</c:v>
                </c:pt>
                <c:pt idx="576">
                  <c:v>42029</c:v>
                </c:pt>
                <c:pt idx="577">
                  <c:v>42029.041666666664</c:v>
                </c:pt>
                <c:pt idx="578">
                  <c:v>42029.083333333336</c:v>
                </c:pt>
                <c:pt idx="579">
                  <c:v>42029.125</c:v>
                </c:pt>
                <c:pt idx="580">
                  <c:v>42029.166666666664</c:v>
                </c:pt>
                <c:pt idx="581">
                  <c:v>42029.208333333336</c:v>
                </c:pt>
                <c:pt idx="582">
                  <c:v>42029.25</c:v>
                </c:pt>
                <c:pt idx="583">
                  <c:v>42029.291666666664</c:v>
                </c:pt>
                <c:pt idx="584">
                  <c:v>42029.333333333336</c:v>
                </c:pt>
                <c:pt idx="585">
                  <c:v>42029.375</c:v>
                </c:pt>
                <c:pt idx="586">
                  <c:v>42029.416666666664</c:v>
                </c:pt>
                <c:pt idx="587">
                  <c:v>42029.458333333336</c:v>
                </c:pt>
                <c:pt idx="588">
                  <c:v>42029.5</c:v>
                </c:pt>
                <c:pt idx="589">
                  <c:v>42029.541666666664</c:v>
                </c:pt>
                <c:pt idx="590">
                  <c:v>42029.583333333336</c:v>
                </c:pt>
                <c:pt idx="591">
                  <c:v>42029.625</c:v>
                </c:pt>
                <c:pt idx="592">
                  <c:v>42029.666666666664</c:v>
                </c:pt>
                <c:pt idx="593">
                  <c:v>42029.708333333336</c:v>
                </c:pt>
                <c:pt idx="594">
                  <c:v>42029.75</c:v>
                </c:pt>
                <c:pt idx="595">
                  <c:v>42029.791666666664</c:v>
                </c:pt>
                <c:pt idx="596">
                  <c:v>42029.833333333336</c:v>
                </c:pt>
                <c:pt idx="597">
                  <c:v>42029.875</c:v>
                </c:pt>
                <c:pt idx="598">
                  <c:v>42029.916666666664</c:v>
                </c:pt>
                <c:pt idx="599">
                  <c:v>42029.958333333336</c:v>
                </c:pt>
                <c:pt idx="600">
                  <c:v>42030</c:v>
                </c:pt>
                <c:pt idx="601">
                  <c:v>42030.041666666664</c:v>
                </c:pt>
                <c:pt idx="602">
                  <c:v>42030.083333333336</c:v>
                </c:pt>
                <c:pt idx="603">
                  <c:v>42030.125</c:v>
                </c:pt>
                <c:pt idx="604">
                  <c:v>42030.166666666664</c:v>
                </c:pt>
                <c:pt idx="605">
                  <c:v>42030.208333333336</c:v>
                </c:pt>
                <c:pt idx="606">
                  <c:v>42030.25</c:v>
                </c:pt>
                <c:pt idx="607">
                  <c:v>42030.291666666664</c:v>
                </c:pt>
                <c:pt idx="608">
                  <c:v>42030.333333333336</c:v>
                </c:pt>
                <c:pt idx="609">
                  <c:v>42030.375</c:v>
                </c:pt>
                <c:pt idx="610">
                  <c:v>42030.416666666664</c:v>
                </c:pt>
                <c:pt idx="611">
                  <c:v>42030.458333333336</c:v>
                </c:pt>
                <c:pt idx="612">
                  <c:v>42030.5</c:v>
                </c:pt>
                <c:pt idx="613">
                  <c:v>42030.541666666664</c:v>
                </c:pt>
                <c:pt idx="614">
                  <c:v>42030.583333333336</c:v>
                </c:pt>
                <c:pt idx="615">
                  <c:v>42030.625</c:v>
                </c:pt>
                <c:pt idx="616">
                  <c:v>42030.666666666664</c:v>
                </c:pt>
                <c:pt idx="617">
                  <c:v>42030.708333333336</c:v>
                </c:pt>
                <c:pt idx="618">
                  <c:v>42030.75</c:v>
                </c:pt>
                <c:pt idx="619">
                  <c:v>42030.791666666664</c:v>
                </c:pt>
                <c:pt idx="620">
                  <c:v>42030.833333333336</c:v>
                </c:pt>
                <c:pt idx="621">
                  <c:v>42030.875</c:v>
                </c:pt>
                <c:pt idx="622">
                  <c:v>42030.916666666664</c:v>
                </c:pt>
                <c:pt idx="623">
                  <c:v>42030.958333333336</c:v>
                </c:pt>
                <c:pt idx="624">
                  <c:v>42031</c:v>
                </c:pt>
                <c:pt idx="625">
                  <c:v>42031.041666666664</c:v>
                </c:pt>
                <c:pt idx="626">
                  <c:v>42031.083333333336</c:v>
                </c:pt>
                <c:pt idx="627">
                  <c:v>42031.125</c:v>
                </c:pt>
                <c:pt idx="628">
                  <c:v>42031.166666666664</c:v>
                </c:pt>
                <c:pt idx="629">
                  <c:v>42031.208333333336</c:v>
                </c:pt>
                <c:pt idx="630">
                  <c:v>42031.25</c:v>
                </c:pt>
                <c:pt idx="631">
                  <c:v>42031.291666666664</c:v>
                </c:pt>
                <c:pt idx="632">
                  <c:v>42031.333333333336</c:v>
                </c:pt>
                <c:pt idx="633">
                  <c:v>42031.375</c:v>
                </c:pt>
                <c:pt idx="634">
                  <c:v>42031.416666666664</c:v>
                </c:pt>
                <c:pt idx="635">
                  <c:v>42031.458333333336</c:v>
                </c:pt>
                <c:pt idx="636">
                  <c:v>42031.5</c:v>
                </c:pt>
                <c:pt idx="637">
                  <c:v>42031.541666666664</c:v>
                </c:pt>
                <c:pt idx="638">
                  <c:v>42031.583333333336</c:v>
                </c:pt>
                <c:pt idx="639">
                  <c:v>42031.625</c:v>
                </c:pt>
                <c:pt idx="640">
                  <c:v>42031.666666666664</c:v>
                </c:pt>
                <c:pt idx="641">
                  <c:v>42031.708333333336</c:v>
                </c:pt>
                <c:pt idx="642">
                  <c:v>42031.75</c:v>
                </c:pt>
                <c:pt idx="643">
                  <c:v>42031.791666666664</c:v>
                </c:pt>
                <c:pt idx="644">
                  <c:v>42031.833333333336</c:v>
                </c:pt>
                <c:pt idx="645">
                  <c:v>42031.875</c:v>
                </c:pt>
                <c:pt idx="646">
                  <c:v>42031.916666666664</c:v>
                </c:pt>
                <c:pt idx="647">
                  <c:v>42031.958333333336</c:v>
                </c:pt>
                <c:pt idx="648">
                  <c:v>42032</c:v>
                </c:pt>
                <c:pt idx="649">
                  <c:v>42032.041666666664</c:v>
                </c:pt>
                <c:pt idx="650">
                  <c:v>42032.083333333336</c:v>
                </c:pt>
                <c:pt idx="651">
                  <c:v>42032.125</c:v>
                </c:pt>
                <c:pt idx="652">
                  <c:v>42032.166666666664</c:v>
                </c:pt>
                <c:pt idx="653">
                  <c:v>42032.208333333336</c:v>
                </c:pt>
                <c:pt idx="654">
                  <c:v>42032.25</c:v>
                </c:pt>
                <c:pt idx="655">
                  <c:v>42032.291666666664</c:v>
                </c:pt>
                <c:pt idx="656">
                  <c:v>42032.333333333336</c:v>
                </c:pt>
                <c:pt idx="657">
                  <c:v>42032.375</c:v>
                </c:pt>
                <c:pt idx="658">
                  <c:v>42032.416666666664</c:v>
                </c:pt>
                <c:pt idx="659">
                  <c:v>42032.458333333336</c:v>
                </c:pt>
                <c:pt idx="660">
                  <c:v>42032.5</c:v>
                </c:pt>
                <c:pt idx="661">
                  <c:v>42032.541666666664</c:v>
                </c:pt>
                <c:pt idx="662">
                  <c:v>42032.583333333336</c:v>
                </c:pt>
                <c:pt idx="663">
                  <c:v>42032.625</c:v>
                </c:pt>
                <c:pt idx="664">
                  <c:v>42032.666666666664</c:v>
                </c:pt>
                <c:pt idx="665">
                  <c:v>42032.708333333336</c:v>
                </c:pt>
                <c:pt idx="666">
                  <c:v>42032.75</c:v>
                </c:pt>
                <c:pt idx="667">
                  <c:v>42032.791666666664</c:v>
                </c:pt>
                <c:pt idx="668">
                  <c:v>42032.833333333336</c:v>
                </c:pt>
                <c:pt idx="669">
                  <c:v>42032.875</c:v>
                </c:pt>
                <c:pt idx="670">
                  <c:v>42032.916666666664</c:v>
                </c:pt>
                <c:pt idx="671">
                  <c:v>42032.958333333336</c:v>
                </c:pt>
                <c:pt idx="672">
                  <c:v>42033</c:v>
                </c:pt>
                <c:pt idx="673">
                  <c:v>42033.041666666664</c:v>
                </c:pt>
                <c:pt idx="674">
                  <c:v>42033.083333333336</c:v>
                </c:pt>
                <c:pt idx="675">
                  <c:v>42033.125</c:v>
                </c:pt>
                <c:pt idx="676">
                  <c:v>42033.166666666664</c:v>
                </c:pt>
                <c:pt idx="677">
                  <c:v>42033.208333333336</c:v>
                </c:pt>
                <c:pt idx="678">
                  <c:v>42033.25</c:v>
                </c:pt>
                <c:pt idx="679">
                  <c:v>42033.291666666664</c:v>
                </c:pt>
                <c:pt idx="680">
                  <c:v>42033.333333333336</c:v>
                </c:pt>
                <c:pt idx="681">
                  <c:v>42033.375</c:v>
                </c:pt>
                <c:pt idx="682">
                  <c:v>42033.416666666664</c:v>
                </c:pt>
                <c:pt idx="683">
                  <c:v>42033.458333333336</c:v>
                </c:pt>
                <c:pt idx="684">
                  <c:v>42033.5</c:v>
                </c:pt>
                <c:pt idx="685">
                  <c:v>42033.541666666664</c:v>
                </c:pt>
                <c:pt idx="686">
                  <c:v>42033.583333333336</c:v>
                </c:pt>
                <c:pt idx="687">
                  <c:v>42033.625</c:v>
                </c:pt>
                <c:pt idx="688">
                  <c:v>42033.666666666664</c:v>
                </c:pt>
                <c:pt idx="689">
                  <c:v>42033.708333333336</c:v>
                </c:pt>
                <c:pt idx="690">
                  <c:v>42033.75</c:v>
                </c:pt>
                <c:pt idx="691">
                  <c:v>42033.791666666664</c:v>
                </c:pt>
                <c:pt idx="692">
                  <c:v>42033.833333333336</c:v>
                </c:pt>
                <c:pt idx="693">
                  <c:v>42033.875</c:v>
                </c:pt>
                <c:pt idx="694">
                  <c:v>42033.916666666664</c:v>
                </c:pt>
                <c:pt idx="695">
                  <c:v>42033.958333333336</c:v>
                </c:pt>
                <c:pt idx="696">
                  <c:v>42034</c:v>
                </c:pt>
                <c:pt idx="697">
                  <c:v>42034.041666666664</c:v>
                </c:pt>
                <c:pt idx="698">
                  <c:v>42034.083333333336</c:v>
                </c:pt>
                <c:pt idx="699">
                  <c:v>42034.125</c:v>
                </c:pt>
                <c:pt idx="700">
                  <c:v>42034.166666666664</c:v>
                </c:pt>
                <c:pt idx="701">
                  <c:v>42034.208333333336</c:v>
                </c:pt>
                <c:pt idx="702">
                  <c:v>42034.25</c:v>
                </c:pt>
                <c:pt idx="703">
                  <c:v>42034.291666666664</c:v>
                </c:pt>
                <c:pt idx="704">
                  <c:v>42034.333333333336</c:v>
                </c:pt>
                <c:pt idx="705">
                  <c:v>42034.375</c:v>
                </c:pt>
                <c:pt idx="706">
                  <c:v>42034.416666666664</c:v>
                </c:pt>
                <c:pt idx="707">
                  <c:v>42034.458333333336</c:v>
                </c:pt>
                <c:pt idx="708">
                  <c:v>42034.5</c:v>
                </c:pt>
                <c:pt idx="709">
                  <c:v>42034.541666666664</c:v>
                </c:pt>
                <c:pt idx="710">
                  <c:v>42034.583333333336</c:v>
                </c:pt>
                <c:pt idx="711">
                  <c:v>42034.625</c:v>
                </c:pt>
                <c:pt idx="712">
                  <c:v>42034.666666666664</c:v>
                </c:pt>
                <c:pt idx="713">
                  <c:v>42034.708333333336</c:v>
                </c:pt>
                <c:pt idx="714">
                  <c:v>42034.75</c:v>
                </c:pt>
                <c:pt idx="715">
                  <c:v>42034.791666666664</c:v>
                </c:pt>
                <c:pt idx="716">
                  <c:v>42034.833333333336</c:v>
                </c:pt>
                <c:pt idx="717">
                  <c:v>42034.875</c:v>
                </c:pt>
                <c:pt idx="718">
                  <c:v>42034.916666666664</c:v>
                </c:pt>
                <c:pt idx="719">
                  <c:v>42034.958333333336</c:v>
                </c:pt>
                <c:pt idx="720">
                  <c:v>42035</c:v>
                </c:pt>
                <c:pt idx="721">
                  <c:v>42035.041666666664</c:v>
                </c:pt>
                <c:pt idx="722">
                  <c:v>42035.083333333336</c:v>
                </c:pt>
                <c:pt idx="723">
                  <c:v>42035.125</c:v>
                </c:pt>
                <c:pt idx="724">
                  <c:v>42035.166666666664</c:v>
                </c:pt>
                <c:pt idx="725">
                  <c:v>42035.208333333336</c:v>
                </c:pt>
                <c:pt idx="726">
                  <c:v>42035.25</c:v>
                </c:pt>
                <c:pt idx="727">
                  <c:v>42035.291666666664</c:v>
                </c:pt>
                <c:pt idx="728">
                  <c:v>42035.333333333336</c:v>
                </c:pt>
                <c:pt idx="729">
                  <c:v>42035.375</c:v>
                </c:pt>
                <c:pt idx="730">
                  <c:v>42035.416666666664</c:v>
                </c:pt>
                <c:pt idx="731">
                  <c:v>42035.458333333336</c:v>
                </c:pt>
                <c:pt idx="732">
                  <c:v>42035.5</c:v>
                </c:pt>
                <c:pt idx="733">
                  <c:v>42035.541666666664</c:v>
                </c:pt>
                <c:pt idx="734">
                  <c:v>42035.583333333336</c:v>
                </c:pt>
                <c:pt idx="735">
                  <c:v>42035.625</c:v>
                </c:pt>
                <c:pt idx="736">
                  <c:v>42035.666666666664</c:v>
                </c:pt>
                <c:pt idx="737">
                  <c:v>42035.708333333336</c:v>
                </c:pt>
                <c:pt idx="738">
                  <c:v>42035.75</c:v>
                </c:pt>
                <c:pt idx="739">
                  <c:v>42035.791666666664</c:v>
                </c:pt>
                <c:pt idx="740">
                  <c:v>42035.833333333336</c:v>
                </c:pt>
                <c:pt idx="741">
                  <c:v>42035.875</c:v>
                </c:pt>
                <c:pt idx="742">
                  <c:v>42035.916666666664</c:v>
                </c:pt>
                <c:pt idx="743">
                  <c:v>42035.958333333336</c:v>
                </c:pt>
                <c:pt idx="744">
                  <c:v>42036</c:v>
                </c:pt>
                <c:pt idx="745">
                  <c:v>42036.041666666664</c:v>
                </c:pt>
                <c:pt idx="746">
                  <c:v>42036.083333333336</c:v>
                </c:pt>
                <c:pt idx="747">
                  <c:v>42036.125</c:v>
                </c:pt>
                <c:pt idx="748">
                  <c:v>42036.166666666664</c:v>
                </c:pt>
                <c:pt idx="749">
                  <c:v>42036.208333333336</c:v>
                </c:pt>
                <c:pt idx="750">
                  <c:v>42036.25</c:v>
                </c:pt>
                <c:pt idx="751">
                  <c:v>42036.291666666664</c:v>
                </c:pt>
                <c:pt idx="752">
                  <c:v>42036.333333333336</c:v>
                </c:pt>
                <c:pt idx="753">
                  <c:v>42036.375</c:v>
                </c:pt>
                <c:pt idx="754">
                  <c:v>42036.416666666664</c:v>
                </c:pt>
                <c:pt idx="755">
                  <c:v>42036.458333333336</c:v>
                </c:pt>
                <c:pt idx="756">
                  <c:v>42036.5</c:v>
                </c:pt>
                <c:pt idx="757">
                  <c:v>42036.541666666664</c:v>
                </c:pt>
                <c:pt idx="758">
                  <c:v>42036.583333333336</c:v>
                </c:pt>
                <c:pt idx="759">
                  <c:v>42036.625</c:v>
                </c:pt>
                <c:pt idx="760">
                  <c:v>42036.666666666664</c:v>
                </c:pt>
                <c:pt idx="761">
                  <c:v>42036.708333333336</c:v>
                </c:pt>
                <c:pt idx="762">
                  <c:v>42036.75</c:v>
                </c:pt>
                <c:pt idx="763">
                  <c:v>42036.791666666664</c:v>
                </c:pt>
                <c:pt idx="764">
                  <c:v>42036.833333333336</c:v>
                </c:pt>
                <c:pt idx="765">
                  <c:v>42036.875</c:v>
                </c:pt>
                <c:pt idx="766">
                  <c:v>42036.916666666664</c:v>
                </c:pt>
                <c:pt idx="767">
                  <c:v>42036.958333333336</c:v>
                </c:pt>
                <c:pt idx="768">
                  <c:v>42037</c:v>
                </c:pt>
                <c:pt idx="769">
                  <c:v>42037.041666666664</c:v>
                </c:pt>
                <c:pt idx="770">
                  <c:v>42037.083333333336</c:v>
                </c:pt>
                <c:pt idx="771">
                  <c:v>42037.125</c:v>
                </c:pt>
                <c:pt idx="772">
                  <c:v>42037.166666666664</c:v>
                </c:pt>
                <c:pt idx="773">
                  <c:v>42037.208333333336</c:v>
                </c:pt>
                <c:pt idx="774">
                  <c:v>42037.25</c:v>
                </c:pt>
                <c:pt idx="775">
                  <c:v>42037.291666666664</c:v>
                </c:pt>
                <c:pt idx="776">
                  <c:v>42037.333333333336</c:v>
                </c:pt>
                <c:pt idx="777">
                  <c:v>42037.375</c:v>
                </c:pt>
                <c:pt idx="778">
                  <c:v>42037.416666666664</c:v>
                </c:pt>
                <c:pt idx="779">
                  <c:v>42037.458333333336</c:v>
                </c:pt>
                <c:pt idx="780">
                  <c:v>42037.5</c:v>
                </c:pt>
                <c:pt idx="781">
                  <c:v>42037.541666666664</c:v>
                </c:pt>
                <c:pt idx="782">
                  <c:v>42037.583333333336</c:v>
                </c:pt>
                <c:pt idx="783">
                  <c:v>42037.625</c:v>
                </c:pt>
                <c:pt idx="784">
                  <c:v>42037.666666666664</c:v>
                </c:pt>
                <c:pt idx="785">
                  <c:v>42037.708333333336</c:v>
                </c:pt>
                <c:pt idx="786">
                  <c:v>42037.75</c:v>
                </c:pt>
                <c:pt idx="787">
                  <c:v>42037.791666666664</c:v>
                </c:pt>
                <c:pt idx="788">
                  <c:v>42037.833333333336</c:v>
                </c:pt>
                <c:pt idx="789">
                  <c:v>42037.875</c:v>
                </c:pt>
                <c:pt idx="790">
                  <c:v>42037.916666666664</c:v>
                </c:pt>
                <c:pt idx="791">
                  <c:v>42037.958333333336</c:v>
                </c:pt>
                <c:pt idx="792">
                  <c:v>42038</c:v>
                </c:pt>
                <c:pt idx="793">
                  <c:v>42038.041666666664</c:v>
                </c:pt>
                <c:pt idx="794">
                  <c:v>42038.083333333336</c:v>
                </c:pt>
                <c:pt idx="795">
                  <c:v>42038.125</c:v>
                </c:pt>
                <c:pt idx="796">
                  <c:v>42038.166666666664</c:v>
                </c:pt>
                <c:pt idx="797">
                  <c:v>42038.208333333336</c:v>
                </c:pt>
                <c:pt idx="798">
                  <c:v>42038.25</c:v>
                </c:pt>
                <c:pt idx="799">
                  <c:v>42038.291666666664</c:v>
                </c:pt>
                <c:pt idx="800">
                  <c:v>42038.333333333336</c:v>
                </c:pt>
                <c:pt idx="801">
                  <c:v>42038.375</c:v>
                </c:pt>
                <c:pt idx="802">
                  <c:v>42038.416666666664</c:v>
                </c:pt>
                <c:pt idx="803">
                  <c:v>42038.458333333336</c:v>
                </c:pt>
                <c:pt idx="804">
                  <c:v>42038.5</c:v>
                </c:pt>
                <c:pt idx="805">
                  <c:v>42038.541666666664</c:v>
                </c:pt>
                <c:pt idx="806">
                  <c:v>42038.583333333336</c:v>
                </c:pt>
                <c:pt idx="807">
                  <c:v>42038.625</c:v>
                </c:pt>
                <c:pt idx="808">
                  <c:v>42038.666666666664</c:v>
                </c:pt>
                <c:pt idx="809">
                  <c:v>42038.708333333336</c:v>
                </c:pt>
                <c:pt idx="810">
                  <c:v>42038.75</c:v>
                </c:pt>
                <c:pt idx="811">
                  <c:v>42038.791666666664</c:v>
                </c:pt>
                <c:pt idx="812">
                  <c:v>42038.833333333336</c:v>
                </c:pt>
                <c:pt idx="813">
                  <c:v>42038.875</c:v>
                </c:pt>
                <c:pt idx="814">
                  <c:v>42038.916666666664</c:v>
                </c:pt>
                <c:pt idx="815">
                  <c:v>42038.958333333336</c:v>
                </c:pt>
                <c:pt idx="816">
                  <c:v>42039</c:v>
                </c:pt>
                <c:pt idx="817">
                  <c:v>42039.041666666664</c:v>
                </c:pt>
                <c:pt idx="818">
                  <c:v>42039.083333333336</c:v>
                </c:pt>
                <c:pt idx="819">
                  <c:v>42039.125</c:v>
                </c:pt>
                <c:pt idx="820">
                  <c:v>42039.166666666664</c:v>
                </c:pt>
                <c:pt idx="821">
                  <c:v>42039.208333333336</c:v>
                </c:pt>
                <c:pt idx="822">
                  <c:v>42039.25</c:v>
                </c:pt>
                <c:pt idx="823">
                  <c:v>42039.291666666664</c:v>
                </c:pt>
                <c:pt idx="824">
                  <c:v>42039.333333333336</c:v>
                </c:pt>
                <c:pt idx="825">
                  <c:v>42039.375</c:v>
                </c:pt>
                <c:pt idx="826">
                  <c:v>42039.416666666664</c:v>
                </c:pt>
                <c:pt idx="827">
                  <c:v>42039.458333333336</c:v>
                </c:pt>
                <c:pt idx="828">
                  <c:v>42039.5</c:v>
                </c:pt>
                <c:pt idx="829">
                  <c:v>42039.541666666664</c:v>
                </c:pt>
                <c:pt idx="830">
                  <c:v>42039.583333333336</c:v>
                </c:pt>
                <c:pt idx="831">
                  <c:v>42039.625</c:v>
                </c:pt>
                <c:pt idx="832">
                  <c:v>42039.666666666664</c:v>
                </c:pt>
                <c:pt idx="833">
                  <c:v>42039.708333333336</c:v>
                </c:pt>
                <c:pt idx="834">
                  <c:v>42039.75</c:v>
                </c:pt>
                <c:pt idx="835">
                  <c:v>42039.791666666664</c:v>
                </c:pt>
                <c:pt idx="836">
                  <c:v>42039.833333333336</c:v>
                </c:pt>
                <c:pt idx="837">
                  <c:v>42039.875</c:v>
                </c:pt>
                <c:pt idx="838">
                  <c:v>42039.916666666664</c:v>
                </c:pt>
                <c:pt idx="839">
                  <c:v>42039.958333333336</c:v>
                </c:pt>
                <c:pt idx="840">
                  <c:v>42040</c:v>
                </c:pt>
                <c:pt idx="841">
                  <c:v>42040.041666666664</c:v>
                </c:pt>
                <c:pt idx="842">
                  <c:v>42040.083333333336</c:v>
                </c:pt>
                <c:pt idx="843">
                  <c:v>42040.125</c:v>
                </c:pt>
                <c:pt idx="844">
                  <c:v>42040.166666666664</c:v>
                </c:pt>
                <c:pt idx="845">
                  <c:v>42040.208333333336</c:v>
                </c:pt>
                <c:pt idx="846">
                  <c:v>42040.25</c:v>
                </c:pt>
                <c:pt idx="847">
                  <c:v>42040.291666666664</c:v>
                </c:pt>
                <c:pt idx="848">
                  <c:v>42040.333333333336</c:v>
                </c:pt>
                <c:pt idx="849">
                  <c:v>42040.375</c:v>
                </c:pt>
                <c:pt idx="850">
                  <c:v>42040.416666666664</c:v>
                </c:pt>
                <c:pt idx="851">
                  <c:v>42040.458333333336</c:v>
                </c:pt>
                <c:pt idx="852">
                  <c:v>42040.5</c:v>
                </c:pt>
                <c:pt idx="853">
                  <c:v>42040.541666666664</c:v>
                </c:pt>
                <c:pt idx="854">
                  <c:v>42040.583333333336</c:v>
                </c:pt>
                <c:pt idx="855">
                  <c:v>42040.625</c:v>
                </c:pt>
                <c:pt idx="856">
                  <c:v>42040.666666666664</c:v>
                </c:pt>
                <c:pt idx="857">
                  <c:v>42040.708333333336</c:v>
                </c:pt>
                <c:pt idx="858">
                  <c:v>42040.75</c:v>
                </c:pt>
                <c:pt idx="859">
                  <c:v>42040.791666666664</c:v>
                </c:pt>
                <c:pt idx="860">
                  <c:v>42040.833333333336</c:v>
                </c:pt>
                <c:pt idx="861">
                  <c:v>42040.875</c:v>
                </c:pt>
                <c:pt idx="862">
                  <c:v>42040.916666666664</c:v>
                </c:pt>
                <c:pt idx="863">
                  <c:v>42040.958333333336</c:v>
                </c:pt>
                <c:pt idx="864">
                  <c:v>42041</c:v>
                </c:pt>
                <c:pt idx="865">
                  <c:v>42041.041666666664</c:v>
                </c:pt>
                <c:pt idx="866">
                  <c:v>42041.083333333336</c:v>
                </c:pt>
                <c:pt idx="867">
                  <c:v>42041.125</c:v>
                </c:pt>
                <c:pt idx="868">
                  <c:v>42041.166666666664</c:v>
                </c:pt>
                <c:pt idx="869">
                  <c:v>42041.208333333336</c:v>
                </c:pt>
                <c:pt idx="870">
                  <c:v>42041.25</c:v>
                </c:pt>
                <c:pt idx="871">
                  <c:v>42041.291666666664</c:v>
                </c:pt>
                <c:pt idx="872">
                  <c:v>42041.333333333336</c:v>
                </c:pt>
                <c:pt idx="873">
                  <c:v>42041.375</c:v>
                </c:pt>
                <c:pt idx="874">
                  <c:v>42041.416666666664</c:v>
                </c:pt>
                <c:pt idx="875">
                  <c:v>42041.458333333336</c:v>
                </c:pt>
                <c:pt idx="876">
                  <c:v>42041.5</c:v>
                </c:pt>
                <c:pt idx="877">
                  <c:v>42041.541666666664</c:v>
                </c:pt>
                <c:pt idx="878">
                  <c:v>42041.583333333336</c:v>
                </c:pt>
                <c:pt idx="879">
                  <c:v>42041.625</c:v>
                </c:pt>
                <c:pt idx="880">
                  <c:v>42041.666666666664</c:v>
                </c:pt>
                <c:pt idx="881">
                  <c:v>42041.708333333336</c:v>
                </c:pt>
                <c:pt idx="882">
                  <c:v>42041.75</c:v>
                </c:pt>
                <c:pt idx="883">
                  <c:v>42041.791666666664</c:v>
                </c:pt>
                <c:pt idx="884">
                  <c:v>42041.833333333336</c:v>
                </c:pt>
                <c:pt idx="885">
                  <c:v>42041.875</c:v>
                </c:pt>
                <c:pt idx="886">
                  <c:v>42041.916666666664</c:v>
                </c:pt>
                <c:pt idx="887">
                  <c:v>42041.958333333336</c:v>
                </c:pt>
                <c:pt idx="888">
                  <c:v>42042</c:v>
                </c:pt>
                <c:pt idx="889">
                  <c:v>42042.041666666664</c:v>
                </c:pt>
                <c:pt idx="890">
                  <c:v>42042.083333333336</c:v>
                </c:pt>
                <c:pt idx="891">
                  <c:v>42042.125</c:v>
                </c:pt>
                <c:pt idx="892">
                  <c:v>42042.166666666664</c:v>
                </c:pt>
                <c:pt idx="893">
                  <c:v>42042.208333333336</c:v>
                </c:pt>
                <c:pt idx="894">
                  <c:v>42042.25</c:v>
                </c:pt>
                <c:pt idx="895">
                  <c:v>42042.291666666664</c:v>
                </c:pt>
                <c:pt idx="896">
                  <c:v>42042.333333333336</c:v>
                </c:pt>
                <c:pt idx="897">
                  <c:v>42042.375</c:v>
                </c:pt>
                <c:pt idx="898">
                  <c:v>42042.416666666664</c:v>
                </c:pt>
                <c:pt idx="899">
                  <c:v>42042.458333333336</c:v>
                </c:pt>
                <c:pt idx="900">
                  <c:v>42042.5</c:v>
                </c:pt>
                <c:pt idx="901">
                  <c:v>42042.541666666664</c:v>
                </c:pt>
                <c:pt idx="902">
                  <c:v>42042.583333333336</c:v>
                </c:pt>
                <c:pt idx="903">
                  <c:v>42042.625</c:v>
                </c:pt>
                <c:pt idx="904">
                  <c:v>42042.666666666664</c:v>
                </c:pt>
                <c:pt idx="905">
                  <c:v>42042.708333333336</c:v>
                </c:pt>
                <c:pt idx="906">
                  <c:v>42042.75</c:v>
                </c:pt>
                <c:pt idx="907">
                  <c:v>42042.791666666664</c:v>
                </c:pt>
                <c:pt idx="908">
                  <c:v>42042.833333333336</c:v>
                </c:pt>
                <c:pt idx="909">
                  <c:v>42042.875</c:v>
                </c:pt>
                <c:pt idx="910">
                  <c:v>42042.916666666664</c:v>
                </c:pt>
                <c:pt idx="911">
                  <c:v>42042.958333333336</c:v>
                </c:pt>
                <c:pt idx="912">
                  <c:v>42043</c:v>
                </c:pt>
                <c:pt idx="913">
                  <c:v>42043.041666666664</c:v>
                </c:pt>
                <c:pt idx="914">
                  <c:v>42043.083333333336</c:v>
                </c:pt>
                <c:pt idx="915">
                  <c:v>42043.125</c:v>
                </c:pt>
                <c:pt idx="916">
                  <c:v>42043.166666666664</c:v>
                </c:pt>
                <c:pt idx="917">
                  <c:v>42043.208333333336</c:v>
                </c:pt>
                <c:pt idx="918">
                  <c:v>42043.25</c:v>
                </c:pt>
                <c:pt idx="919">
                  <c:v>42043.291666666664</c:v>
                </c:pt>
                <c:pt idx="920">
                  <c:v>42043.333333333336</c:v>
                </c:pt>
                <c:pt idx="921">
                  <c:v>42043.375</c:v>
                </c:pt>
                <c:pt idx="922">
                  <c:v>42043.416666666664</c:v>
                </c:pt>
                <c:pt idx="923">
                  <c:v>42043.458333333336</c:v>
                </c:pt>
                <c:pt idx="924">
                  <c:v>42043.5</c:v>
                </c:pt>
                <c:pt idx="925">
                  <c:v>42043.541666666664</c:v>
                </c:pt>
                <c:pt idx="926">
                  <c:v>42043.583333333336</c:v>
                </c:pt>
                <c:pt idx="927">
                  <c:v>42043.625</c:v>
                </c:pt>
                <c:pt idx="928">
                  <c:v>42043.666666666664</c:v>
                </c:pt>
                <c:pt idx="929">
                  <c:v>42043.708333333336</c:v>
                </c:pt>
                <c:pt idx="930">
                  <c:v>42043.75</c:v>
                </c:pt>
                <c:pt idx="931">
                  <c:v>42043.791666666664</c:v>
                </c:pt>
                <c:pt idx="932">
                  <c:v>42043.833333333336</c:v>
                </c:pt>
                <c:pt idx="933">
                  <c:v>42043.875</c:v>
                </c:pt>
                <c:pt idx="934">
                  <c:v>42043.916666666664</c:v>
                </c:pt>
                <c:pt idx="935">
                  <c:v>42043.958333333336</c:v>
                </c:pt>
                <c:pt idx="936">
                  <c:v>42044</c:v>
                </c:pt>
                <c:pt idx="937">
                  <c:v>42044.041666666664</c:v>
                </c:pt>
                <c:pt idx="938">
                  <c:v>42044.083333333336</c:v>
                </c:pt>
                <c:pt idx="939">
                  <c:v>42044.125</c:v>
                </c:pt>
                <c:pt idx="940">
                  <c:v>42044.166666666664</c:v>
                </c:pt>
                <c:pt idx="941">
                  <c:v>42044.208333333336</c:v>
                </c:pt>
                <c:pt idx="942">
                  <c:v>42044.25</c:v>
                </c:pt>
                <c:pt idx="943">
                  <c:v>42044.291666666664</c:v>
                </c:pt>
                <c:pt idx="944">
                  <c:v>42044.333333333336</c:v>
                </c:pt>
                <c:pt idx="945">
                  <c:v>42044.375</c:v>
                </c:pt>
                <c:pt idx="946">
                  <c:v>42044.416666666664</c:v>
                </c:pt>
                <c:pt idx="947">
                  <c:v>42044.458333333336</c:v>
                </c:pt>
                <c:pt idx="948">
                  <c:v>42044.5</c:v>
                </c:pt>
                <c:pt idx="949">
                  <c:v>42044.541666666664</c:v>
                </c:pt>
                <c:pt idx="950">
                  <c:v>42044.583333333336</c:v>
                </c:pt>
                <c:pt idx="951">
                  <c:v>42044.625</c:v>
                </c:pt>
                <c:pt idx="952">
                  <c:v>42044.666666666664</c:v>
                </c:pt>
                <c:pt idx="953">
                  <c:v>42044.708333333336</c:v>
                </c:pt>
                <c:pt idx="954">
                  <c:v>42044.75</c:v>
                </c:pt>
                <c:pt idx="955">
                  <c:v>42044.791666666664</c:v>
                </c:pt>
                <c:pt idx="956">
                  <c:v>42044.833333333336</c:v>
                </c:pt>
                <c:pt idx="957">
                  <c:v>42044.875</c:v>
                </c:pt>
                <c:pt idx="958">
                  <c:v>42044.916666666664</c:v>
                </c:pt>
                <c:pt idx="959">
                  <c:v>42044.958333333336</c:v>
                </c:pt>
                <c:pt idx="960">
                  <c:v>42045</c:v>
                </c:pt>
                <c:pt idx="961">
                  <c:v>42045.041666666664</c:v>
                </c:pt>
                <c:pt idx="962">
                  <c:v>42045.083333333336</c:v>
                </c:pt>
                <c:pt idx="963">
                  <c:v>42045.125</c:v>
                </c:pt>
                <c:pt idx="964">
                  <c:v>42045.166666666664</c:v>
                </c:pt>
                <c:pt idx="965">
                  <c:v>42045.208333333336</c:v>
                </c:pt>
                <c:pt idx="966">
                  <c:v>42045.25</c:v>
                </c:pt>
                <c:pt idx="967">
                  <c:v>42045.291666666664</c:v>
                </c:pt>
                <c:pt idx="968">
                  <c:v>42045.333333333336</c:v>
                </c:pt>
                <c:pt idx="969">
                  <c:v>42045.375</c:v>
                </c:pt>
                <c:pt idx="970">
                  <c:v>42045.416666666664</c:v>
                </c:pt>
                <c:pt idx="971">
                  <c:v>42045.458333333336</c:v>
                </c:pt>
                <c:pt idx="972">
                  <c:v>42045.5</c:v>
                </c:pt>
                <c:pt idx="973">
                  <c:v>42045.541666666664</c:v>
                </c:pt>
                <c:pt idx="974">
                  <c:v>42045.583333333336</c:v>
                </c:pt>
                <c:pt idx="975">
                  <c:v>42045.625</c:v>
                </c:pt>
                <c:pt idx="976">
                  <c:v>42045.666666666664</c:v>
                </c:pt>
                <c:pt idx="977">
                  <c:v>42045.708333333336</c:v>
                </c:pt>
                <c:pt idx="978">
                  <c:v>42045.75</c:v>
                </c:pt>
                <c:pt idx="979">
                  <c:v>42045.791666666664</c:v>
                </c:pt>
                <c:pt idx="980">
                  <c:v>42045.833333333336</c:v>
                </c:pt>
                <c:pt idx="981">
                  <c:v>42045.875</c:v>
                </c:pt>
                <c:pt idx="982">
                  <c:v>42045.916666666664</c:v>
                </c:pt>
                <c:pt idx="983">
                  <c:v>42045.958333333336</c:v>
                </c:pt>
                <c:pt idx="984">
                  <c:v>42046</c:v>
                </c:pt>
                <c:pt idx="985">
                  <c:v>42046.041666666664</c:v>
                </c:pt>
                <c:pt idx="986">
                  <c:v>42046.083333333336</c:v>
                </c:pt>
                <c:pt idx="987">
                  <c:v>42046.125</c:v>
                </c:pt>
                <c:pt idx="988">
                  <c:v>42046.166666666664</c:v>
                </c:pt>
                <c:pt idx="989">
                  <c:v>42046.208333333336</c:v>
                </c:pt>
                <c:pt idx="990">
                  <c:v>42046.25</c:v>
                </c:pt>
                <c:pt idx="991">
                  <c:v>42046.291666666664</c:v>
                </c:pt>
                <c:pt idx="992">
                  <c:v>42046.333333333336</c:v>
                </c:pt>
                <c:pt idx="993">
                  <c:v>42046.375</c:v>
                </c:pt>
                <c:pt idx="994">
                  <c:v>42046.416666666664</c:v>
                </c:pt>
                <c:pt idx="995">
                  <c:v>42046.458333333336</c:v>
                </c:pt>
                <c:pt idx="996">
                  <c:v>42046.5</c:v>
                </c:pt>
                <c:pt idx="997">
                  <c:v>42046.541666666664</c:v>
                </c:pt>
                <c:pt idx="998">
                  <c:v>42046.583333333336</c:v>
                </c:pt>
                <c:pt idx="999">
                  <c:v>42046.625</c:v>
                </c:pt>
                <c:pt idx="1000">
                  <c:v>42046.666666666664</c:v>
                </c:pt>
                <c:pt idx="1001">
                  <c:v>42046.708333333336</c:v>
                </c:pt>
                <c:pt idx="1002">
                  <c:v>42046.75</c:v>
                </c:pt>
                <c:pt idx="1003">
                  <c:v>42046.791666666664</c:v>
                </c:pt>
                <c:pt idx="1004">
                  <c:v>42046.833333333336</c:v>
                </c:pt>
                <c:pt idx="1005">
                  <c:v>42046.875</c:v>
                </c:pt>
                <c:pt idx="1006">
                  <c:v>42046.916666666664</c:v>
                </c:pt>
                <c:pt idx="1007">
                  <c:v>42046.958333333336</c:v>
                </c:pt>
                <c:pt idx="1008">
                  <c:v>42047</c:v>
                </c:pt>
                <c:pt idx="1009">
                  <c:v>42047.041666666664</c:v>
                </c:pt>
                <c:pt idx="1010">
                  <c:v>42047.083333333336</c:v>
                </c:pt>
                <c:pt idx="1011">
                  <c:v>42047.125</c:v>
                </c:pt>
                <c:pt idx="1012">
                  <c:v>42047.166666666664</c:v>
                </c:pt>
                <c:pt idx="1013">
                  <c:v>42047.208333333336</c:v>
                </c:pt>
                <c:pt idx="1014">
                  <c:v>42047.25</c:v>
                </c:pt>
                <c:pt idx="1015">
                  <c:v>42047.291666666664</c:v>
                </c:pt>
                <c:pt idx="1016">
                  <c:v>42047.333333333336</c:v>
                </c:pt>
                <c:pt idx="1017">
                  <c:v>42047.375</c:v>
                </c:pt>
                <c:pt idx="1018">
                  <c:v>42047.416666666664</c:v>
                </c:pt>
                <c:pt idx="1019">
                  <c:v>42047.458333333336</c:v>
                </c:pt>
                <c:pt idx="1020">
                  <c:v>42047.5</c:v>
                </c:pt>
                <c:pt idx="1021">
                  <c:v>42047.541666666664</c:v>
                </c:pt>
                <c:pt idx="1022">
                  <c:v>42047.583333333336</c:v>
                </c:pt>
                <c:pt idx="1023">
                  <c:v>42047.625</c:v>
                </c:pt>
                <c:pt idx="1024">
                  <c:v>42047.666666666664</c:v>
                </c:pt>
                <c:pt idx="1025">
                  <c:v>42047.708333333336</c:v>
                </c:pt>
                <c:pt idx="1026">
                  <c:v>42047.75</c:v>
                </c:pt>
                <c:pt idx="1027">
                  <c:v>42047.791666666664</c:v>
                </c:pt>
                <c:pt idx="1028">
                  <c:v>42047.833333333336</c:v>
                </c:pt>
                <c:pt idx="1029">
                  <c:v>42047.875</c:v>
                </c:pt>
                <c:pt idx="1030">
                  <c:v>42047.916666666664</c:v>
                </c:pt>
                <c:pt idx="1031">
                  <c:v>42047.958333333336</c:v>
                </c:pt>
                <c:pt idx="1032">
                  <c:v>42048</c:v>
                </c:pt>
                <c:pt idx="1033">
                  <c:v>42048.041666666664</c:v>
                </c:pt>
                <c:pt idx="1034">
                  <c:v>42048.083333333336</c:v>
                </c:pt>
                <c:pt idx="1035">
                  <c:v>42048.125</c:v>
                </c:pt>
                <c:pt idx="1036">
                  <c:v>42048.166666666664</c:v>
                </c:pt>
                <c:pt idx="1037">
                  <c:v>42048.208333333336</c:v>
                </c:pt>
                <c:pt idx="1038">
                  <c:v>42048.25</c:v>
                </c:pt>
                <c:pt idx="1039">
                  <c:v>42048.291666666664</c:v>
                </c:pt>
                <c:pt idx="1040">
                  <c:v>42048.333333333336</c:v>
                </c:pt>
                <c:pt idx="1041">
                  <c:v>42048.375</c:v>
                </c:pt>
                <c:pt idx="1042">
                  <c:v>42048.416666666664</c:v>
                </c:pt>
                <c:pt idx="1043">
                  <c:v>42048.458333333336</c:v>
                </c:pt>
                <c:pt idx="1044">
                  <c:v>42048.5</c:v>
                </c:pt>
                <c:pt idx="1045">
                  <c:v>42048.541666666664</c:v>
                </c:pt>
                <c:pt idx="1046">
                  <c:v>42048.583333333336</c:v>
                </c:pt>
                <c:pt idx="1047">
                  <c:v>42048.625</c:v>
                </c:pt>
                <c:pt idx="1048">
                  <c:v>42048.666666666664</c:v>
                </c:pt>
                <c:pt idx="1049">
                  <c:v>42048.708333333336</c:v>
                </c:pt>
                <c:pt idx="1050">
                  <c:v>42048.75</c:v>
                </c:pt>
                <c:pt idx="1051">
                  <c:v>42048.791666666664</c:v>
                </c:pt>
                <c:pt idx="1052">
                  <c:v>42048.833333333336</c:v>
                </c:pt>
                <c:pt idx="1053">
                  <c:v>42048.875</c:v>
                </c:pt>
                <c:pt idx="1054">
                  <c:v>42048.916666666664</c:v>
                </c:pt>
                <c:pt idx="1055">
                  <c:v>42048.958333333336</c:v>
                </c:pt>
                <c:pt idx="1056">
                  <c:v>42049</c:v>
                </c:pt>
                <c:pt idx="1057">
                  <c:v>42049.041666666664</c:v>
                </c:pt>
                <c:pt idx="1058">
                  <c:v>42049.083333333336</c:v>
                </c:pt>
                <c:pt idx="1059">
                  <c:v>42049.125</c:v>
                </c:pt>
                <c:pt idx="1060">
                  <c:v>42049.166666666664</c:v>
                </c:pt>
                <c:pt idx="1061">
                  <c:v>42049.208333333336</c:v>
                </c:pt>
                <c:pt idx="1062">
                  <c:v>42049.25</c:v>
                </c:pt>
                <c:pt idx="1063">
                  <c:v>42049.291666666664</c:v>
                </c:pt>
                <c:pt idx="1064">
                  <c:v>42049.333333333336</c:v>
                </c:pt>
                <c:pt idx="1065">
                  <c:v>42049.375</c:v>
                </c:pt>
                <c:pt idx="1066">
                  <c:v>42049.416666666664</c:v>
                </c:pt>
                <c:pt idx="1067">
                  <c:v>42049.458333333336</c:v>
                </c:pt>
                <c:pt idx="1068">
                  <c:v>42049.5</c:v>
                </c:pt>
                <c:pt idx="1069">
                  <c:v>42049.541666666664</c:v>
                </c:pt>
                <c:pt idx="1070">
                  <c:v>42049.583333333336</c:v>
                </c:pt>
                <c:pt idx="1071">
                  <c:v>42049.625</c:v>
                </c:pt>
                <c:pt idx="1072">
                  <c:v>42049.666666666664</c:v>
                </c:pt>
                <c:pt idx="1073">
                  <c:v>42049.708333333336</c:v>
                </c:pt>
                <c:pt idx="1074">
                  <c:v>42049.75</c:v>
                </c:pt>
                <c:pt idx="1075">
                  <c:v>42049.791666666664</c:v>
                </c:pt>
                <c:pt idx="1076">
                  <c:v>42049.833333333336</c:v>
                </c:pt>
                <c:pt idx="1077">
                  <c:v>42049.875</c:v>
                </c:pt>
                <c:pt idx="1078">
                  <c:v>42049.916666666664</c:v>
                </c:pt>
                <c:pt idx="1079">
                  <c:v>42049.958333333336</c:v>
                </c:pt>
                <c:pt idx="1080">
                  <c:v>42050</c:v>
                </c:pt>
                <c:pt idx="1081">
                  <c:v>42050.041666666664</c:v>
                </c:pt>
                <c:pt idx="1082">
                  <c:v>42050.083333333336</c:v>
                </c:pt>
                <c:pt idx="1083">
                  <c:v>42050.125</c:v>
                </c:pt>
                <c:pt idx="1084">
                  <c:v>42050.166666666664</c:v>
                </c:pt>
                <c:pt idx="1085">
                  <c:v>42050.208333333336</c:v>
                </c:pt>
                <c:pt idx="1086">
                  <c:v>42050.25</c:v>
                </c:pt>
                <c:pt idx="1087">
                  <c:v>42050.291666666664</c:v>
                </c:pt>
                <c:pt idx="1088">
                  <c:v>42050.333333333336</c:v>
                </c:pt>
                <c:pt idx="1089">
                  <c:v>42050.375</c:v>
                </c:pt>
                <c:pt idx="1090">
                  <c:v>42050.416666666664</c:v>
                </c:pt>
                <c:pt idx="1091">
                  <c:v>42050.458333333336</c:v>
                </c:pt>
                <c:pt idx="1092">
                  <c:v>42050.5</c:v>
                </c:pt>
                <c:pt idx="1093">
                  <c:v>42050.541666666664</c:v>
                </c:pt>
                <c:pt idx="1094">
                  <c:v>42050.583333333336</c:v>
                </c:pt>
                <c:pt idx="1095">
                  <c:v>42050.625</c:v>
                </c:pt>
                <c:pt idx="1096">
                  <c:v>42050.666666666664</c:v>
                </c:pt>
                <c:pt idx="1097">
                  <c:v>42050.708333333336</c:v>
                </c:pt>
                <c:pt idx="1098">
                  <c:v>42050.75</c:v>
                </c:pt>
                <c:pt idx="1099">
                  <c:v>42050.791666666664</c:v>
                </c:pt>
                <c:pt idx="1100">
                  <c:v>42050.833333333336</c:v>
                </c:pt>
                <c:pt idx="1101">
                  <c:v>42050.875</c:v>
                </c:pt>
                <c:pt idx="1102">
                  <c:v>42050.916666666664</c:v>
                </c:pt>
                <c:pt idx="1103">
                  <c:v>42050.958333333336</c:v>
                </c:pt>
                <c:pt idx="1104">
                  <c:v>42051</c:v>
                </c:pt>
                <c:pt idx="1105">
                  <c:v>42051.041666666664</c:v>
                </c:pt>
                <c:pt idx="1106">
                  <c:v>42051.083333333336</c:v>
                </c:pt>
                <c:pt idx="1107">
                  <c:v>42051.125</c:v>
                </c:pt>
                <c:pt idx="1108">
                  <c:v>42051.166666666664</c:v>
                </c:pt>
                <c:pt idx="1109">
                  <c:v>42051.208333333336</c:v>
                </c:pt>
                <c:pt idx="1110">
                  <c:v>42051.25</c:v>
                </c:pt>
                <c:pt idx="1111">
                  <c:v>42051.291666666664</c:v>
                </c:pt>
                <c:pt idx="1112">
                  <c:v>42051.333333333336</c:v>
                </c:pt>
                <c:pt idx="1113">
                  <c:v>42051.375</c:v>
                </c:pt>
                <c:pt idx="1114">
                  <c:v>42051.416666666664</c:v>
                </c:pt>
                <c:pt idx="1115">
                  <c:v>42051.458333333336</c:v>
                </c:pt>
                <c:pt idx="1116">
                  <c:v>42051.5</c:v>
                </c:pt>
                <c:pt idx="1117">
                  <c:v>42051.541666666664</c:v>
                </c:pt>
                <c:pt idx="1118">
                  <c:v>42051.583333333336</c:v>
                </c:pt>
                <c:pt idx="1119">
                  <c:v>42051.625</c:v>
                </c:pt>
                <c:pt idx="1120">
                  <c:v>42051.666666666664</c:v>
                </c:pt>
                <c:pt idx="1121">
                  <c:v>42051.708333333336</c:v>
                </c:pt>
                <c:pt idx="1122">
                  <c:v>42051.75</c:v>
                </c:pt>
                <c:pt idx="1123">
                  <c:v>42051.791666666664</c:v>
                </c:pt>
                <c:pt idx="1124">
                  <c:v>42051.833333333336</c:v>
                </c:pt>
                <c:pt idx="1125">
                  <c:v>42051.875</c:v>
                </c:pt>
                <c:pt idx="1126">
                  <c:v>42051.916666666664</c:v>
                </c:pt>
                <c:pt idx="1127">
                  <c:v>42051.958333333336</c:v>
                </c:pt>
                <c:pt idx="1128">
                  <c:v>42052</c:v>
                </c:pt>
                <c:pt idx="1129">
                  <c:v>42052.041666666664</c:v>
                </c:pt>
                <c:pt idx="1130">
                  <c:v>42052.083333333336</c:v>
                </c:pt>
                <c:pt idx="1131">
                  <c:v>42052.125</c:v>
                </c:pt>
                <c:pt idx="1132">
                  <c:v>42052.166666666664</c:v>
                </c:pt>
                <c:pt idx="1133">
                  <c:v>42052.208333333336</c:v>
                </c:pt>
                <c:pt idx="1134">
                  <c:v>42052.25</c:v>
                </c:pt>
                <c:pt idx="1135">
                  <c:v>42052.291666666664</c:v>
                </c:pt>
                <c:pt idx="1136">
                  <c:v>42052.333333333336</c:v>
                </c:pt>
                <c:pt idx="1137">
                  <c:v>42052.375</c:v>
                </c:pt>
                <c:pt idx="1138">
                  <c:v>42052.416666666664</c:v>
                </c:pt>
                <c:pt idx="1139">
                  <c:v>42052.458333333336</c:v>
                </c:pt>
                <c:pt idx="1140">
                  <c:v>42052.5</c:v>
                </c:pt>
                <c:pt idx="1141">
                  <c:v>42052.541666666664</c:v>
                </c:pt>
                <c:pt idx="1142">
                  <c:v>42052.583333333336</c:v>
                </c:pt>
                <c:pt idx="1143">
                  <c:v>42052.625</c:v>
                </c:pt>
                <c:pt idx="1144">
                  <c:v>42052.666666666664</c:v>
                </c:pt>
                <c:pt idx="1145">
                  <c:v>42052.708333333336</c:v>
                </c:pt>
                <c:pt idx="1146">
                  <c:v>42052.75</c:v>
                </c:pt>
                <c:pt idx="1147">
                  <c:v>42052.791666666664</c:v>
                </c:pt>
                <c:pt idx="1148">
                  <c:v>42052.833333333336</c:v>
                </c:pt>
                <c:pt idx="1149">
                  <c:v>42052.875</c:v>
                </c:pt>
                <c:pt idx="1150">
                  <c:v>42052.916666666664</c:v>
                </c:pt>
                <c:pt idx="1151">
                  <c:v>42052.958333333336</c:v>
                </c:pt>
                <c:pt idx="1152">
                  <c:v>42053</c:v>
                </c:pt>
                <c:pt idx="1153">
                  <c:v>42053.041666666664</c:v>
                </c:pt>
                <c:pt idx="1154">
                  <c:v>42053.083333333336</c:v>
                </c:pt>
                <c:pt idx="1155">
                  <c:v>42053.125</c:v>
                </c:pt>
                <c:pt idx="1156">
                  <c:v>42053.166666666664</c:v>
                </c:pt>
                <c:pt idx="1157">
                  <c:v>42053.208333333336</c:v>
                </c:pt>
                <c:pt idx="1158">
                  <c:v>42053.25</c:v>
                </c:pt>
                <c:pt idx="1159">
                  <c:v>42053.291666666664</c:v>
                </c:pt>
                <c:pt idx="1160">
                  <c:v>42053.333333333336</c:v>
                </c:pt>
                <c:pt idx="1161">
                  <c:v>42053.375</c:v>
                </c:pt>
                <c:pt idx="1162">
                  <c:v>42053.416666666664</c:v>
                </c:pt>
                <c:pt idx="1163">
                  <c:v>42053.458333333336</c:v>
                </c:pt>
                <c:pt idx="1164">
                  <c:v>42053.5</c:v>
                </c:pt>
                <c:pt idx="1165">
                  <c:v>42053.541666666664</c:v>
                </c:pt>
                <c:pt idx="1166">
                  <c:v>42053.583333333336</c:v>
                </c:pt>
                <c:pt idx="1167">
                  <c:v>42053.625</c:v>
                </c:pt>
                <c:pt idx="1168">
                  <c:v>42053.666666666664</c:v>
                </c:pt>
                <c:pt idx="1169">
                  <c:v>42053.708333333336</c:v>
                </c:pt>
                <c:pt idx="1170">
                  <c:v>42053.75</c:v>
                </c:pt>
                <c:pt idx="1171">
                  <c:v>42053.791666666664</c:v>
                </c:pt>
                <c:pt idx="1172">
                  <c:v>42053.833333333336</c:v>
                </c:pt>
                <c:pt idx="1173">
                  <c:v>42053.875</c:v>
                </c:pt>
                <c:pt idx="1174">
                  <c:v>42053.916666666664</c:v>
                </c:pt>
                <c:pt idx="1175">
                  <c:v>42053.958333333336</c:v>
                </c:pt>
                <c:pt idx="1176">
                  <c:v>42054</c:v>
                </c:pt>
                <c:pt idx="1177">
                  <c:v>42054.041666666664</c:v>
                </c:pt>
                <c:pt idx="1178">
                  <c:v>42054.083333333336</c:v>
                </c:pt>
                <c:pt idx="1179">
                  <c:v>42054.125</c:v>
                </c:pt>
                <c:pt idx="1180">
                  <c:v>42054.166666666664</c:v>
                </c:pt>
                <c:pt idx="1181">
                  <c:v>42054.208333333336</c:v>
                </c:pt>
                <c:pt idx="1182">
                  <c:v>42054.25</c:v>
                </c:pt>
                <c:pt idx="1183">
                  <c:v>42054.291666666664</c:v>
                </c:pt>
                <c:pt idx="1184">
                  <c:v>42054.333333333336</c:v>
                </c:pt>
                <c:pt idx="1185">
                  <c:v>42054.375</c:v>
                </c:pt>
                <c:pt idx="1186">
                  <c:v>42054.416666666664</c:v>
                </c:pt>
                <c:pt idx="1187">
                  <c:v>42054.458333333336</c:v>
                </c:pt>
                <c:pt idx="1188">
                  <c:v>42054.5</c:v>
                </c:pt>
                <c:pt idx="1189">
                  <c:v>42054.541666666664</c:v>
                </c:pt>
                <c:pt idx="1190">
                  <c:v>42054.583333333336</c:v>
                </c:pt>
                <c:pt idx="1191">
                  <c:v>42054.625</c:v>
                </c:pt>
                <c:pt idx="1192">
                  <c:v>42054.666666666664</c:v>
                </c:pt>
                <c:pt idx="1193">
                  <c:v>42054.708333333336</c:v>
                </c:pt>
                <c:pt idx="1194">
                  <c:v>42054.75</c:v>
                </c:pt>
                <c:pt idx="1195">
                  <c:v>42054.791666666664</c:v>
                </c:pt>
                <c:pt idx="1196">
                  <c:v>42054.833333333336</c:v>
                </c:pt>
                <c:pt idx="1197">
                  <c:v>42054.875</c:v>
                </c:pt>
                <c:pt idx="1198">
                  <c:v>42054.916666666664</c:v>
                </c:pt>
                <c:pt idx="1199">
                  <c:v>42054.958333333336</c:v>
                </c:pt>
                <c:pt idx="1200">
                  <c:v>42055</c:v>
                </c:pt>
                <c:pt idx="1201">
                  <c:v>42055.041666666664</c:v>
                </c:pt>
                <c:pt idx="1202">
                  <c:v>42055.083333333336</c:v>
                </c:pt>
                <c:pt idx="1203">
                  <c:v>42055.125</c:v>
                </c:pt>
                <c:pt idx="1204">
                  <c:v>42055.166666666664</c:v>
                </c:pt>
                <c:pt idx="1205">
                  <c:v>42055.208333333336</c:v>
                </c:pt>
                <c:pt idx="1206">
                  <c:v>42055.25</c:v>
                </c:pt>
                <c:pt idx="1207">
                  <c:v>42055.291666666664</c:v>
                </c:pt>
                <c:pt idx="1208">
                  <c:v>42055.333333333336</c:v>
                </c:pt>
                <c:pt idx="1209">
                  <c:v>42055.375</c:v>
                </c:pt>
                <c:pt idx="1210">
                  <c:v>42055.416666666664</c:v>
                </c:pt>
                <c:pt idx="1211">
                  <c:v>42055.458333333336</c:v>
                </c:pt>
                <c:pt idx="1212">
                  <c:v>42055.5</c:v>
                </c:pt>
                <c:pt idx="1213">
                  <c:v>42055.541666666664</c:v>
                </c:pt>
                <c:pt idx="1214">
                  <c:v>42055.583333333336</c:v>
                </c:pt>
                <c:pt idx="1215">
                  <c:v>42055.625</c:v>
                </c:pt>
                <c:pt idx="1216">
                  <c:v>42055.666666666664</c:v>
                </c:pt>
                <c:pt idx="1217">
                  <c:v>42055.708333333336</c:v>
                </c:pt>
                <c:pt idx="1218">
                  <c:v>42055.75</c:v>
                </c:pt>
                <c:pt idx="1219">
                  <c:v>42055.791666666664</c:v>
                </c:pt>
                <c:pt idx="1220">
                  <c:v>42055.833333333336</c:v>
                </c:pt>
                <c:pt idx="1221">
                  <c:v>42055.875</c:v>
                </c:pt>
                <c:pt idx="1222">
                  <c:v>42055.916666666664</c:v>
                </c:pt>
                <c:pt idx="1223">
                  <c:v>42055.958333333336</c:v>
                </c:pt>
                <c:pt idx="1224">
                  <c:v>42056</c:v>
                </c:pt>
                <c:pt idx="1225">
                  <c:v>42056.041666666664</c:v>
                </c:pt>
                <c:pt idx="1226">
                  <c:v>42056.083333333336</c:v>
                </c:pt>
                <c:pt idx="1227">
                  <c:v>42056.125</c:v>
                </c:pt>
                <c:pt idx="1228">
                  <c:v>42056.166666666664</c:v>
                </c:pt>
                <c:pt idx="1229">
                  <c:v>42056.208333333336</c:v>
                </c:pt>
                <c:pt idx="1230">
                  <c:v>42056.25</c:v>
                </c:pt>
                <c:pt idx="1231">
                  <c:v>42056.291666666664</c:v>
                </c:pt>
                <c:pt idx="1232">
                  <c:v>42056.333333333336</c:v>
                </c:pt>
                <c:pt idx="1233">
                  <c:v>42056.375</c:v>
                </c:pt>
                <c:pt idx="1234">
                  <c:v>42056.416666666664</c:v>
                </c:pt>
                <c:pt idx="1235">
                  <c:v>42056.458333333336</c:v>
                </c:pt>
                <c:pt idx="1236">
                  <c:v>42056.5</c:v>
                </c:pt>
                <c:pt idx="1237">
                  <c:v>42056.541666666664</c:v>
                </c:pt>
                <c:pt idx="1238">
                  <c:v>42056.583333333336</c:v>
                </c:pt>
                <c:pt idx="1239">
                  <c:v>42056.625</c:v>
                </c:pt>
                <c:pt idx="1240">
                  <c:v>42056.666666666664</c:v>
                </c:pt>
                <c:pt idx="1241">
                  <c:v>42056.708333333336</c:v>
                </c:pt>
                <c:pt idx="1242">
                  <c:v>42056.75</c:v>
                </c:pt>
                <c:pt idx="1243">
                  <c:v>42056.791666666664</c:v>
                </c:pt>
                <c:pt idx="1244">
                  <c:v>42056.833333333336</c:v>
                </c:pt>
                <c:pt idx="1245">
                  <c:v>42056.875</c:v>
                </c:pt>
                <c:pt idx="1246">
                  <c:v>42056.916666666664</c:v>
                </c:pt>
                <c:pt idx="1247">
                  <c:v>42056.958333333336</c:v>
                </c:pt>
                <c:pt idx="1248">
                  <c:v>42057</c:v>
                </c:pt>
                <c:pt idx="1249">
                  <c:v>42057.041666666664</c:v>
                </c:pt>
                <c:pt idx="1250">
                  <c:v>42057.083333333336</c:v>
                </c:pt>
                <c:pt idx="1251">
                  <c:v>42057.125</c:v>
                </c:pt>
                <c:pt idx="1252">
                  <c:v>42057.166666666664</c:v>
                </c:pt>
                <c:pt idx="1253">
                  <c:v>42057.208333333336</c:v>
                </c:pt>
                <c:pt idx="1254">
                  <c:v>42057.25</c:v>
                </c:pt>
                <c:pt idx="1255">
                  <c:v>42057.291666666664</c:v>
                </c:pt>
                <c:pt idx="1256">
                  <c:v>42057.333333333336</c:v>
                </c:pt>
                <c:pt idx="1257">
                  <c:v>42057.375</c:v>
                </c:pt>
                <c:pt idx="1258">
                  <c:v>42057.416666666664</c:v>
                </c:pt>
                <c:pt idx="1259">
                  <c:v>42057.458333333336</c:v>
                </c:pt>
                <c:pt idx="1260">
                  <c:v>42057.5</c:v>
                </c:pt>
                <c:pt idx="1261">
                  <c:v>42057.541666666664</c:v>
                </c:pt>
                <c:pt idx="1262">
                  <c:v>42057.583333333336</c:v>
                </c:pt>
                <c:pt idx="1263">
                  <c:v>42057.625</c:v>
                </c:pt>
                <c:pt idx="1264">
                  <c:v>42057.666666666664</c:v>
                </c:pt>
                <c:pt idx="1265">
                  <c:v>42057.708333333336</c:v>
                </c:pt>
                <c:pt idx="1266">
                  <c:v>42057.75</c:v>
                </c:pt>
                <c:pt idx="1267">
                  <c:v>42057.791666666664</c:v>
                </c:pt>
                <c:pt idx="1268">
                  <c:v>42057.833333333336</c:v>
                </c:pt>
                <c:pt idx="1269">
                  <c:v>42057.875</c:v>
                </c:pt>
                <c:pt idx="1270">
                  <c:v>42057.916666666664</c:v>
                </c:pt>
                <c:pt idx="1271">
                  <c:v>42057.958333333336</c:v>
                </c:pt>
                <c:pt idx="1272">
                  <c:v>42058</c:v>
                </c:pt>
                <c:pt idx="1273">
                  <c:v>42058.041666666664</c:v>
                </c:pt>
                <c:pt idx="1274">
                  <c:v>42058.083333333336</c:v>
                </c:pt>
                <c:pt idx="1275">
                  <c:v>42058.125</c:v>
                </c:pt>
                <c:pt idx="1276">
                  <c:v>42058.166666666664</c:v>
                </c:pt>
                <c:pt idx="1277">
                  <c:v>42058.208333333336</c:v>
                </c:pt>
                <c:pt idx="1278">
                  <c:v>42058.25</c:v>
                </c:pt>
                <c:pt idx="1279">
                  <c:v>42058.291666666664</c:v>
                </c:pt>
                <c:pt idx="1280">
                  <c:v>42058.333333333336</c:v>
                </c:pt>
                <c:pt idx="1281">
                  <c:v>42058.375</c:v>
                </c:pt>
                <c:pt idx="1282">
                  <c:v>42058.416666666664</c:v>
                </c:pt>
                <c:pt idx="1283">
                  <c:v>42058.458333333336</c:v>
                </c:pt>
                <c:pt idx="1284">
                  <c:v>42058.5</c:v>
                </c:pt>
                <c:pt idx="1285">
                  <c:v>42058.541666666664</c:v>
                </c:pt>
                <c:pt idx="1286">
                  <c:v>42058.583333333336</c:v>
                </c:pt>
                <c:pt idx="1287">
                  <c:v>42058.625</c:v>
                </c:pt>
                <c:pt idx="1288">
                  <c:v>42058.666666666664</c:v>
                </c:pt>
                <c:pt idx="1289">
                  <c:v>42058.708333333336</c:v>
                </c:pt>
                <c:pt idx="1290">
                  <c:v>42058.75</c:v>
                </c:pt>
                <c:pt idx="1291">
                  <c:v>42058.791666666664</c:v>
                </c:pt>
                <c:pt idx="1292">
                  <c:v>42058.833333333336</c:v>
                </c:pt>
                <c:pt idx="1293">
                  <c:v>42058.875</c:v>
                </c:pt>
                <c:pt idx="1294">
                  <c:v>42058.916666666664</c:v>
                </c:pt>
                <c:pt idx="1295">
                  <c:v>42058.958333333336</c:v>
                </c:pt>
                <c:pt idx="1296">
                  <c:v>42059</c:v>
                </c:pt>
                <c:pt idx="1297">
                  <c:v>42059.041666666664</c:v>
                </c:pt>
                <c:pt idx="1298">
                  <c:v>42059.083333333336</c:v>
                </c:pt>
                <c:pt idx="1299">
                  <c:v>42059.125</c:v>
                </c:pt>
                <c:pt idx="1300">
                  <c:v>42059.166666666664</c:v>
                </c:pt>
                <c:pt idx="1301">
                  <c:v>42059.208333333336</c:v>
                </c:pt>
                <c:pt idx="1302">
                  <c:v>42059.25</c:v>
                </c:pt>
                <c:pt idx="1303">
                  <c:v>42059.291666666664</c:v>
                </c:pt>
                <c:pt idx="1304">
                  <c:v>42059.333333333336</c:v>
                </c:pt>
                <c:pt idx="1305">
                  <c:v>42059.375</c:v>
                </c:pt>
                <c:pt idx="1306">
                  <c:v>42059.416666666664</c:v>
                </c:pt>
                <c:pt idx="1307">
                  <c:v>42059.458333333336</c:v>
                </c:pt>
                <c:pt idx="1308">
                  <c:v>42059.5</c:v>
                </c:pt>
                <c:pt idx="1309">
                  <c:v>42059.541666666664</c:v>
                </c:pt>
                <c:pt idx="1310">
                  <c:v>42059.583333333336</c:v>
                </c:pt>
                <c:pt idx="1311">
                  <c:v>42059.625</c:v>
                </c:pt>
                <c:pt idx="1312">
                  <c:v>42059.666666666664</c:v>
                </c:pt>
                <c:pt idx="1313">
                  <c:v>42059.708333333336</c:v>
                </c:pt>
                <c:pt idx="1314">
                  <c:v>42059.75</c:v>
                </c:pt>
                <c:pt idx="1315">
                  <c:v>42059.791666666664</c:v>
                </c:pt>
                <c:pt idx="1316">
                  <c:v>42059.833333333336</c:v>
                </c:pt>
                <c:pt idx="1317">
                  <c:v>42059.875</c:v>
                </c:pt>
                <c:pt idx="1318">
                  <c:v>42059.916666666664</c:v>
                </c:pt>
                <c:pt idx="1319">
                  <c:v>42059.958333333336</c:v>
                </c:pt>
                <c:pt idx="1320">
                  <c:v>42060</c:v>
                </c:pt>
                <c:pt idx="1321">
                  <c:v>42060.041666666664</c:v>
                </c:pt>
                <c:pt idx="1322">
                  <c:v>42060.083333333336</c:v>
                </c:pt>
                <c:pt idx="1323">
                  <c:v>42060.125</c:v>
                </c:pt>
                <c:pt idx="1324">
                  <c:v>42060.166666666664</c:v>
                </c:pt>
                <c:pt idx="1325">
                  <c:v>42060.208333333336</c:v>
                </c:pt>
                <c:pt idx="1326">
                  <c:v>42060.25</c:v>
                </c:pt>
                <c:pt idx="1327">
                  <c:v>42060.291666666664</c:v>
                </c:pt>
                <c:pt idx="1328">
                  <c:v>42060.333333333336</c:v>
                </c:pt>
                <c:pt idx="1329">
                  <c:v>42060.375</c:v>
                </c:pt>
                <c:pt idx="1330">
                  <c:v>42060.416666666664</c:v>
                </c:pt>
                <c:pt idx="1331">
                  <c:v>42060.458333333336</c:v>
                </c:pt>
                <c:pt idx="1332">
                  <c:v>42060.5</c:v>
                </c:pt>
                <c:pt idx="1333">
                  <c:v>42060.541666666664</c:v>
                </c:pt>
                <c:pt idx="1334">
                  <c:v>42060.583333333336</c:v>
                </c:pt>
                <c:pt idx="1335">
                  <c:v>42060.625</c:v>
                </c:pt>
                <c:pt idx="1336">
                  <c:v>42060.666666666664</c:v>
                </c:pt>
                <c:pt idx="1337">
                  <c:v>42060.708333333336</c:v>
                </c:pt>
                <c:pt idx="1338">
                  <c:v>42060.75</c:v>
                </c:pt>
                <c:pt idx="1339">
                  <c:v>42060.791666666664</c:v>
                </c:pt>
                <c:pt idx="1340">
                  <c:v>42060.833333333336</c:v>
                </c:pt>
                <c:pt idx="1341">
                  <c:v>42060.875</c:v>
                </c:pt>
                <c:pt idx="1342">
                  <c:v>42060.916666666664</c:v>
                </c:pt>
                <c:pt idx="1343">
                  <c:v>42060.958333333336</c:v>
                </c:pt>
                <c:pt idx="1344">
                  <c:v>42061</c:v>
                </c:pt>
                <c:pt idx="1345">
                  <c:v>42061.041666666664</c:v>
                </c:pt>
                <c:pt idx="1346">
                  <c:v>42061.083333333336</c:v>
                </c:pt>
                <c:pt idx="1347">
                  <c:v>42061.125</c:v>
                </c:pt>
                <c:pt idx="1348">
                  <c:v>42061.166666666664</c:v>
                </c:pt>
                <c:pt idx="1349">
                  <c:v>42061.208333333336</c:v>
                </c:pt>
                <c:pt idx="1350">
                  <c:v>42061.25</c:v>
                </c:pt>
                <c:pt idx="1351">
                  <c:v>42061.291666666664</c:v>
                </c:pt>
                <c:pt idx="1352">
                  <c:v>42061.333333333336</c:v>
                </c:pt>
                <c:pt idx="1353">
                  <c:v>42061.375</c:v>
                </c:pt>
                <c:pt idx="1354">
                  <c:v>42061.416666666664</c:v>
                </c:pt>
                <c:pt idx="1355">
                  <c:v>42061.458333333336</c:v>
                </c:pt>
                <c:pt idx="1356">
                  <c:v>42061.5</c:v>
                </c:pt>
                <c:pt idx="1357">
                  <c:v>42061.541666666664</c:v>
                </c:pt>
                <c:pt idx="1358">
                  <c:v>42061.583333333336</c:v>
                </c:pt>
                <c:pt idx="1359">
                  <c:v>42061.625</c:v>
                </c:pt>
                <c:pt idx="1360">
                  <c:v>42061.666666666664</c:v>
                </c:pt>
                <c:pt idx="1361">
                  <c:v>42061.708333333336</c:v>
                </c:pt>
                <c:pt idx="1362">
                  <c:v>42061.75</c:v>
                </c:pt>
                <c:pt idx="1363">
                  <c:v>42061.791666666664</c:v>
                </c:pt>
                <c:pt idx="1364">
                  <c:v>42061.833333333336</c:v>
                </c:pt>
                <c:pt idx="1365">
                  <c:v>42061.875</c:v>
                </c:pt>
                <c:pt idx="1366">
                  <c:v>42061.916666666664</c:v>
                </c:pt>
                <c:pt idx="1367">
                  <c:v>42061.958333333336</c:v>
                </c:pt>
                <c:pt idx="1368">
                  <c:v>42062</c:v>
                </c:pt>
                <c:pt idx="1369">
                  <c:v>42062.041666666664</c:v>
                </c:pt>
                <c:pt idx="1370">
                  <c:v>42062.083333333336</c:v>
                </c:pt>
                <c:pt idx="1371">
                  <c:v>42062.125</c:v>
                </c:pt>
                <c:pt idx="1372">
                  <c:v>42062.166666666664</c:v>
                </c:pt>
                <c:pt idx="1373">
                  <c:v>42062.208333333336</c:v>
                </c:pt>
                <c:pt idx="1374">
                  <c:v>42062.25</c:v>
                </c:pt>
                <c:pt idx="1375">
                  <c:v>42062.291666666664</c:v>
                </c:pt>
                <c:pt idx="1376">
                  <c:v>42062.333333333336</c:v>
                </c:pt>
                <c:pt idx="1377">
                  <c:v>42062.375</c:v>
                </c:pt>
                <c:pt idx="1378">
                  <c:v>42062.416666666664</c:v>
                </c:pt>
                <c:pt idx="1379">
                  <c:v>42062.458333333336</c:v>
                </c:pt>
                <c:pt idx="1380">
                  <c:v>42062.5</c:v>
                </c:pt>
                <c:pt idx="1381">
                  <c:v>42062.541666666664</c:v>
                </c:pt>
                <c:pt idx="1382">
                  <c:v>42062.583333333336</c:v>
                </c:pt>
                <c:pt idx="1383">
                  <c:v>42062.625</c:v>
                </c:pt>
                <c:pt idx="1384">
                  <c:v>42062.666666666664</c:v>
                </c:pt>
                <c:pt idx="1385">
                  <c:v>42062.708333333336</c:v>
                </c:pt>
                <c:pt idx="1386">
                  <c:v>42062.75</c:v>
                </c:pt>
                <c:pt idx="1387">
                  <c:v>42062.791666666664</c:v>
                </c:pt>
                <c:pt idx="1388">
                  <c:v>42062.833333333336</c:v>
                </c:pt>
                <c:pt idx="1389">
                  <c:v>42062.875</c:v>
                </c:pt>
                <c:pt idx="1390">
                  <c:v>42062.916666666664</c:v>
                </c:pt>
                <c:pt idx="1391">
                  <c:v>42062.958333333336</c:v>
                </c:pt>
                <c:pt idx="1392">
                  <c:v>42063</c:v>
                </c:pt>
                <c:pt idx="1393">
                  <c:v>42063.041666666664</c:v>
                </c:pt>
                <c:pt idx="1394">
                  <c:v>42063.083333333336</c:v>
                </c:pt>
                <c:pt idx="1395">
                  <c:v>42063.125</c:v>
                </c:pt>
                <c:pt idx="1396">
                  <c:v>42063.166666666664</c:v>
                </c:pt>
                <c:pt idx="1397">
                  <c:v>42063.208333333336</c:v>
                </c:pt>
                <c:pt idx="1398">
                  <c:v>42063.25</c:v>
                </c:pt>
                <c:pt idx="1399">
                  <c:v>42063.291666666664</c:v>
                </c:pt>
                <c:pt idx="1400">
                  <c:v>42063.333333333336</c:v>
                </c:pt>
                <c:pt idx="1401">
                  <c:v>42063.375</c:v>
                </c:pt>
                <c:pt idx="1402">
                  <c:v>42063.416666666664</c:v>
                </c:pt>
                <c:pt idx="1403">
                  <c:v>42063.458333333336</c:v>
                </c:pt>
                <c:pt idx="1404">
                  <c:v>42063.5</c:v>
                </c:pt>
                <c:pt idx="1405">
                  <c:v>42063.541666666664</c:v>
                </c:pt>
                <c:pt idx="1406">
                  <c:v>42063.583333333336</c:v>
                </c:pt>
                <c:pt idx="1407">
                  <c:v>42063.625</c:v>
                </c:pt>
                <c:pt idx="1408">
                  <c:v>42063.666666666664</c:v>
                </c:pt>
                <c:pt idx="1409">
                  <c:v>42063.708333333336</c:v>
                </c:pt>
                <c:pt idx="1410">
                  <c:v>42063.75</c:v>
                </c:pt>
                <c:pt idx="1411">
                  <c:v>42063.791666666664</c:v>
                </c:pt>
                <c:pt idx="1412">
                  <c:v>42063.833333333336</c:v>
                </c:pt>
                <c:pt idx="1413">
                  <c:v>42063.875</c:v>
                </c:pt>
                <c:pt idx="1414">
                  <c:v>42063.916666666664</c:v>
                </c:pt>
                <c:pt idx="1415">
                  <c:v>42063.958333333336</c:v>
                </c:pt>
                <c:pt idx="1416">
                  <c:v>42064</c:v>
                </c:pt>
                <c:pt idx="1417">
                  <c:v>42064.041666666664</c:v>
                </c:pt>
                <c:pt idx="1418">
                  <c:v>42064.083333333336</c:v>
                </c:pt>
                <c:pt idx="1419">
                  <c:v>42064.125</c:v>
                </c:pt>
                <c:pt idx="1420">
                  <c:v>42064.166666666664</c:v>
                </c:pt>
                <c:pt idx="1421">
                  <c:v>42064.208333333336</c:v>
                </c:pt>
                <c:pt idx="1422">
                  <c:v>42064.25</c:v>
                </c:pt>
                <c:pt idx="1423">
                  <c:v>42064.291666666664</c:v>
                </c:pt>
                <c:pt idx="1424">
                  <c:v>42064.333333333336</c:v>
                </c:pt>
                <c:pt idx="1425">
                  <c:v>42064.375</c:v>
                </c:pt>
                <c:pt idx="1426">
                  <c:v>42064.416666666664</c:v>
                </c:pt>
                <c:pt idx="1427">
                  <c:v>42064.458333333336</c:v>
                </c:pt>
                <c:pt idx="1428">
                  <c:v>42064.5</c:v>
                </c:pt>
                <c:pt idx="1429">
                  <c:v>42064.541666666664</c:v>
                </c:pt>
                <c:pt idx="1430">
                  <c:v>42064.583333333336</c:v>
                </c:pt>
                <c:pt idx="1431">
                  <c:v>42064.625</c:v>
                </c:pt>
                <c:pt idx="1432">
                  <c:v>42064.666666666664</c:v>
                </c:pt>
                <c:pt idx="1433">
                  <c:v>42064.708333333336</c:v>
                </c:pt>
                <c:pt idx="1434">
                  <c:v>42064.75</c:v>
                </c:pt>
                <c:pt idx="1435">
                  <c:v>42064.791666666664</c:v>
                </c:pt>
                <c:pt idx="1436">
                  <c:v>42064.833333333336</c:v>
                </c:pt>
                <c:pt idx="1437">
                  <c:v>42064.875</c:v>
                </c:pt>
                <c:pt idx="1438">
                  <c:v>42064.916666666664</c:v>
                </c:pt>
                <c:pt idx="1439">
                  <c:v>42064.958333333336</c:v>
                </c:pt>
                <c:pt idx="1440">
                  <c:v>42065</c:v>
                </c:pt>
                <c:pt idx="1441">
                  <c:v>42065.041666666664</c:v>
                </c:pt>
                <c:pt idx="1442">
                  <c:v>42065.083333333336</c:v>
                </c:pt>
                <c:pt idx="1443">
                  <c:v>42065.125</c:v>
                </c:pt>
                <c:pt idx="1444">
                  <c:v>42065.166666666664</c:v>
                </c:pt>
                <c:pt idx="1445">
                  <c:v>42065.208333333336</c:v>
                </c:pt>
                <c:pt idx="1446">
                  <c:v>42065.25</c:v>
                </c:pt>
                <c:pt idx="1447">
                  <c:v>42065.291666666664</c:v>
                </c:pt>
                <c:pt idx="1448">
                  <c:v>42065.333333333336</c:v>
                </c:pt>
                <c:pt idx="1449">
                  <c:v>42065.375</c:v>
                </c:pt>
                <c:pt idx="1450">
                  <c:v>42065.416666666664</c:v>
                </c:pt>
                <c:pt idx="1451">
                  <c:v>42065.458333333336</c:v>
                </c:pt>
                <c:pt idx="1452">
                  <c:v>42065.5</c:v>
                </c:pt>
                <c:pt idx="1453">
                  <c:v>42065.541666666664</c:v>
                </c:pt>
                <c:pt idx="1454">
                  <c:v>42065.583333333336</c:v>
                </c:pt>
                <c:pt idx="1455">
                  <c:v>42065.625</c:v>
                </c:pt>
                <c:pt idx="1456">
                  <c:v>42065.666666666664</c:v>
                </c:pt>
                <c:pt idx="1457">
                  <c:v>42065.708333333336</c:v>
                </c:pt>
                <c:pt idx="1458">
                  <c:v>42065.75</c:v>
                </c:pt>
                <c:pt idx="1459">
                  <c:v>42065.791666666664</c:v>
                </c:pt>
                <c:pt idx="1460">
                  <c:v>42065.833333333336</c:v>
                </c:pt>
                <c:pt idx="1461">
                  <c:v>42065.875</c:v>
                </c:pt>
                <c:pt idx="1462">
                  <c:v>42065.916666666664</c:v>
                </c:pt>
                <c:pt idx="1463">
                  <c:v>42065.958333333336</c:v>
                </c:pt>
                <c:pt idx="1464">
                  <c:v>42066</c:v>
                </c:pt>
                <c:pt idx="1465">
                  <c:v>42066.041666666664</c:v>
                </c:pt>
                <c:pt idx="1466">
                  <c:v>42066.083333333336</c:v>
                </c:pt>
                <c:pt idx="1467">
                  <c:v>42066.125</c:v>
                </c:pt>
                <c:pt idx="1468">
                  <c:v>42066.166666666664</c:v>
                </c:pt>
                <c:pt idx="1469">
                  <c:v>42066.208333333336</c:v>
                </c:pt>
                <c:pt idx="1470">
                  <c:v>42066.25</c:v>
                </c:pt>
                <c:pt idx="1471">
                  <c:v>42066.291666666664</c:v>
                </c:pt>
                <c:pt idx="1472">
                  <c:v>42066.333333333336</c:v>
                </c:pt>
                <c:pt idx="1473">
                  <c:v>42066.375</c:v>
                </c:pt>
                <c:pt idx="1474">
                  <c:v>42066.416666666664</c:v>
                </c:pt>
                <c:pt idx="1475">
                  <c:v>42066.458333333336</c:v>
                </c:pt>
                <c:pt idx="1476">
                  <c:v>42066.5</c:v>
                </c:pt>
                <c:pt idx="1477">
                  <c:v>42066.541666666664</c:v>
                </c:pt>
                <c:pt idx="1478">
                  <c:v>42066.583333333336</c:v>
                </c:pt>
                <c:pt idx="1479">
                  <c:v>42066.625</c:v>
                </c:pt>
                <c:pt idx="1480">
                  <c:v>42066.666666666664</c:v>
                </c:pt>
                <c:pt idx="1481">
                  <c:v>42066.708333333336</c:v>
                </c:pt>
                <c:pt idx="1482">
                  <c:v>42066.75</c:v>
                </c:pt>
                <c:pt idx="1483">
                  <c:v>42066.791666666664</c:v>
                </c:pt>
                <c:pt idx="1484">
                  <c:v>42066.833333333336</c:v>
                </c:pt>
                <c:pt idx="1485">
                  <c:v>42066.875</c:v>
                </c:pt>
                <c:pt idx="1486">
                  <c:v>42066.916666666664</c:v>
                </c:pt>
                <c:pt idx="1487">
                  <c:v>42066.958333333336</c:v>
                </c:pt>
                <c:pt idx="1488">
                  <c:v>42067</c:v>
                </c:pt>
                <c:pt idx="1489">
                  <c:v>42067.041666666664</c:v>
                </c:pt>
                <c:pt idx="1490">
                  <c:v>42067.083333333336</c:v>
                </c:pt>
                <c:pt idx="1491">
                  <c:v>42067.125</c:v>
                </c:pt>
                <c:pt idx="1492">
                  <c:v>42067.166666666664</c:v>
                </c:pt>
                <c:pt idx="1493">
                  <c:v>42067.208333333336</c:v>
                </c:pt>
                <c:pt idx="1494">
                  <c:v>42067.25</c:v>
                </c:pt>
                <c:pt idx="1495">
                  <c:v>42067.291666666664</c:v>
                </c:pt>
                <c:pt idx="1496">
                  <c:v>42067.333333333336</c:v>
                </c:pt>
                <c:pt idx="1497">
                  <c:v>42067.375</c:v>
                </c:pt>
                <c:pt idx="1498">
                  <c:v>42067.416666666664</c:v>
                </c:pt>
                <c:pt idx="1499">
                  <c:v>42067.458333333336</c:v>
                </c:pt>
                <c:pt idx="1500">
                  <c:v>42067.5</c:v>
                </c:pt>
                <c:pt idx="1501">
                  <c:v>42067.541666666664</c:v>
                </c:pt>
                <c:pt idx="1502">
                  <c:v>42067.583333333336</c:v>
                </c:pt>
                <c:pt idx="1503">
                  <c:v>42067.625</c:v>
                </c:pt>
                <c:pt idx="1504">
                  <c:v>42067.666666666664</c:v>
                </c:pt>
                <c:pt idx="1505">
                  <c:v>42067.708333333336</c:v>
                </c:pt>
                <c:pt idx="1506">
                  <c:v>42067.75</c:v>
                </c:pt>
                <c:pt idx="1507">
                  <c:v>42067.791666666664</c:v>
                </c:pt>
                <c:pt idx="1508">
                  <c:v>42067.833333333336</c:v>
                </c:pt>
                <c:pt idx="1509">
                  <c:v>42067.875</c:v>
                </c:pt>
                <c:pt idx="1510">
                  <c:v>42067.916666666664</c:v>
                </c:pt>
                <c:pt idx="1511">
                  <c:v>42067.958333333336</c:v>
                </c:pt>
                <c:pt idx="1512">
                  <c:v>42068</c:v>
                </c:pt>
                <c:pt idx="1513">
                  <c:v>42068.041666666664</c:v>
                </c:pt>
                <c:pt idx="1514">
                  <c:v>42068.083333333336</c:v>
                </c:pt>
                <c:pt idx="1515">
                  <c:v>42068.125</c:v>
                </c:pt>
                <c:pt idx="1516">
                  <c:v>42068.166666666664</c:v>
                </c:pt>
                <c:pt idx="1517">
                  <c:v>42068.208333333336</c:v>
                </c:pt>
                <c:pt idx="1518">
                  <c:v>42068.25</c:v>
                </c:pt>
                <c:pt idx="1519">
                  <c:v>42068.291666666664</c:v>
                </c:pt>
                <c:pt idx="1520">
                  <c:v>42068.333333333336</c:v>
                </c:pt>
                <c:pt idx="1521">
                  <c:v>42068.375</c:v>
                </c:pt>
                <c:pt idx="1522">
                  <c:v>42068.416666666664</c:v>
                </c:pt>
                <c:pt idx="1523">
                  <c:v>42068.458333333336</c:v>
                </c:pt>
                <c:pt idx="1524">
                  <c:v>42068.5</c:v>
                </c:pt>
                <c:pt idx="1525">
                  <c:v>42068.541666666664</c:v>
                </c:pt>
                <c:pt idx="1526">
                  <c:v>42068.583333333336</c:v>
                </c:pt>
                <c:pt idx="1527">
                  <c:v>42068.625</c:v>
                </c:pt>
                <c:pt idx="1528">
                  <c:v>42068.666666666664</c:v>
                </c:pt>
                <c:pt idx="1529">
                  <c:v>42068.708333333336</c:v>
                </c:pt>
                <c:pt idx="1530">
                  <c:v>42068.75</c:v>
                </c:pt>
                <c:pt idx="1531">
                  <c:v>42068.791666666664</c:v>
                </c:pt>
                <c:pt idx="1532">
                  <c:v>42068.833333333336</c:v>
                </c:pt>
                <c:pt idx="1533">
                  <c:v>42068.875</c:v>
                </c:pt>
                <c:pt idx="1534">
                  <c:v>42068.916666666664</c:v>
                </c:pt>
                <c:pt idx="1535">
                  <c:v>42068.958333333336</c:v>
                </c:pt>
                <c:pt idx="1536">
                  <c:v>42069</c:v>
                </c:pt>
                <c:pt idx="1537">
                  <c:v>42069.041666666664</c:v>
                </c:pt>
                <c:pt idx="1538">
                  <c:v>42069.083333333336</c:v>
                </c:pt>
                <c:pt idx="1539">
                  <c:v>42069.125</c:v>
                </c:pt>
                <c:pt idx="1540">
                  <c:v>42069.166666666664</c:v>
                </c:pt>
                <c:pt idx="1541">
                  <c:v>42069.208333333336</c:v>
                </c:pt>
                <c:pt idx="1542">
                  <c:v>42069.25</c:v>
                </c:pt>
                <c:pt idx="1543">
                  <c:v>42069.291666666664</c:v>
                </c:pt>
                <c:pt idx="1544">
                  <c:v>42069.333333333336</c:v>
                </c:pt>
                <c:pt idx="1545">
                  <c:v>42069.375</c:v>
                </c:pt>
                <c:pt idx="1546">
                  <c:v>42069.416666666664</c:v>
                </c:pt>
                <c:pt idx="1547">
                  <c:v>42069.458333333336</c:v>
                </c:pt>
                <c:pt idx="1548">
                  <c:v>42069.5</c:v>
                </c:pt>
                <c:pt idx="1549">
                  <c:v>42069.541666666664</c:v>
                </c:pt>
                <c:pt idx="1550">
                  <c:v>42069.583333333336</c:v>
                </c:pt>
                <c:pt idx="1551">
                  <c:v>42069.625</c:v>
                </c:pt>
                <c:pt idx="1552">
                  <c:v>42069.666666666664</c:v>
                </c:pt>
                <c:pt idx="1553">
                  <c:v>42069.708333333336</c:v>
                </c:pt>
                <c:pt idx="1554">
                  <c:v>42069.75</c:v>
                </c:pt>
                <c:pt idx="1555">
                  <c:v>42069.791666666664</c:v>
                </c:pt>
                <c:pt idx="1556">
                  <c:v>42069.833333333336</c:v>
                </c:pt>
                <c:pt idx="1557">
                  <c:v>42069.875</c:v>
                </c:pt>
                <c:pt idx="1558">
                  <c:v>42069.916666666664</c:v>
                </c:pt>
                <c:pt idx="1559">
                  <c:v>42069.958333333336</c:v>
                </c:pt>
                <c:pt idx="1560">
                  <c:v>42070</c:v>
                </c:pt>
                <c:pt idx="1561">
                  <c:v>42070.041666666664</c:v>
                </c:pt>
                <c:pt idx="1562">
                  <c:v>42070.083333333336</c:v>
                </c:pt>
                <c:pt idx="1563">
                  <c:v>42070.125</c:v>
                </c:pt>
                <c:pt idx="1564">
                  <c:v>42070.166666666664</c:v>
                </c:pt>
                <c:pt idx="1565">
                  <c:v>42070.208333333336</c:v>
                </c:pt>
                <c:pt idx="1566">
                  <c:v>42070.25</c:v>
                </c:pt>
                <c:pt idx="1567">
                  <c:v>42070.291666666664</c:v>
                </c:pt>
                <c:pt idx="1568">
                  <c:v>42070.333333333336</c:v>
                </c:pt>
                <c:pt idx="1569">
                  <c:v>42070.375</c:v>
                </c:pt>
                <c:pt idx="1570">
                  <c:v>42070.416666666664</c:v>
                </c:pt>
                <c:pt idx="1571">
                  <c:v>42070.458333333336</c:v>
                </c:pt>
                <c:pt idx="1572">
                  <c:v>42070.5</c:v>
                </c:pt>
                <c:pt idx="1573">
                  <c:v>42070.541666666664</c:v>
                </c:pt>
                <c:pt idx="1574">
                  <c:v>42070.583333333336</c:v>
                </c:pt>
                <c:pt idx="1575">
                  <c:v>42070.625</c:v>
                </c:pt>
                <c:pt idx="1576">
                  <c:v>42070.666666666664</c:v>
                </c:pt>
                <c:pt idx="1577">
                  <c:v>42070.708333333336</c:v>
                </c:pt>
                <c:pt idx="1578">
                  <c:v>42070.75</c:v>
                </c:pt>
                <c:pt idx="1579">
                  <c:v>42070.791666666664</c:v>
                </c:pt>
                <c:pt idx="1580">
                  <c:v>42070.833333333336</c:v>
                </c:pt>
                <c:pt idx="1581">
                  <c:v>42070.875</c:v>
                </c:pt>
                <c:pt idx="1582">
                  <c:v>42070.916666666664</c:v>
                </c:pt>
                <c:pt idx="1583">
                  <c:v>42070.958333333336</c:v>
                </c:pt>
                <c:pt idx="1584">
                  <c:v>42071</c:v>
                </c:pt>
                <c:pt idx="1585">
                  <c:v>42071.041666666664</c:v>
                </c:pt>
                <c:pt idx="1586">
                  <c:v>42071.125</c:v>
                </c:pt>
                <c:pt idx="1587">
                  <c:v>42071.166666666664</c:v>
                </c:pt>
                <c:pt idx="1588">
                  <c:v>42071.208333333336</c:v>
                </c:pt>
                <c:pt idx="1589">
                  <c:v>42071.25</c:v>
                </c:pt>
                <c:pt idx="1590">
                  <c:v>42071.291666666664</c:v>
                </c:pt>
                <c:pt idx="1591">
                  <c:v>42071.333333333336</c:v>
                </c:pt>
                <c:pt idx="1592">
                  <c:v>42071.375</c:v>
                </c:pt>
                <c:pt idx="1593">
                  <c:v>42071.416666666664</c:v>
                </c:pt>
                <c:pt idx="1594">
                  <c:v>42071.458333333336</c:v>
                </c:pt>
                <c:pt idx="1595">
                  <c:v>42071.5</c:v>
                </c:pt>
                <c:pt idx="1596">
                  <c:v>42071.541666666664</c:v>
                </c:pt>
                <c:pt idx="1597">
                  <c:v>42071.583333333336</c:v>
                </c:pt>
                <c:pt idx="1598">
                  <c:v>42071.625</c:v>
                </c:pt>
                <c:pt idx="1599">
                  <c:v>42071.666666666664</c:v>
                </c:pt>
                <c:pt idx="1600">
                  <c:v>42071.708333333336</c:v>
                </c:pt>
                <c:pt idx="1601">
                  <c:v>42071.75</c:v>
                </c:pt>
                <c:pt idx="1602">
                  <c:v>42071.791666666664</c:v>
                </c:pt>
                <c:pt idx="1603">
                  <c:v>42071.833333333336</c:v>
                </c:pt>
                <c:pt idx="1604">
                  <c:v>42071.875</c:v>
                </c:pt>
                <c:pt idx="1605">
                  <c:v>42071.916666666664</c:v>
                </c:pt>
                <c:pt idx="1606">
                  <c:v>42071.958333333336</c:v>
                </c:pt>
                <c:pt idx="1607">
                  <c:v>42072</c:v>
                </c:pt>
                <c:pt idx="1608">
                  <c:v>42072.041666666664</c:v>
                </c:pt>
                <c:pt idx="1609">
                  <c:v>42072.083333333336</c:v>
                </c:pt>
                <c:pt idx="1610">
                  <c:v>42072.125</c:v>
                </c:pt>
                <c:pt idx="1611">
                  <c:v>42072.166666666664</c:v>
                </c:pt>
                <c:pt idx="1612">
                  <c:v>42072.208333333336</c:v>
                </c:pt>
                <c:pt idx="1613">
                  <c:v>42072.25</c:v>
                </c:pt>
                <c:pt idx="1614">
                  <c:v>42072.291666666664</c:v>
                </c:pt>
                <c:pt idx="1615">
                  <c:v>42072.333333333336</c:v>
                </c:pt>
                <c:pt idx="1616">
                  <c:v>42072.375</c:v>
                </c:pt>
                <c:pt idx="1617">
                  <c:v>42072.416666666664</c:v>
                </c:pt>
                <c:pt idx="1618">
                  <c:v>42072.458333333336</c:v>
                </c:pt>
                <c:pt idx="1619">
                  <c:v>42072.5</c:v>
                </c:pt>
                <c:pt idx="1620">
                  <c:v>42072.541666666664</c:v>
                </c:pt>
                <c:pt idx="1621">
                  <c:v>42072.583333333336</c:v>
                </c:pt>
                <c:pt idx="1622">
                  <c:v>42072.625</c:v>
                </c:pt>
                <c:pt idx="1623">
                  <c:v>42072.666666666664</c:v>
                </c:pt>
                <c:pt idx="1624">
                  <c:v>42072.708333333336</c:v>
                </c:pt>
                <c:pt idx="1625">
                  <c:v>42072.75</c:v>
                </c:pt>
                <c:pt idx="1626">
                  <c:v>42072.791666666664</c:v>
                </c:pt>
                <c:pt idx="1627">
                  <c:v>42072.833333333336</c:v>
                </c:pt>
                <c:pt idx="1628">
                  <c:v>42072.875</c:v>
                </c:pt>
                <c:pt idx="1629">
                  <c:v>42072.916666666664</c:v>
                </c:pt>
                <c:pt idx="1630">
                  <c:v>42072.958333333336</c:v>
                </c:pt>
                <c:pt idx="1631">
                  <c:v>42073</c:v>
                </c:pt>
                <c:pt idx="1632">
                  <c:v>42073.041666666664</c:v>
                </c:pt>
                <c:pt idx="1633">
                  <c:v>42073.083333333336</c:v>
                </c:pt>
                <c:pt idx="1634">
                  <c:v>42073.125</c:v>
                </c:pt>
                <c:pt idx="1635">
                  <c:v>42073.166666666664</c:v>
                </c:pt>
                <c:pt idx="1636">
                  <c:v>42073.208333333336</c:v>
                </c:pt>
                <c:pt idx="1637">
                  <c:v>42073.25</c:v>
                </c:pt>
                <c:pt idx="1638">
                  <c:v>42073.291666666664</c:v>
                </c:pt>
                <c:pt idx="1639">
                  <c:v>42073.333333333336</c:v>
                </c:pt>
                <c:pt idx="1640">
                  <c:v>42073.375</c:v>
                </c:pt>
                <c:pt idx="1641">
                  <c:v>42073.416666666664</c:v>
                </c:pt>
                <c:pt idx="1642">
                  <c:v>42073.458333333336</c:v>
                </c:pt>
                <c:pt idx="1643">
                  <c:v>42073.5</c:v>
                </c:pt>
                <c:pt idx="1644">
                  <c:v>42073.541666666664</c:v>
                </c:pt>
                <c:pt idx="1645">
                  <c:v>42073.583333333336</c:v>
                </c:pt>
                <c:pt idx="1646">
                  <c:v>42073.625</c:v>
                </c:pt>
                <c:pt idx="1647">
                  <c:v>42073.666666666664</c:v>
                </c:pt>
                <c:pt idx="1648">
                  <c:v>42073.708333333336</c:v>
                </c:pt>
                <c:pt idx="1649">
                  <c:v>42073.75</c:v>
                </c:pt>
                <c:pt idx="1650">
                  <c:v>42073.791666666664</c:v>
                </c:pt>
                <c:pt idx="1651">
                  <c:v>42073.833333333336</c:v>
                </c:pt>
                <c:pt idx="1652">
                  <c:v>42073.875</c:v>
                </c:pt>
                <c:pt idx="1653">
                  <c:v>42073.916666666664</c:v>
                </c:pt>
                <c:pt idx="1654">
                  <c:v>42073.958333333336</c:v>
                </c:pt>
                <c:pt idx="1655">
                  <c:v>42074</c:v>
                </c:pt>
                <c:pt idx="1656">
                  <c:v>42074.041666666664</c:v>
                </c:pt>
                <c:pt idx="1657">
                  <c:v>42074.083333333336</c:v>
                </c:pt>
                <c:pt idx="1658">
                  <c:v>42074.125</c:v>
                </c:pt>
                <c:pt idx="1659">
                  <c:v>42074.166666666664</c:v>
                </c:pt>
                <c:pt idx="1660">
                  <c:v>42074.208333333336</c:v>
                </c:pt>
                <c:pt idx="1661">
                  <c:v>42074.25</c:v>
                </c:pt>
                <c:pt idx="1662">
                  <c:v>42074.291666666664</c:v>
                </c:pt>
                <c:pt idx="1663">
                  <c:v>42074.333333333336</c:v>
                </c:pt>
                <c:pt idx="1664">
                  <c:v>42074.375</c:v>
                </c:pt>
                <c:pt idx="1665">
                  <c:v>42074.416666666664</c:v>
                </c:pt>
                <c:pt idx="1666">
                  <c:v>42074.458333333336</c:v>
                </c:pt>
                <c:pt idx="1667">
                  <c:v>42074.5</c:v>
                </c:pt>
                <c:pt idx="1668">
                  <c:v>42074.541666666664</c:v>
                </c:pt>
                <c:pt idx="1669">
                  <c:v>42074.583333333336</c:v>
                </c:pt>
                <c:pt idx="1670">
                  <c:v>42074.625</c:v>
                </c:pt>
                <c:pt idx="1671">
                  <c:v>42074.666666666664</c:v>
                </c:pt>
                <c:pt idx="1672">
                  <c:v>42074.708333333336</c:v>
                </c:pt>
                <c:pt idx="1673">
                  <c:v>42074.75</c:v>
                </c:pt>
                <c:pt idx="1674">
                  <c:v>42074.791666666664</c:v>
                </c:pt>
                <c:pt idx="1675">
                  <c:v>42074.833333333336</c:v>
                </c:pt>
                <c:pt idx="1676">
                  <c:v>42074.875</c:v>
                </c:pt>
                <c:pt idx="1677">
                  <c:v>42074.916666666664</c:v>
                </c:pt>
                <c:pt idx="1678">
                  <c:v>42074.958333333336</c:v>
                </c:pt>
                <c:pt idx="1679">
                  <c:v>42075</c:v>
                </c:pt>
                <c:pt idx="1680">
                  <c:v>42075.041666666664</c:v>
                </c:pt>
                <c:pt idx="1681">
                  <c:v>42075.083333333336</c:v>
                </c:pt>
                <c:pt idx="1682">
                  <c:v>42075.125</c:v>
                </c:pt>
                <c:pt idx="1683">
                  <c:v>42075.166666666664</c:v>
                </c:pt>
                <c:pt idx="1684">
                  <c:v>42075.208333333336</c:v>
                </c:pt>
                <c:pt idx="1685">
                  <c:v>42075.25</c:v>
                </c:pt>
                <c:pt idx="1686">
                  <c:v>42075.291666666664</c:v>
                </c:pt>
                <c:pt idx="1687">
                  <c:v>42075.333333333336</c:v>
                </c:pt>
                <c:pt idx="1688">
                  <c:v>42075.375</c:v>
                </c:pt>
                <c:pt idx="1689">
                  <c:v>42075.416666666664</c:v>
                </c:pt>
                <c:pt idx="1690">
                  <c:v>42075.458333333336</c:v>
                </c:pt>
                <c:pt idx="1691">
                  <c:v>42075.5</c:v>
                </c:pt>
                <c:pt idx="1692">
                  <c:v>42075.541666666664</c:v>
                </c:pt>
                <c:pt idx="1693">
                  <c:v>42075.583333333336</c:v>
                </c:pt>
                <c:pt idx="1694">
                  <c:v>42075.625</c:v>
                </c:pt>
                <c:pt idx="1695">
                  <c:v>42075.666666666664</c:v>
                </c:pt>
                <c:pt idx="1696">
                  <c:v>42075.708333333336</c:v>
                </c:pt>
                <c:pt idx="1697">
                  <c:v>42075.75</c:v>
                </c:pt>
                <c:pt idx="1698">
                  <c:v>42075.791666666664</c:v>
                </c:pt>
                <c:pt idx="1699">
                  <c:v>42075.833333333336</c:v>
                </c:pt>
                <c:pt idx="1700">
                  <c:v>42075.875</c:v>
                </c:pt>
                <c:pt idx="1701">
                  <c:v>42075.916666666664</c:v>
                </c:pt>
                <c:pt idx="1702">
                  <c:v>42075.958333333336</c:v>
                </c:pt>
                <c:pt idx="1703">
                  <c:v>42076</c:v>
                </c:pt>
                <c:pt idx="1704">
                  <c:v>42076.041666666664</c:v>
                </c:pt>
                <c:pt idx="1705">
                  <c:v>42076.083333333336</c:v>
                </c:pt>
                <c:pt idx="1706">
                  <c:v>42076.125</c:v>
                </c:pt>
                <c:pt idx="1707">
                  <c:v>42076.166666666664</c:v>
                </c:pt>
                <c:pt idx="1708">
                  <c:v>42076.208333333336</c:v>
                </c:pt>
                <c:pt idx="1709">
                  <c:v>42076.25</c:v>
                </c:pt>
                <c:pt idx="1710">
                  <c:v>42076.291666666664</c:v>
                </c:pt>
                <c:pt idx="1711">
                  <c:v>42076.333333333336</c:v>
                </c:pt>
                <c:pt idx="1712">
                  <c:v>42076.375</c:v>
                </c:pt>
                <c:pt idx="1713">
                  <c:v>42076.416666666664</c:v>
                </c:pt>
                <c:pt idx="1714">
                  <c:v>42076.458333333336</c:v>
                </c:pt>
                <c:pt idx="1715">
                  <c:v>42076.5</c:v>
                </c:pt>
                <c:pt idx="1716">
                  <c:v>42076.541666666664</c:v>
                </c:pt>
                <c:pt idx="1717">
                  <c:v>42076.583333333336</c:v>
                </c:pt>
                <c:pt idx="1718">
                  <c:v>42076.625</c:v>
                </c:pt>
                <c:pt idx="1719">
                  <c:v>42076.666666666664</c:v>
                </c:pt>
                <c:pt idx="1720">
                  <c:v>42076.708333333336</c:v>
                </c:pt>
                <c:pt idx="1721">
                  <c:v>42076.75</c:v>
                </c:pt>
                <c:pt idx="1722">
                  <c:v>42076.791666666664</c:v>
                </c:pt>
                <c:pt idx="1723">
                  <c:v>42076.833333333336</c:v>
                </c:pt>
                <c:pt idx="1724">
                  <c:v>42076.875</c:v>
                </c:pt>
                <c:pt idx="1725">
                  <c:v>42076.916666666664</c:v>
                </c:pt>
                <c:pt idx="1726">
                  <c:v>42076.958333333336</c:v>
                </c:pt>
                <c:pt idx="1727">
                  <c:v>42077</c:v>
                </c:pt>
                <c:pt idx="1728">
                  <c:v>42077.041666666664</c:v>
                </c:pt>
                <c:pt idx="1729">
                  <c:v>42077.083333333336</c:v>
                </c:pt>
                <c:pt idx="1730">
                  <c:v>42077.125</c:v>
                </c:pt>
                <c:pt idx="1731">
                  <c:v>42077.166666666664</c:v>
                </c:pt>
                <c:pt idx="1732">
                  <c:v>42077.208333333336</c:v>
                </c:pt>
                <c:pt idx="1733">
                  <c:v>42077.25</c:v>
                </c:pt>
                <c:pt idx="1734">
                  <c:v>42077.291666666664</c:v>
                </c:pt>
                <c:pt idx="1735">
                  <c:v>42077.333333333336</c:v>
                </c:pt>
                <c:pt idx="1736">
                  <c:v>42077.375</c:v>
                </c:pt>
                <c:pt idx="1737">
                  <c:v>42077.416666666664</c:v>
                </c:pt>
                <c:pt idx="1738">
                  <c:v>42077.458333333336</c:v>
                </c:pt>
                <c:pt idx="1739">
                  <c:v>42077.5</c:v>
                </c:pt>
                <c:pt idx="1740">
                  <c:v>42077.541666666664</c:v>
                </c:pt>
                <c:pt idx="1741">
                  <c:v>42077.583333333336</c:v>
                </c:pt>
                <c:pt idx="1742">
                  <c:v>42077.625</c:v>
                </c:pt>
                <c:pt idx="1743">
                  <c:v>42077.666666666664</c:v>
                </c:pt>
                <c:pt idx="1744">
                  <c:v>42077.708333333336</c:v>
                </c:pt>
                <c:pt idx="1745">
                  <c:v>42077.75</c:v>
                </c:pt>
                <c:pt idx="1746">
                  <c:v>42077.791666666664</c:v>
                </c:pt>
                <c:pt idx="1747">
                  <c:v>42077.833333333336</c:v>
                </c:pt>
                <c:pt idx="1748">
                  <c:v>42077.875</c:v>
                </c:pt>
                <c:pt idx="1749">
                  <c:v>42077.916666666664</c:v>
                </c:pt>
                <c:pt idx="1750">
                  <c:v>42077.958333333336</c:v>
                </c:pt>
                <c:pt idx="1751">
                  <c:v>42078</c:v>
                </c:pt>
                <c:pt idx="1752">
                  <c:v>42078.041666666664</c:v>
                </c:pt>
                <c:pt idx="1753">
                  <c:v>42078.083333333336</c:v>
                </c:pt>
                <c:pt idx="1754">
                  <c:v>42078.125</c:v>
                </c:pt>
                <c:pt idx="1755">
                  <c:v>42078.166666666664</c:v>
                </c:pt>
                <c:pt idx="1756">
                  <c:v>42078.208333333336</c:v>
                </c:pt>
                <c:pt idx="1757">
                  <c:v>42078.25</c:v>
                </c:pt>
                <c:pt idx="1758">
                  <c:v>42078.291666666664</c:v>
                </c:pt>
                <c:pt idx="1759">
                  <c:v>42078.333333333336</c:v>
                </c:pt>
                <c:pt idx="1760">
                  <c:v>42078.375</c:v>
                </c:pt>
                <c:pt idx="1761">
                  <c:v>42078.416666666664</c:v>
                </c:pt>
                <c:pt idx="1762">
                  <c:v>42078.458333333336</c:v>
                </c:pt>
                <c:pt idx="1763">
                  <c:v>42078.5</c:v>
                </c:pt>
                <c:pt idx="1764">
                  <c:v>42078.541666666664</c:v>
                </c:pt>
                <c:pt idx="1765">
                  <c:v>42078.583333333336</c:v>
                </c:pt>
                <c:pt idx="1766">
                  <c:v>42078.625</c:v>
                </c:pt>
                <c:pt idx="1767">
                  <c:v>42078.666666666664</c:v>
                </c:pt>
                <c:pt idx="1768">
                  <c:v>42078.708333333336</c:v>
                </c:pt>
                <c:pt idx="1769">
                  <c:v>42078.75</c:v>
                </c:pt>
                <c:pt idx="1770">
                  <c:v>42078.791666666664</c:v>
                </c:pt>
                <c:pt idx="1771">
                  <c:v>42078.833333333336</c:v>
                </c:pt>
                <c:pt idx="1772">
                  <c:v>42078.875</c:v>
                </c:pt>
                <c:pt idx="1773">
                  <c:v>42078.916666666664</c:v>
                </c:pt>
                <c:pt idx="1774">
                  <c:v>42078.958333333336</c:v>
                </c:pt>
                <c:pt idx="1775">
                  <c:v>42079</c:v>
                </c:pt>
                <c:pt idx="1776">
                  <c:v>42079.041666666664</c:v>
                </c:pt>
                <c:pt idx="1777">
                  <c:v>42079.083333333336</c:v>
                </c:pt>
                <c:pt idx="1778">
                  <c:v>42079.125</c:v>
                </c:pt>
                <c:pt idx="1779">
                  <c:v>42079.166666666664</c:v>
                </c:pt>
                <c:pt idx="1780">
                  <c:v>42079.208333333336</c:v>
                </c:pt>
                <c:pt idx="1781">
                  <c:v>42079.25</c:v>
                </c:pt>
                <c:pt idx="1782">
                  <c:v>42079.291666666664</c:v>
                </c:pt>
                <c:pt idx="1783">
                  <c:v>42079.333333333336</c:v>
                </c:pt>
                <c:pt idx="1784">
                  <c:v>42079.375</c:v>
                </c:pt>
                <c:pt idx="1785">
                  <c:v>42079.416666666664</c:v>
                </c:pt>
                <c:pt idx="1786">
                  <c:v>42079.458333333336</c:v>
                </c:pt>
                <c:pt idx="1787">
                  <c:v>42079.5</c:v>
                </c:pt>
                <c:pt idx="1788">
                  <c:v>42079.541666666664</c:v>
                </c:pt>
                <c:pt idx="1789">
                  <c:v>42079.583333333336</c:v>
                </c:pt>
                <c:pt idx="1790">
                  <c:v>42079.625</c:v>
                </c:pt>
                <c:pt idx="1791">
                  <c:v>42079.666666666664</c:v>
                </c:pt>
                <c:pt idx="1792">
                  <c:v>42079.708333333336</c:v>
                </c:pt>
                <c:pt idx="1793">
                  <c:v>42079.75</c:v>
                </c:pt>
                <c:pt idx="1794">
                  <c:v>42079.791666666664</c:v>
                </c:pt>
                <c:pt idx="1795">
                  <c:v>42079.833333333336</c:v>
                </c:pt>
                <c:pt idx="1796">
                  <c:v>42079.875</c:v>
                </c:pt>
                <c:pt idx="1797">
                  <c:v>42079.916666666664</c:v>
                </c:pt>
                <c:pt idx="1798">
                  <c:v>42079.958333333336</c:v>
                </c:pt>
                <c:pt idx="1799">
                  <c:v>42080</c:v>
                </c:pt>
                <c:pt idx="1800">
                  <c:v>42080.041666666664</c:v>
                </c:pt>
                <c:pt idx="1801">
                  <c:v>42080.083333333336</c:v>
                </c:pt>
                <c:pt idx="1802">
                  <c:v>42080.125</c:v>
                </c:pt>
                <c:pt idx="1803">
                  <c:v>42080.166666666664</c:v>
                </c:pt>
                <c:pt idx="1804">
                  <c:v>42080.208333333336</c:v>
                </c:pt>
                <c:pt idx="1805">
                  <c:v>42080.25</c:v>
                </c:pt>
                <c:pt idx="1806">
                  <c:v>42080.291666666664</c:v>
                </c:pt>
                <c:pt idx="1807">
                  <c:v>42080.333333333336</c:v>
                </c:pt>
                <c:pt idx="1808">
                  <c:v>42080.375</c:v>
                </c:pt>
                <c:pt idx="1809">
                  <c:v>42080.416666666664</c:v>
                </c:pt>
                <c:pt idx="1810">
                  <c:v>42080.458333333336</c:v>
                </c:pt>
                <c:pt idx="1811">
                  <c:v>42080.5</c:v>
                </c:pt>
                <c:pt idx="1812">
                  <c:v>42080.541666666664</c:v>
                </c:pt>
                <c:pt idx="1813">
                  <c:v>42080.583333333336</c:v>
                </c:pt>
                <c:pt idx="1814">
                  <c:v>42080.625</c:v>
                </c:pt>
                <c:pt idx="1815">
                  <c:v>42080.666666666664</c:v>
                </c:pt>
                <c:pt idx="1816">
                  <c:v>42080.708333333336</c:v>
                </c:pt>
                <c:pt idx="1817">
                  <c:v>42080.75</c:v>
                </c:pt>
                <c:pt idx="1818">
                  <c:v>42080.791666666664</c:v>
                </c:pt>
                <c:pt idx="1819">
                  <c:v>42080.833333333336</c:v>
                </c:pt>
                <c:pt idx="1820">
                  <c:v>42080.875</c:v>
                </c:pt>
                <c:pt idx="1821">
                  <c:v>42080.916666666664</c:v>
                </c:pt>
                <c:pt idx="1822">
                  <c:v>42080.958333333336</c:v>
                </c:pt>
                <c:pt idx="1823">
                  <c:v>42081</c:v>
                </c:pt>
                <c:pt idx="1824">
                  <c:v>42081.041666666664</c:v>
                </c:pt>
                <c:pt idx="1825">
                  <c:v>42081.083333333336</c:v>
                </c:pt>
                <c:pt idx="1826">
                  <c:v>42081.125</c:v>
                </c:pt>
                <c:pt idx="1827">
                  <c:v>42081.166666666664</c:v>
                </c:pt>
                <c:pt idx="1828">
                  <c:v>42081.208333333336</c:v>
                </c:pt>
                <c:pt idx="1829">
                  <c:v>42081.25</c:v>
                </c:pt>
                <c:pt idx="1830">
                  <c:v>42081.291666666664</c:v>
                </c:pt>
                <c:pt idx="1831">
                  <c:v>42081.333333333336</c:v>
                </c:pt>
                <c:pt idx="1832">
                  <c:v>42081.375</c:v>
                </c:pt>
                <c:pt idx="1833">
                  <c:v>42081.416666666664</c:v>
                </c:pt>
                <c:pt idx="1834">
                  <c:v>42081.458333333336</c:v>
                </c:pt>
                <c:pt idx="1835">
                  <c:v>42081.5</c:v>
                </c:pt>
                <c:pt idx="1836">
                  <c:v>42081.541666666664</c:v>
                </c:pt>
                <c:pt idx="1837">
                  <c:v>42081.583333333336</c:v>
                </c:pt>
                <c:pt idx="1838">
                  <c:v>42081.625</c:v>
                </c:pt>
                <c:pt idx="1839">
                  <c:v>42081.666666666664</c:v>
                </c:pt>
                <c:pt idx="1840">
                  <c:v>42081.708333333336</c:v>
                </c:pt>
                <c:pt idx="1841">
                  <c:v>42081.75</c:v>
                </c:pt>
                <c:pt idx="1842">
                  <c:v>42081.791666666664</c:v>
                </c:pt>
                <c:pt idx="1843">
                  <c:v>42081.833333333336</c:v>
                </c:pt>
                <c:pt idx="1844">
                  <c:v>42081.875</c:v>
                </c:pt>
                <c:pt idx="1845">
                  <c:v>42081.916666666664</c:v>
                </c:pt>
                <c:pt idx="1846">
                  <c:v>42081.958333333336</c:v>
                </c:pt>
                <c:pt idx="1847">
                  <c:v>42082</c:v>
                </c:pt>
                <c:pt idx="1848">
                  <c:v>42082.041666666664</c:v>
                </c:pt>
                <c:pt idx="1849">
                  <c:v>42082.083333333336</c:v>
                </c:pt>
                <c:pt idx="1850">
                  <c:v>42082.125</c:v>
                </c:pt>
                <c:pt idx="1851">
                  <c:v>42082.166666666664</c:v>
                </c:pt>
                <c:pt idx="1852">
                  <c:v>42082.208333333336</c:v>
                </c:pt>
                <c:pt idx="1853">
                  <c:v>42082.25</c:v>
                </c:pt>
                <c:pt idx="1854">
                  <c:v>42082.291666666664</c:v>
                </c:pt>
                <c:pt idx="1855">
                  <c:v>42082.333333333336</c:v>
                </c:pt>
                <c:pt idx="1856">
                  <c:v>42082.375</c:v>
                </c:pt>
                <c:pt idx="1857">
                  <c:v>42082.416666666664</c:v>
                </c:pt>
                <c:pt idx="1858">
                  <c:v>42082.458333333336</c:v>
                </c:pt>
                <c:pt idx="1859">
                  <c:v>42082.5</c:v>
                </c:pt>
                <c:pt idx="1860">
                  <c:v>42082.541666666664</c:v>
                </c:pt>
                <c:pt idx="1861">
                  <c:v>42082.583333333336</c:v>
                </c:pt>
                <c:pt idx="1862">
                  <c:v>42082.625</c:v>
                </c:pt>
                <c:pt idx="1863">
                  <c:v>42082.666666666664</c:v>
                </c:pt>
                <c:pt idx="1864">
                  <c:v>42082.708333333336</c:v>
                </c:pt>
                <c:pt idx="1865">
                  <c:v>42082.75</c:v>
                </c:pt>
                <c:pt idx="1866">
                  <c:v>42082.791666666664</c:v>
                </c:pt>
                <c:pt idx="1867">
                  <c:v>42082.833333333336</c:v>
                </c:pt>
                <c:pt idx="1868">
                  <c:v>42082.875</c:v>
                </c:pt>
                <c:pt idx="1869">
                  <c:v>42082.916666666664</c:v>
                </c:pt>
                <c:pt idx="1870">
                  <c:v>42082.958333333336</c:v>
                </c:pt>
                <c:pt idx="1871">
                  <c:v>42083</c:v>
                </c:pt>
                <c:pt idx="1872">
                  <c:v>42083.041666666664</c:v>
                </c:pt>
                <c:pt idx="1873">
                  <c:v>42083.083333333336</c:v>
                </c:pt>
                <c:pt idx="1874">
                  <c:v>42083.125</c:v>
                </c:pt>
                <c:pt idx="1875">
                  <c:v>42083.166666666664</c:v>
                </c:pt>
                <c:pt idx="1876">
                  <c:v>42083.208333333336</c:v>
                </c:pt>
                <c:pt idx="1877">
                  <c:v>42083.25</c:v>
                </c:pt>
                <c:pt idx="1878">
                  <c:v>42083.291666666664</c:v>
                </c:pt>
                <c:pt idx="1879">
                  <c:v>42083.333333333336</c:v>
                </c:pt>
                <c:pt idx="1880">
                  <c:v>42083.375</c:v>
                </c:pt>
                <c:pt idx="1881">
                  <c:v>42083.416666666664</c:v>
                </c:pt>
                <c:pt idx="1882">
                  <c:v>42083.458333333336</c:v>
                </c:pt>
                <c:pt idx="1883">
                  <c:v>42083.5</c:v>
                </c:pt>
                <c:pt idx="1884">
                  <c:v>42083.541666666664</c:v>
                </c:pt>
                <c:pt idx="1885">
                  <c:v>42083.583333333336</c:v>
                </c:pt>
                <c:pt idx="1886">
                  <c:v>42083.625</c:v>
                </c:pt>
                <c:pt idx="1887">
                  <c:v>42083.666666666664</c:v>
                </c:pt>
                <c:pt idx="1888">
                  <c:v>42083.708333333336</c:v>
                </c:pt>
                <c:pt idx="1889">
                  <c:v>42083.75</c:v>
                </c:pt>
                <c:pt idx="1890">
                  <c:v>42083.791666666664</c:v>
                </c:pt>
                <c:pt idx="1891">
                  <c:v>42083.833333333336</c:v>
                </c:pt>
                <c:pt idx="1892">
                  <c:v>42083.875</c:v>
                </c:pt>
                <c:pt idx="1893">
                  <c:v>42083.916666666664</c:v>
                </c:pt>
                <c:pt idx="1894">
                  <c:v>42083.958333333336</c:v>
                </c:pt>
                <c:pt idx="1895">
                  <c:v>42084</c:v>
                </c:pt>
                <c:pt idx="1896">
                  <c:v>42084.041666666664</c:v>
                </c:pt>
                <c:pt idx="1897">
                  <c:v>42084.083333333336</c:v>
                </c:pt>
                <c:pt idx="1898">
                  <c:v>42084.125</c:v>
                </c:pt>
                <c:pt idx="1899">
                  <c:v>42084.166666666664</c:v>
                </c:pt>
                <c:pt idx="1900">
                  <c:v>42084.208333333336</c:v>
                </c:pt>
                <c:pt idx="1901">
                  <c:v>42084.25</c:v>
                </c:pt>
                <c:pt idx="1902">
                  <c:v>42084.291666666664</c:v>
                </c:pt>
                <c:pt idx="1903">
                  <c:v>42084.333333333336</c:v>
                </c:pt>
                <c:pt idx="1904">
                  <c:v>42084.375</c:v>
                </c:pt>
                <c:pt idx="1905">
                  <c:v>42084.416666666664</c:v>
                </c:pt>
                <c:pt idx="1906">
                  <c:v>42084.458333333336</c:v>
                </c:pt>
                <c:pt idx="1907">
                  <c:v>42084.5</c:v>
                </c:pt>
                <c:pt idx="1908">
                  <c:v>42084.541666666664</c:v>
                </c:pt>
                <c:pt idx="1909">
                  <c:v>42084.583333333336</c:v>
                </c:pt>
                <c:pt idx="1910">
                  <c:v>42084.625</c:v>
                </c:pt>
                <c:pt idx="1911">
                  <c:v>42084.666666666664</c:v>
                </c:pt>
                <c:pt idx="1912">
                  <c:v>42084.708333333336</c:v>
                </c:pt>
                <c:pt idx="1913">
                  <c:v>42084.75</c:v>
                </c:pt>
                <c:pt idx="1914">
                  <c:v>42084.791666666664</c:v>
                </c:pt>
                <c:pt idx="1915">
                  <c:v>42084.833333333336</c:v>
                </c:pt>
                <c:pt idx="1916">
                  <c:v>42084.875</c:v>
                </c:pt>
                <c:pt idx="1917">
                  <c:v>42084.916666666664</c:v>
                </c:pt>
                <c:pt idx="1918">
                  <c:v>42084.958333333336</c:v>
                </c:pt>
                <c:pt idx="1919">
                  <c:v>42085</c:v>
                </c:pt>
                <c:pt idx="1920">
                  <c:v>42085.041666666664</c:v>
                </c:pt>
                <c:pt idx="1921">
                  <c:v>42085.083333333336</c:v>
                </c:pt>
                <c:pt idx="1922">
                  <c:v>42085.125</c:v>
                </c:pt>
                <c:pt idx="1923">
                  <c:v>42085.166666666664</c:v>
                </c:pt>
                <c:pt idx="1924">
                  <c:v>42085.208333333336</c:v>
                </c:pt>
                <c:pt idx="1925">
                  <c:v>42085.25</c:v>
                </c:pt>
                <c:pt idx="1926">
                  <c:v>42085.291666666664</c:v>
                </c:pt>
                <c:pt idx="1927">
                  <c:v>42085.333333333336</c:v>
                </c:pt>
                <c:pt idx="1928">
                  <c:v>42085.375</c:v>
                </c:pt>
                <c:pt idx="1929">
                  <c:v>42085.416666666664</c:v>
                </c:pt>
                <c:pt idx="1930">
                  <c:v>42085.458333333336</c:v>
                </c:pt>
                <c:pt idx="1931">
                  <c:v>42085.5</c:v>
                </c:pt>
                <c:pt idx="1932">
                  <c:v>42085.541666666664</c:v>
                </c:pt>
                <c:pt idx="1933">
                  <c:v>42085.583333333336</c:v>
                </c:pt>
                <c:pt idx="1934">
                  <c:v>42085.625</c:v>
                </c:pt>
                <c:pt idx="1935">
                  <c:v>42085.666666666664</c:v>
                </c:pt>
                <c:pt idx="1936">
                  <c:v>42085.708333333336</c:v>
                </c:pt>
                <c:pt idx="1937">
                  <c:v>42085.75</c:v>
                </c:pt>
                <c:pt idx="1938">
                  <c:v>42085.791666666664</c:v>
                </c:pt>
                <c:pt idx="1939">
                  <c:v>42085.833333333336</c:v>
                </c:pt>
                <c:pt idx="1940">
                  <c:v>42085.875</c:v>
                </c:pt>
                <c:pt idx="1941">
                  <c:v>42085.916666666664</c:v>
                </c:pt>
                <c:pt idx="1942">
                  <c:v>42085.958333333336</c:v>
                </c:pt>
                <c:pt idx="1943">
                  <c:v>42086</c:v>
                </c:pt>
                <c:pt idx="1944">
                  <c:v>42086.041666666664</c:v>
                </c:pt>
                <c:pt idx="1945">
                  <c:v>42086.083333333336</c:v>
                </c:pt>
                <c:pt idx="1946">
                  <c:v>42086.125</c:v>
                </c:pt>
                <c:pt idx="1947">
                  <c:v>42086.166666666664</c:v>
                </c:pt>
                <c:pt idx="1948">
                  <c:v>42086.208333333336</c:v>
                </c:pt>
                <c:pt idx="1949">
                  <c:v>42086.25</c:v>
                </c:pt>
                <c:pt idx="1950">
                  <c:v>42086.291666666664</c:v>
                </c:pt>
                <c:pt idx="1951">
                  <c:v>42086.333333333336</c:v>
                </c:pt>
                <c:pt idx="1952">
                  <c:v>42086.375</c:v>
                </c:pt>
                <c:pt idx="1953">
                  <c:v>42086.416666666664</c:v>
                </c:pt>
                <c:pt idx="1954">
                  <c:v>42086.458333333336</c:v>
                </c:pt>
                <c:pt idx="1955">
                  <c:v>42086.5</c:v>
                </c:pt>
                <c:pt idx="1956">
                  <c:v>42086.541666666664</c:v>
                </c:pt>
                <c:pt idx="1957">
                  <c:v>42086.583333333336</c:v>
                </c:pt>
                <c:pt idx="1958">
                  <c:v>42086.625</c:v>
                </c:pt>
                <c:pt idx="1959">
                  <c:v>42086.666666666664</c:v>
                </c:pt>
                <c:pt idx="1960">
                  <c:v>42086.708333333336</c:v>
                </c:pt>
                <c:pt idx="1961">
                  <c:v>42086.75</c:v>
                </c:pt>
                <c:pt idx="1962">
                  <c:v>42086.791666666664</c:v>
                </c:pt>
                <c:pt idx="1963">
                  <c:v>42086.833333333336</c:v>
                </c:pt>
                <c:pt idx="1964">
                  <c:v>42086.875</c:v>
                </c:pt>
                <c:pt idx="1965">
                  <c:v>42086.916666666664</c:v>
                </c:pt>
                <c:pt idx="1966">
                  <c:v>42086.958333333336</c:v>
                </c:pt>
                <c:pt idx="1967">
                  <c:v>42087</c:v>
                </c:pt>
                <c:pt idx="1968">
                  <c:v>42087.041666666664</c:v>
                </c:pt>
                <c:pt idx="1969">
                  <c:v>42087.083333333336</c:v>
                </c:pt>
                <c:pt idx="1970">
                  <c:v>42087.125</c:v>
                </c:pt>
                <c:pt idx="1971">
                  <c:v>42087.166666666664</c:v>
                </c:pt>
                <c:pt idx="1972">
                  <c:v>42087.208333333336</c:v>
                </c:pt>
                <c:pt idx="1973">
                  <c:v>42087.25</c:v>
                </c:pt>
                <c:pt idx="1974">
                  <c:v>42087.291666666664</c:v>
                </c:pt>
                <c:pt idx="1975">
                  <c:v>42087.333333333336</c:v>
                </c:pt>
                <c:pt idx="1976">
                  <c:v>42087.375</c:v>
                </c:pt>
                <c:pt idx="1977">
                  <c:v>42087.416666666664</c:v>
                </c:pt>
                <c:pt idx="1978">
                  <c:v>42087.458333333336</c:v>
                </c:pt>
                <c:pt idx="1979">
                  <c:v>42087.5</c:v>
                </c:pt>
                <c:pt idx="1980">
                  <c:v>42087.541666666664</c:v>
                </c:pt>
                <c:pt idx="1981">
                  <c:v>42087.583333333336</c:v>
                </c:pt>
                <c:pt idx="1982">
                  <c:v>42087.625</c:v>
                </c:pt>
                <c:pt idx="1983">
                  <c:v>42087.666666666664</c:v>
                </c:pt>
                <c:pt idx="1984">
                  <c:v>42087.708333333336</c:v>
                </c:pt>
                <c:pt idx="1985">
                  <c:v>42087.75</c:v>
                </c:pt>
                <c:pt idx="1986">
                  <c:v>42087.791666666664</c:v>
                </c:pt>
                <c:pt idx="1987">
                  <c:v>42087.833333333336</c:v>
                </c:pt>
                <c:pt idx="1988">
                  <c:v>42087.875</c:v>
                </c:pt>
                <c:pt idx="1989">
                  <c:v>42087.916666666664</c:v>
                </c:pt>
                <c:pt idx="1990">
                  <c:v>42087.958333333336</c:v>
                </c:pt>
                <c:pt idx="1991">
                  <c:v>42088</c:v>
                </c:pt>
                <c:pt idx="1992">
                  <c:v>42088.041666666664</c:v>
                </c:pt>
                <c:pt idx="1993">
                  <c:v>42088.083333333336</c:v>
                </c:pt>
                <c:pt idx="1994">
                  <c:v>42088.125</c:v>
                </c:pt>
                <c:pt idx="1995">
                  <c:v>42088.166666666664</c:v>
                </c:pt>
                <c:pt idx="1996">
                  <c:v>42088.208333333336</c:v>
                </c:pt>
                <c:pt idx="1997">
                  <c:v>42088.25</c:v>
                </c:pt>
                <c:pt idx="1998">
                  <c:v>42088.291666666664</c:v>
                </c:pt>
                <c:pt idx="1999">
                  <c:v>42088.333333333336</c:v>
                </c:pt>
                <c:pt idx="2000">
                  <c:v>42088.375</c:v>
                </c:pt>
                <c:pt idx="2001">
                  <c:v>42088.416666666664</c:v>
                </c:pt>
                <c:pt idx="2002">
                  <c:v>42088.458333333336</c:v>
                </c:pt>
                <c:pt idx="2003">
                  <c:v>42088.5</c:v>
                </c:pt>
                <c:pt idx="2004">
                  <c:v>42088.541666666664</c:v>
                </c:pt>
                <c:pt idx="2005">
                  <c:v>42088.583333333336</c:v>
                </c:pt>
                <c:pt idx="2006">
                  <c:v>42088.625</c:v>
                </c:pt>
                <c:pt idx="2007">
                  <c:v>42088.666666666664</c:v>
                </c:pt>
                <c:pt idx="2008">
                  <c:v>42088.708333333336</c:v>
                </c:pt>
                <c:pt idx="2009">
                  <c:v>42088.75</c:v>
                </c:pt>
                <c:pt idx="2010">
                  <c:v>42088.791666666664</c:v>
                </c:pt>
                <c:pt idx="2011">
                  <c:v>42088.833333333336</c:v>
                </c:pt>
                <c:pt idx="2012">
                  <c:v>42088.875</c:v>
                </c:pt>
                <c:pt idx="2013">
                  <c:v>42088.916666666664</c:v>
                </c:pt>
                <c:pt idx="2014">
                  <c:v>42088.958333333336</c:v>
                </c:pt>
                <c:pt idx="2015">
                  <c:v>42089</c:v>
                </c:pt>
                <c:pt idx="2016">
                  <c:v>42089.041666666664</c:v>
                </c:pt>
                <c:pt idx="2017">
                  <c:v>42089.083333333336</c:v>
                </c:pt>
                <c:pt idx="2018">
                  <c:v>42089.125</c:v>
                </c:pt>
                <c:pt idx="2019">
                  <c:v>42089.166666666664</c:v>
                </c:pt>
                <c:pt idx="2020">
                  <c:v>42089.208333333336</c:v>
                </c:pt>
                <c:pt idx="2021">
                  <c:v>42089.25</c:v>
                </c:pt>
                <c:pt idx="2022">
                  <c:v>42089.291666666664</c:v>
                </c:pt>
                <c:pt idx="2023">
                  <c:v>42089.333333333336</c:v>
                </c:pt>
                <c:pt idx="2024">
                  <c:v>42089.375</c:v>
                </c:pt>
                <c:pt idx="2025">
                  <c:v>42089.416666666664</c:v>
                </c:pt>
                <c:pt idx="2026">
                  <c:v>42089.458333333336</c:v>
                </c:pt>
                <c:pt idx="2027">
                  <c:v>42089.5</c:v>
                </c:pt>
                <c:pt idx="2028">
                  <c:v>42089.541666666664</c:v>
                </c:pt>
                <c:pt idx="2029">
                  <c:v>42089.583333333336</c:v>
                </c:pt>
                <c:pt idx="2030">
                  <c:v>42089.625</c:v>
                </c:pt>
                <c:pt idx="2031">
                  <c:v>42089.666666666664</c:v>
                </c:pt>
                <c:pt idx="2032">
                  <c:v>42089.708333333336</c:v>
                </c:pt>
                <c:pt idx="2033">
                  <c:v>42089.75</c:v>
                </c:pt>
                <c:pt idx="2034">
                  <c:v>42089.791666666664</c:v>
                </c:pt>
                <c:pt idx="2035">
                  <c:v>42089.833333333336</c:v>
                </c:pt>
                <c:pt idx="2036">
                  <c:v>42089.875</c:v>
                </c:pt>
                <c:pt idx="2037">
                  <c:v>42089.916666666664</c:v>
                </c:pt>
                <c:pt idx="2038">
                  <c:v>42089.958333333336</c:v>
                </c:pt>
                <c:pt idx="2039">
                  <c:v>42090</c:v>
                </c:pt>
                <c:pt idx="2040">
                  <c:v>42090.041666666664</c:v>
                </c:pt>
                <c:pt idx="2041">
                  <c:v>42090.083333333336</c:v>
                </c:pt>
                <c:pt idx="2042">
                  <c:v>42090.125</c:v>
                </c:pt>
                <c:pt idx="2043">
                  <c:v>42090.166666666664</c:v>
                </c:pt>
                <c:pt idx="2044">
                  <c:v>42090.208333333336</c:v>
                </c:pt>
                <c:pt idx="2045">
                  <c:v>42090.25</c:v>
                </c:pt>
                <c:pt idx="2046">
                  <c:v>42090.291666666664</c:v>
                </c:pt>
                <c:pt idx="2047">
                  <c:v>42090.333333333336</c:v>
                </c:pt>
                <c:pt idx="2048">
                  <c:v>42090.375</c:v>
                </c:pt>
                <c:pt idx="2049">
                  <c:v>42090.416666666664</c:v>
                </c:pt>
                <c:pt idx="2050">
                  <c:v>42090.458333333336</c:v>
                </c:pt>
                <c:pt idx="2051">
                  <c:v>42090.5</c:v>
                </c:pt>
                <c:pt idx="2052">
                  <c:v>42090.541666666664</c:v>
                </c:pt>
                <c:pt idx="2053">
                  <c:v>42090.583333333336</c:v>
                </c:pt>
                <c:pt idx="2054">
                  <c:v>42090.625</c:v>
                </c:pt>
                <c:pt idx="2055">
                  <c:v>42090.666666666664</c:v>
                </c:pt>
                <c:pt idx="2056">
                  <c:v>42090.708333333336</c:v>
                </c:pt>
                <c:pt idx="2057">
                  <c:v>42090.75</c:v>
                </c:pt>
                <c:pt idx="2058">
                  <c:v>42090.791666666664</c:v>
                </c:pt>
                <c:pt idx="2059">
                  <c:v>42090.833333333336</c:v>
                </c:pt>
                <c:pt idx="2060">
                  <c:v>42090.875</c:v>
                </c:pt>
                <c:pt idx="2061">
                  <c:v>42090.916666666664</c:v>
                </c:pt>
                <c:pt idx="2062">
                  <c:v>42090.958333333336</c:v>
                </c:pt>
                <c:pt idx="2063">
                  <c:v>42091</c:v>
                </c:pt>
                <c:pt idx="2064">
                  <c:v>42091.041666666664</c:v>
                </c:pt>
                <c:pt idx="2065">
                  <c:v>42091.083333333336</c:v>
                </c:pt>
                <c:pt idx="2066">
                  <c:v>42091.125</c:v>
                </c:pt>
                <c:pt idx="2067">
                  <c:v>42091.166666666664</c:v>
                </c:pt>
                <c:pt idx="2068">
                  <c:v>42091.208333333336</c:v>
                </c:pt>
                <c:pt idx="2069">
                  <c:v>42091.25</c:v>
                </c:pt>
                <c:pt idx="2070">
                  <c:v>42091.291666666664</c:v>
                </c:pt>
                <c:pt idx="2071">
                  <c:v>42091.333333333336</c:v>
                </c:pt>
                <c:pt idx="2072">
                  <c:v>42091.375</c:v>
                </c:pt>
                <c:pt idx="2073">
                  <c:v>42091.416666666664</c:v>
                </c:pt>
                <c:pt idx="2074">
                  <c:v>42091.458333333336</c:v>
                </c:pt>
                <c:pt idx="2075">
                  <c:v>42091.5</c:v>
                </c:pt>
                <c:pt idx="2076">
                  <c:v>42091.541666666664</c:v>
                </c:pt>
                <c:pt idx="2077">
                  <c:v>42091.583333333336</c:v>
                </c:pt>
                <c:pt idx="2078">
                  <c:v>42091.625</c:v>
                </c:pt>
                <c:pt idx="2079">
                  <c:v>42091.666666666664</c:v>
                </c:pt>
                <c:pt idx="2080">
                  <c:v>42091.708333333336</c:v>
                </c:pt>
                <c:pt idx="2081">
                  <c:v>42091.75</c:v>
                </c:pt>
                <c:pt idx="2082">
                  <c:v>42091.791666666664</c:v>
                </c:pt>
                <c:pt idx="2083">
                  <c:v>42091.833333333336</c:v>
                </c:pt>
                <c:pt idx="2084">
                  <c:v>42091.875</c:v>
                </c:pt>
                <c:pt idx="2085">
                  <c:v>42091.916666666664</c:v>
                </c:pt>
                <c:pt idx="2086">
                  <c:v>42091.958333333336</c:v>
                </c:pt>
                <c:pt idx="2087">
                  <c:v>42092</c:v>
                </c:pt>
                <c:pt idx="2088">
                  <c:v>42092.041666666664</c:v>
                </c:pt>
                <c:pt idx="2089">
                  <c:v>42092.083333333336</c:v>
                </c:pt>
                <c:pt idx="2090">
                  <c:v>42092.125</c:v>
                </c:pt>
                <c:pt idx="2091">
                  <c:v>42092.166666666664</c:v>
                </c:pt>
                <c:pt idx="2092">
                  <c:v>42092.208333333336</c:v>
                </c:pt>
                <c:pt idx="2093">
                  <c:v>42092.25</c:v>
                </c:pt>
                <c:pt idx="2094">
                  <c:v>42092.291666666664</c:v>
                </c:pt>
                <c:pt idx="2095">
                  <c:v>42092.333333333336</c:v>
                </c:pt>
                <c:pt idx="2096">
                  <c:v>42092.375</c:v>
                </c:pt>
                <c:pt idx="2097">
                  <c:v>42092.416666666664</c:v>
                </c:pt>
                <c:pt idx="2098">
                  <c:v>42092.458333333336</c:v>
                </c:pt>
                <c:pt idx="2099">
                  <c:v>42092.5</c:v>
                </c:pt>
                <c:pt idx="2100">
                  <c:v>42092.541666666664</c:v>
                </c:pt>
                <c:pt idx="2101">
                  <c:v>42092.583333333336</c:v>
                </c:pt>
                <c:pt idx="2102">
                  <c:v>42092.625</c:v>
                </c:pt>
                <c:pt idx="2103">
                  <c:v>42092.666666666664</c:v>
                </c:pt>
                <c:pt idx="2104">
                  <c:v>42092.708333333336</c:v>
                </c:pt>
                <c:pt idx="2105">
                  <c:v>42092.75</c:v>
                </c:pt>
                <c:pt idx="2106">
                  <c:v>42092.791666666664</c:v>
                </c:pt>
                <c:pt idx="2107">
                  <c:v>42092.833333333336</c:v>
                </c:pt>
                <c:pt idx="2108">
                  <c:v>42092.875</c:v>
                </c:pt>
                <c:pt idx="2109">
                  <c:v>42092.916666666664</c:v>
                </c:pt>
                <c:pt idx="2110">
                  <c:v>42092.958333333336</c:v>
                </c:pt>
                <c:pt idx="2111">
                  <c:v>42093</c:v>
                </c:pt>
                <c:pt idx="2112">
                  <c:v>42093.041666666664</c:v>
                </c:pt>
                <c:pt idx="2113">
                  <c:v>42093.083333333336</c:v>
                </c:pt>
                <c:pt idx="2114">
                  <c:v>42093.125</c:v>
                </c:pt>
                <c:pt idx="2115">
                  <c:v>42093.166666666664</c:v>
                </c:pt>
                <c:pt idx="2116">
                  <c:v>42093.208333333336</c:v>
                </c:pt>
                <c:pt idx="2117">
                  <c:v>42093.25</c:v>
                </c:pt>
                <c:pt idx="2118">
                  <c:v>42093.291666666664</c:v>
                </c:pt>
                <c:pt idx="2119">
                  <c:v>42093.333333333336</c:v>
                </c:pt>
                <c:pt idx="2120">
                  <c:v>42093.375</c:v>
                </c:pt>
                <c:pt idx="2121">
                  <c:v>42093.416666666664</c:v>
                </c:pt>
                <c:pt idx="2122">
                  <c:v>42093.458333333336</c:v>
                </c:pt>
                <c:pt idx="2123">
                  <c:v>42093.5</c:v>
                </c:pt>
                <c:pt idx="2124">
                  <c:v>42093.541666666664</c:v>
                </c:pt>
                <c:pt idx="2125">
                  <c:v>42093.583333333336</c:v>
                </c:pt>
                <c:pt idx="2126">
                  <c:v>42093.625</c:v>
                </c:pt>
                <c:pt idx="2127">
                  <c:v>42093.666666666664</c:v>
                </c:pt>
                <c:pt idx="2128">
                  <c:v>42093.708333333336</c:v>
                </c:pt>
                <c:pt idx="2129">
                  <c:v>42093.75</c:v>
                </c:pt>
                <c:pt idx="2130">
                  <c:v>42093.791666666664</c:v>
                </c:pt>
                <c:pt idx="2131">
                  <c:v>42093.833333333336</c:v>
                </c:pt>
                <c:pt idx="2132">
                  <c:v>42093.875</c:v>
                </c:pt>
                <c:pt idx="2133">
                  <c:v>42093.916666666664</c:v>
                </c:pt>
                <c:pt idx="2134">
                  <c:v>42093.958333333336</c:v>
                </c:pt>
                <c:pt idx="2135">
                  <c:v>42094</c:v>
                </c:pt>
                <c:pt idx="2136">
                  <c:v>42094.041666666664</c:v>
                </c:pt>
                <c:pt idx="2137">
                  <c:v>42094.083333333336</c:v>
                </c:pt>
                <c:pt idx="2138">
                  <c:v>42094.125</c:v>
                </c:pt>
                <c:pt idx="2139">
                  <c:v>42094.166666666664</c:v>
                </c:pt>
                <c:pt idx="2140">
                  <c:v>42094.208333333336</c:v>
                </c:pt>
                <c:pt idx="2141">
                  <c:v>42094.25</c:v>
                </c:pt>
                <c:pt idx="2142">
                  <c:v>42094.291666666664</c:v>
                </c:pt>
                <c:pt idx="2143">
                  <c:v>42094.333333333336</c:v>
                </c:pt>
                <c:pt idx="2144">
                  <c:v>42094.375</c:v>
                </c:pt>
                <c:pt idx="2145">
                  <c:v>42094.416666666664</c:v>
                </c:pt>
                <c:pt idx="2146">
                  <c:v>42094.458333333336</c:v>
                </c:pt>
                <c:pt idx="2147">
                  <c:v>42094.5</c:v>
                </c:pt>
                <c:pt idx="2148">
                  <c:v>42094.541666666664</c:v>
                </c:pt>
                <c:pt idx="2149">
                  <c:v>42094.583333333336</c:v>
                </c:pt>
                <c:pt idx="2150">
                  <c:v>42094.625</c:v>
                </c:pt>
                <c:pt idx="2151">
                  <c:v>42094.666666666664</c:v>
                </c:pt>
                <c:pt idx="2152">
                  <c:v>42094.708333333336</c:v>
                </c:pt>
                <c:pt idx="2153">
                  <c:v>42094.75</c:v>
                </c:pt>
                <c:pt idx="2154">
                  <c:v>42094.791666666664</c:v>
                </c:pt>
                <c:pt idx="2155">
                  <c:v>42094.833333333336</c:v>
                </c:pt>
                <c:pt idx="2156">
                  <c:v>42094.875</c:v>
                </c:pt>
                <c:pt idx="2157">
                  <c:v>42094.916666666664</c:v>
                </c:pt>
                <c:pt idx="2158">
                  <c:v>42094.958333333336</c:v>
                </c:pt>
                <c:pt idx="2159">
                  <c:v>42095</c:v>
                </c:pt>
                <c:pt idx="2160">
                  <c:v>42095.041666666664</c:v>
                </c:pt>
                <c:pt idx="2161">
                  <c:v>42095.083333333336</c:v>
                </c:pt>
                <c:pt idx="2162">
                  <c:v>42095.125</c:v>
                </c:pt>
                <c:pt idx="2163">
                  <c:v>42095.166666666664</c:v>
                </c:pt>
                <c:pt idx="2164">
                  <c:v>42095.208333333336</c:v>
                </c:pt>
                <c:pt idx="2165">
                  <c:v>42095.25</c:v>
                </c:pt>
                <c:pt idx="2166">
                  <c:v>42095.291666666664</c:v>
                </c:pt>
                <c:pt idx="2167">
                  <c:v>42095.333333333336</c:v>
                </c:pt>
                <c:pt idx="2168">
                  <c:v>42095.375</c:v>
                </c:pt>
                <c:pt idx="2169">
                  <c:v>42095.416666666664</c:v>
                </c:pt>
                <c:pt idx="2170">
                  <c:v>42095.458333333336</c:v>
                </c:pt>
                <c:pt idx="2171">
                  <c:v>42095.5</c:v>
                </c:pt>
                <c:pt idx="2172">
                  <c:v>42095.541666666664</c:v>
                </c:pt>
                <c:pt idx="2173">
                  <c:v>42095.583333333336</c:v>
                </c:pt>
                <c:pt idx="2174">
                  <c:v>42095.625</c:v>
                </c:pt>
                <c:pt idx="2175">
                  <c:v>42095.666666666664</c:v>
                </c:pt>
                <c:pt idx="2176">
                  <c:v>42095.708333333336</c:v>
                </c:pt>
                <c:pt idx="2177">
                  <c:v>42095.75</c:v>
                </c:pt>
                <c:pt idx="2178">
                  <c:v>42095.791666666664</c:v>
                </c:pt>
                <c:pt idx="2179">
                  <c:v>42095.833333333336</c:v>
                </c:pt>
                <c:pt idx="2180">
                  <c:v>42095.875</c:v>
                </c:pt>
                <c:pt idx="2181">
                  <c:v>42095.916666666664</c:v>
                </c:pt>
                <c:pt idx="2182">
                  <c:v>42095.958333333336</c:v>
                </c:pt>
                <c:pt idx="2183">
                  <c:v>42096</c:v>
                </c:pt>
                <c:pt idx="2184">
                  <c:v>42096.041666666664</c:v>
                </c:pt>
                <c:pt idx="2185">
                  <c:v>42096.083333333336</c:v>
                </c:pt>
                <c:pt idx="2186">
                  <c:v>42096.125</c:v>
                </c:pt>
                <c:pt idx="2187">
                  <c:v>42096.166666666664</c:v>
                </c:pt>
                <c:pt idx="2188">
                  <c:v>42096.208333333336</c:v>
                </c:pt>
                <c:pt idx="2189">
                  <c:v>42096.25</c:v>
                </c:pt>
                <c:pt idx="2190">
                  <c:v>42096.291666666664</c:v>
                </c:pt>
                <c:pt idx="2191">
                  <c:v>42096.333333333336</c:v>
                </c:pt>
                <c:pt idx="2192">
                  <c:v>42096.375</c:v>
                </c:pt>
                <c:pt idx="2193">
                  <c:v>42096.416666666664</c:v>
                </c:pt>
                <c:pt idx="2194">
                  <c:v>42096.458333333336</c:v>
                </c:pt>
                <c:pt idx="2195">
                  <c:v>42096.5</c:v>
                </c:pt>
                <c:pt idx="2196">
                  <c:v>42096.541666666664</c:v>
                </c:pt>
                <c:pt idx="2197">
                  <c:v>42096.583333333336</c:v>
                </c:pt>
                <c:pt idx="2198">
                  <c:v>42096.625</c:v>
                </c:pt>
                <c:pt idx="2199">
                  <c:v>42096.666666666664</c:v>
                </c:pt>
                <c:pt idx="2200">
                  <c:v>42096.708333333336</c:v>
                </c:pt>
                <c:pt idx="2201">
                  <c:v>42096.75</c:v>
                </c:pt>
                <c:pt idx="2202">
                  <c:v>42096.791666666664</c:v>
                </c:pt>
                <c:pt idx="2203">
                  <c:v>42096.833333333336</c:v>
                </c:pt>
                <c:pt idx="2204">
                  <c:v>42096.875</c:v>
                </c:pt>
                <c:pt idx="2205">
                  <c:v>42096.916666666664</c:v>
                </c:pt>
                <c:pt idx="2206">
                  <c:v>42096.958333333336</c:v>
                </c:pt>
                <c:pt idx="2207">
                  <c:v>42097</c:v>
                </c:pt>
                <c:pt idx="2208">
                  <c:v>42097.041666666664</c:v>
                </c:pt>
                <c:pt idx="2209">
                  <c:v>42097.083333333336</c:v>
                </c:pt>
                <c:pt idx="2210">
                  <c:v>42097.125</c:v>
                </c:pt>
                <c:pt idx="2211">
                  <c:v>42097.166666666664</c:v>
                </c:pt>
                <c:pt idx="2212">
                  <c:v>42097.208333333336</c:v>
                </c:pt>
                <c:pt idx="2213">
                  <c:v>42097.25</c:v>
                </c:pt>
                <c:pt idx="2214">
                  <c:v>42097.291666666664</c:v>
                </c:pt>
                <c:pt idx="2215">
                  <c:v>42097.333333333336</c:v>
                </c:pt>
                <c:pt idx="2216">
                  <c:v>42097.375</c:v>
                </c:pt>
                <c:pt idx="2217">
                  <c:v>42097.416666666664</c:v>
                </c:pt>
                <c:pt idx="2218">
                  <c:v>42097.458333333336</c:v>
                </c:pt>
                <c:pt idx="2219">
                  <c:v>42097.5</c:v>
                </c:pt>
                <c:pt idx="2220">
                  <c:v>42097.541666666664</c:v>
                </c:pt>
                <c:pt idx="2221">
                  <c:v>42097.583333333336</c:v>
                </c:pt>
                <c:pt idx="2222">
                  <c:v>42097.625</c:v>
                </c:pt>
                <c:pt idx="2223">
                  <c:v>42097.666666666664</c:v>
                </c:pt>
                <c:pt idx="2224">
                  <c:v>42097.708333333336</c:v>
                </c:pt>
                <c:pt idx="2225">
                  <c:v>42097.75</c:v>
                </c:pt>
                <c:pt idx="2226">
                  <c:v>42097.791666666664</c:v>
                </c:pt>
                <c:pt idx="2227">
                  <c:v>42097.833333333336</c:v>
                </c:pt>
                <c:pt idx="2228">
                  <c:v>42097.875</c:v>
                </c:pt>
                <c:pt idx="2229">
                  <c:v>42097.916666666664</c:v>
                </c:pt>
                <c:pt idx="2230">
                  <c:v>42097.958333333336</c:v>
                </c:pt>
                <c:pt idx="2231">
                  <c:v>42098</c:v>
                </c:pt>
                <c:pt idx="2232">
                  <c:v>42098.041666666664</c:v>
                </c:pt>
                <c:pt idx="2233">
                  <c:v>42098.083333333336</c:v>
                </c:pt>
                <c:pt idx="2234">
                  <c:v>42098.125</c:v>
                </c:pt>
                <c:pt idx="2235">
                  <c:v>42098.166666666664</c:v>
                </c:pt>
                <c:pt idx="2236">
                  <c:v>42098.208333333336</c:v>
                </c:pt>
                <c:pt idx="2237">
                  <c:v>42098.25</c:v>
                </c:pt>
                <c:pt idx="2238">
                  <c:v>42098.291666666664</c:v>
                </c:pt>
                <c:pt idx="2239">
                  <c:v>42098.333333333336</c:v>
                </c:pt>
                <c:pt idx="2240">
                  <c:v>42098.375</c:v>
                </c:pt>
                <c:pt idx="2241">
                  <c:v>42098.416666666664</c:v>
                </c:pt>
                <c:pt idx="2242">
                  <c:v>42098.458333333336</c:v>
                </c:pt>
                <c:pt idx="2243">
                  <c:v>42098.5</c:v>
                </c:pt>
                <c:pt idx="2244">
                  <c:v>42098.541666666664</c:v>
                </c:pt>
                <c:pt idx="2245">
                  <c:v>42098.583333333336</c:v>
                </c:pt>
                <c:pt idx="2246">
                  <c:v>42098.625</c:v>
                </c:pt>
                <c:pt idx="2247">
                  <c:v>42098.666666666664</c:v>
                </c:pt>
                <c:pt idx="2248">
                  <c:v>42098.708333333336</c:v>
                </c:pt>
                <c:pt idx="2249">
                  <c:v>42098.75</c:v>
                </c:pt>
                <c:pt idx="2250">
                  <c:v>42098.791666666664</c:v>
                </c:pt>
                <c:pt idx="2251">
                  <c:v>42098.833333333336</c:v>
                </c:pt>
                <c:pt idx="2252">
                  <c:v>42098.875</c:v>
                </c:pt>
                <c:pt idx="2253">
                  <c:v>42098.916666666664</c:v>
                </c:pt>
                <c:pt idx="2254">
                  <c:v>42098.958333333336</c:v>
                </c:pt>
                <c:pt idx="2255">
                  <c:v>42099</c:v>
                </c:pt>
                <c:pt idx="2256">
                  <c:v>42099.041666666664</c:v>
                </c:pt>
                <c:pt idx="2257">
                  <c:v>42099.083333333336</c:v>
                </c:pt>
                <c:pt idx="2258">
                  <c:v>42099.125</c:v>
                </c:pt>
                <c:pt idx="2259">
                  <c:v>42099.166666666664</c:v>
                </c:pt>
                <c:pt idx="2260">
                  <c:v>42099.208333333336</c:v>
                </c:pt>
                <c:pt idx="2261">
                  <c:v>42099.25</c:v>
                </c:pt>
                <c:pt idx="2262">
                  <c:v>42099.291666666664</c:v>
                </c:pt>
                <c:pt idx="2263">
                  <c:v>42099.333333333336</c:v>
                </c:pt>
                <c:pt idx="2264">
                  <c:v>42099.375</c:v>
                </c:pt>
                <c:pt idx="2265">
                  <c:v>42099.416666666664</c:v>
                </c:pt>
                <c:pt idx="2266">
                  <c:v>42099.458333333336</c:v>
                </c:pt>
                <c:pt idx="2267">
                  <c:v>42099.5</c:v>
                </c:pt>
                <c:pt idx="2268">
                  <c:v>42099.541666666664</c:v>
                </c:pt>
                <c:pt idx="2269">
                  <c:v>42099.583333333336</c:v>
                </c:pt>
                <c:pt idx="2270">
                  <c:v>42099.625</c:v>
                </c:pt>
                <c:pt idx="2271">
                  <c:v>42099.666666666664</c:v>
                </c:pt>
                <c:pt idx="2272">
                  <c:v>42099.708333333336</c:v>
                </c:pt>
                <c:pt idx="2273">
                  <c:v>42099.75</c:v>
                </c:pt>
                <c:pt idx="2274">
                  <c:v>42099.791666666664</c:v>
                </c:pt>
                <c:pt idx="2275">
                  <c:v>42099.833333333336</c:v>
                </c:pt>
                <c:pt idx="2276">
                  <c:v>42099.875</c:v>
                </c:pt>
                <c:pt idx="2277">
                  <c:v>42099.916666666664</c:v>
                </c:pt>
                <c:pt idx="2278">
                  <c:v>42099.958333333336</c:v>
                </c:pt>
                <c:pt idx="2279">
                  <c:v>42100</c:v>
                </c:pt>
                <c:pt idx="2280">
                  <c:v>42100.041666666664</c:v>
                </c:pt>
                <c:pt idx="2281">
                  <c:v>42100.083333333336</c:v>
                </c:pt>
                <c:pt idx="2282">
                  <c:v>42100.125</c:v>
                </c:pt>
                <c:pt idx="2283">
                  <c:v>42100.166666666664</c:v>
                </c:pt>
                <c:pt idx="2284">
                  <c:v>42100.208333333336</c:v>
                </c:pt>
                <c:pt idx="2285">
                  <c:v>42100.25</c:v>
                </c:pt>
                <c:pt idx="2286">
                  <c:v>42100.291666666664</c:v>
                </c:pt>
                <c:pt idx="2287">
                  <c:v>42100.333333333336</c:v>
                </c:pt>
                <c:pt idx="2288">
                  <c:v>42100.375</c:v>
                </c:pt>
                <c:pt idx="2289">
                  <c:v>42100.416666666664</c:v>
                </c:pt>
                <c:pt idx="2290">
                  <c:v>42100.458333333336</c:v>
                </c:pt>
                <c:pt idx="2291">
                  <c:v>42100.5</c:v>
                </c:pt>
                <c:pt idx="2292">
                  <c:v>42100.541666666664</c:v>
                </c:pt>
                <c:pt idx="2293">
                  <c:v>42100.583333333336</c:v>
                </c:pt>
                <c:pt idx="2294">
                  <c:v>42100.625</c:v>
                </c:pt>
                <c:pt idx="2295">
                  <c:v>42100.666666666664</c:v>
                </c:pt>
                <c:pt idx="2296">
                  <c:v>42100.708333333336</c:v>
                </c:pt>
                <c:pt idx="2297">
                  <c:v>42100.75</c:v>
                </c:pt>
                <c:pt idx="2298">
                  <c:v>42100.791666666664</c:v>
                </c:pt>
                <c:pt idx="2299">
                  <c:v>42100.833333333336</c:v>
                </c:pt>
                <c:pt idx="2300">
                  <c:v>42100.875</c:v>
                </c:pt>
                <c:pt idx="2301">
                  <c:v>42100.916666666664</c:v>
                </c:pt>
                <c:pt idx="2302">
                  <c:v>42100.958333333336</c:v>
                </c:pt>
                <c:pt idx="2303">
                  <c:v>42101</c:v>
                </c:pt>
                <c:pt idx="2304">
                  <c:v>42101.041666666664</c:v>
                </c:pt>
                <c:pt idx="2305">
                  <c:v>42101.083333333336</c:v>
                </c:pt>
                <c:pt idx="2306">
                  <c:v>42101.125</c:v>
                </c:pt>
                <c:pt idx="2307">
                  <c:v>42101.166666666664</c:v>
                </c:pt>
                <c:pt idx="2308">
                  <c:v>42101.208333333336</c:v>
                </c:pt>
                <c:pt idx="2309">
                  <c:v>42101.25</c:v>
                </c:pt>
                <c:pt idx="2310">
                  <c:v>42101.291666666664</c:v>
                </c:pt>
                <c:pt idx="2311">
                  <c:v>42101.333333333336</c:v>
                </c:pt>
                <c:pt idx="2312">
                  <c:v>42101.375</c:v>
                </c:pt>
                <c:pt idx="2313">
                  <c:v>42101.416666666664</c:v>
                </c:pt>
                <c:pt idx="2314">
                  <c:v>42101.458333333336</c:v>
                </c:pt>
                <c:pt idx="2315">
                  <c:v>42101.5</c:v>
                </c:pt>
                <c:pt idx="2316">
                  <c:v>42101.541666666664</c:v>
                </c:pt>
                <c:pt idx="2317">
                  <c:v>42101.583333333336</c:v>
                </c:pt>
                <c:pt idx="2318">
                  <c:v>42101.625</c:v>
                </c:pt>
                <c:pt idx="2319">
                  <c:v>42101.666666666664</c:v>
                </c:pt>
                <c:pt idx="2320">
                  <c:v>42101.708333333336</c:v>
                </c:pt>
                <c:pt idx="2321">
                  <c:v>42101.75</c:v>
                </c:pt>
                <c:pt idx="2322">
                  <c:v>42101.791666666664</c:v>
                </c:pt>
                <c:pt idx="2323">
                  <c:v>42101.833333333336</c:v>
                </c:pt>
                <c:pt idx="2324">
                  <c:v>42101.875</c:v>
                </c:pt>
                <c:pt idx="2325">
                  <c:v>42101.916666666664</c:v>
                </c:pt>
                <c:pt idx="2326">
                  <c:v>42101.958333333336</c:v>
                </c:pt>
                <c:pt idx="2327">
                  <c:v>42102</c:v>
                </c:pt>
                <c:pt idx="2328">
                  <c:v>42102.041666666664</c:v>
                </c:pt>
                <c:pt idx="2329">
                  <c:v>42102.083333333336</c:v>
                </c:pt>
                <c:pt idx="2330">
                  <c:v>42102.125</c:v>
                </c:pt>
                <c:pt idx="2331">
                  <c:v>42102.166666666664</c:v>
                </c:pt>
                <c:pt idx="2332">
                  <c:v>42102.208333333336</c:v>
                </c:pt>
                <c:pt idx="2333">
                  <c:v>42102.25</c:v>
                </c:pt>
                <c:pt idx="2334">
                  <c:v>42102.291666666664</c:v>
                </c:pt>
                <c:pt idx="2335">
                  <c:v>42102.333333333336</c:v>
                </c:pt>
                <c:pt idx="2336">
                  <c:v>42102.375</c:v>
                </c:pt>
                <c:pt idx="2337">
                  <c:v>42102.416666666664</c:v>
                </c:pt>
                <c:pt idx="2338">
                  <c:v>42102.458333333336</c:v>
                </c:pt>
                <c:pt idx="2339">
                  <c:v>42102.5</c:v>
                </c:pt>
                <c:pt idx="2340">
                  <c:v>42102.541666666664</c:v>
                </c:pt>
                <c:pt idx="2341">
                  <c:v>42102.583333333336</c:v>
                </c:pt>
                <c:pt idx="2342">
                  <c:v>42102.625</c:v>
                </c:pt>
                <c:pt idx="2343">
                  <c:v>42102.666666666664</c:v>
                </c:pt>
                <c:pt idx="2344">
                  <c:v>42102.708333333336</c:v>
                </c:pt>
                <c:pt idx="2345">
                  <c:v>42102.75</c:v>
                </c:pt>
                <c:pt idx="2346">
                  <c:v>42102.791666666664</c:v>
                </c:pt>
                <c:pt idx="2347">
                  <c:v>42102.833333333336</c:v>
                </c:pt>
                <c:pt idx="2348">
                  <c:v>42102.875</c:v>
                </c:pt>
                <c:pt idx="2349">
                  <c:v>42102.916666666664</c:v>
                </c:pt>
                <c:pt idx="2350">
                  <c:v>42102.958333333336</c:v>
                </c:pt>
                <c:pt idx="2351">
                  <c:v>42103</c:v>
                </c:pt>
                <c:pt idx="2352">
                  <c:v>42103.041666666664</c:v>
                </c:pt>
                <c:pt idx="2353">
                  <c:v>42103.083333333336</c:v>
                </c:pt>
                <c:pt idx="2354">
                  <c:v>42103.125</c:v>
                </c:pt>
                <c:pt idx="2355">
                  <c:v>42103.166666666664</c:v>
                </c:pt>
                <c:pt idx="2356">
                  <c:v>42103.208333333336</c:v>
                </c:pt>
                <c:pt idx="2357">
                  <c:v>42103.25</c:v>
                </c:pt>
                <c:pt idx="2358">
                  <c:v>42103.291666666664</c:v>
                </c:pt>
                <c:pt idx="2359">
                  <c:v>42103.333333333336</c:v>
                </c:pt>
                <c:pt idx="2360">
                  <c:v>42103.375</c:v>
                </c:pt>
                <c:pt idx="2361">
                  <c:v>42103.416666666664</c:v>
                </c:pt>
                <c:pt idx="2362">
                  <c:v>42103.458333333336</c:v>
                </c:pt>
                <c:pt idx="2363">
                  <c:v>42103.5</c:v>
                </c:pt>
                <c:pt idx="2364">
                  <c:v>42103.541666666664</c:v>
                </c:pt>
                <c:pt idx="2365">
                  <c:v>42103.583333333336</c:v>
                </c:pt>
                <c:pt idx="2366">
                  <c:v>42103.625</c:v>
                </c:pt>
                <c:pt idx="2367">
                  <c:v>42103.666666666664</c:v>
                </c:pt>
                <c:pt idx="2368">
                  <c:v>42103.708333333336</c:v>
                </c:pt>
                <c:pt idx="2369">
                  <c:v>42103.75</c:v>
                </c:pt>
                <c:pt idx="2370">
                  <c:v>42103.791666666664</c:v>
                </c:pt>
                <c:pt idx="2371">
                  <c:v>42103.833333333336</c:v>
                </c:pt>
                <c:pt idx="2372">
                  <c:v>42103.875</c:v>
                </c:pt>
                <c:pt idx="2373">
                  <c:v>42103.916666666664</c:v>
                </c:pt>
                <c:pt idx="2374">
                  <c:v>42103.958333333336</c:v>
                </c:pt>
                <c:pt idx="2375">
                  <c:v>42104</c:v>
                </c:pt>
                <c:pt idx="2376">
                  <c:v>42104.041666666664</c:v>
                </c:pt>
                <c:pt idx="2377">
                  <c:v>42104.083333333336</c:v>
                </c:pt>
                <c:pt idx="2378">
                  <c:v>42104.125</c:v>
                </c:pt>
                <c:pt idx="2379">
                  <c:v>42104.166666666664</c:v>
                </c:pt>
                <c:pt idx="2380">
                  <c:v>42104.208333333336</c:v>
                </c:pt>
                <c:pt idx="2381">
                  <c:v>42104.25</c:v>
                </c:pt>
                <c:pt idx="2382">
                  <c:v>42104.291666666664</c:v>
                </c:pt>
                <c:pt idx="2383">
                  <c:v>42104.333333333336</c:v>
                </c:pt>
                <c:pt idx="2384">
                  <c:v>42104.375</c:v>
                </c:pt>
                <c:pt idx="2385">
                  <c:v>42104.416666666664</c:v>
                </c:pt>
                <c:pt idx="2386">
                  <c:v>42104.458333333336</c:v>
                </c:pt>
                <c:pt idx="2387">
                  <c:v>42104.5</c:v>
                </c:pt>
                <c:pt idx="2388">
                  <c:v>42104.541666666664</c:v>
                </c:pt>
                <c:pt idx="2389">
                  <c:v>42104.583333333336</c:v>
                </c:pt>
                <c:pt idx="2390">
                  <c:v>42104.625</c:v>
                </c:pt>
                <c:pt idx="2391">
                  <c:v>42104.666666666664</c:v>
                </c:pt>
                <c:pt idx="2392">
                  <c:v>42104.708333333336</c:v>
                </c:pt>
                <c:pt idx="2393">
                  <c:v>42104.75</c:v>
                </c:pt>
                <c:pt idx="2394">
                  <c:v>42104.791666666664</c:v>
                </c:pt>
                <c:pt idx="2395">
                  <c:v>42104.833333333336</c:v>
                </c:pt>
                <c:pt idx="2396">
                  <c:v>42104.875</c:v>
                </c:pt>
                <c:pt idx="2397">
                  <c:v>42104.916666666664</c:v>
                </c:pt>
                <c:pt idx="2398">
                  <c:v>42104.958333333336</c:v>
                </c:pt>
                <c:pt idx="2399">
                  <c:v>42105</c:v>
                </c:pt>
                <c:pt idx="2400">
                  <c:v>42105.041666666664</c:v>
                </c:pt>
                <c:pt idx="2401">
                  <c:v>42105.083333333336</c:v>
                </c:pt>
                <c:pt idx="2402">
                  <c:v>42105.125</c:v>
                </c:pt>
                <c:pt idx="2403">
                  <c:v>42105.166666666664</c:v>
                </c:pt>
                <c:pt idx="2404">
                  <c:v>42105.208333333336</c:v>
                </c:pt>
                <c:pt idx="2405">
                  <c:v>42105.25</c:v>
                </c:pt>
                <c:pt idx="2406">
                  <c:v>42105.291666666664</c:v>
                </c:pt>
                <c:pt idx="2407">
                  <c:v>42105.333333333336</c:v>
                </c:pt>
                <c:pt idx="2408">
                  <c:v>42105.375</c:v>
                </c:pt>
                <c:pt idx="2409">
                  <c:v>42105.416666666664</c:v>
                </c:pt>
                <c:pt idx="2410">
                  <c:v>42105.458333333336</c:v>
                </c:pt>
                <c:pt idx="2411">
                  <c:v>42105.5</c:v>
                </c:pt>
                <c:pt idx="2412">
                  <c:v>42105.541666666664</c:v>
                </c:pt>
                <c:pt idx="2413">
                  <c:v>42105.583333333336</c:v>
                </c:pt>
                <c:pt idx="2414">
                  <c:v>42105.625</c:v>
                </c:pt>
                <c:pt idx="2415">
                  <c:v>42105.666666666664</c:v>
                </c:pt>
                <c:pt idx="2416">
                  <c:v>42105.708333333336</c:v>
                </c:pt>
                <c:pt idx="2417">
                  <c:v>42105.75</c:v>
                </c:pt>
                <c:pt idx="2418">
                  <c:v>42105.791666666664</c:v>
                </c:pt>
                <c:pt idx="2419">
                  <c:v>42105.833333333336</c:v>
                </c:pt>
                <c:pt idx="2420">
                  <c:v>42105.875</c:v>
                </c:pt>
                <c:pt idx="2421">
                  <c:v>42105.916666666664</c:v>
                </c:pt>
                <c:pt idx="2422">
                  <c:v>42105.958333333336</c:v>
                </c:pt>
                <c:pt idx="2423">
                  <c:v>42106</c:v>
                </c:pt>
                <c:pt idx="2424">
                  <c:v>42106.041666666664</c:v>
                </c:pt>
                <c:pt idx="2425">
                  <c:v>42106.083333333336</c:v>
                </c:pt>
                <c:pt idx="2426">
                  <c:v>42106.125</c:v>
                </c:pt>
                <c:pt idx="2427">
                  <c:v>42106.166666666664</c:v>
                </c:pt>
                <c:pt idx="2428">
                  <c:v>42106.208333333336</c:v>
                </c:pt>
                <c:pt idx="2429">
                  <c:v>42106.25</c:v>
                </c:pt>
                <c:pt idx="2430">
                  <c:v>42106.291666666664</c:v>
                </c:pt>
                <c:pt idx="2431">
                  <c:v>42106.333333333336</c:v>
                </c:pt>
                <c:pt idx="2432">
                  <c:v>42106.375</c:v>
                </c:pt>
                <c:pt idx="2433">
                  <c:v>42106.416666666664</c:v>
                </c:pt>
                <c:pt idx="2434">
                  <c:v>42106.458333333336</c:v>
                </c:pt>
                <c:pt idx="2435">
                  <c:v>42106.5</c:v>
                </c:pt>
                <c:pt idx="2436">
                  <c:v>42106.541666666664</c:v>
                </c:pt>
                <c:pt idx="2437">
                  <c:v>42106.583333333336</c:v>
                </c:pt>
                <c:pt idx="2438">
                  <c:v>42106.625</c:v>
                </c:pt>
                <c:pt idx="2439">
                  <c:v>42106.666666666664</c:v>
                </c:pt>
                <c:pt idx="2440">
                  <c:v>42106.708333333336</c:v>
                </c:pt>
                <c:pt idx="2441">
                  <c:v>42106.75</c:v>
                </c:pt>
                <c:pt idx="2442">
                  <c:v>42106.791666666664</c:v>
                </c:pt>
                <c:pt idx="2443">
                  <c:v>42106.833333333336</c:v>
                </c:pt>
                <c:pt idx="2444">
                  <c:v>42106.875</c:v>
                </c:pt>
                <c:pt idx="2445">
                  <c:v>42106.916666666664</c:v>
                </c:pt>
                <c:pt idx="2446">
                  <c:v>42106.958333333336</c:v>
                </c:pt>
                <c:pt idx="2447">
                  <c:v>42107</c:v>
                </c:pt>
                <c:pt idx="2448">
                  <c:v>42107.041666666664</c:v>
                </c:pt>
                <c:pt idx="2449">
                  <c:v>42107.083333333336</c:v>
                </c:pt>
                <c:pt idx="2450">
                  <c:v>42107.125</c:v>
                </c:pt>
                <c:pt idx="2451">
                  <c:v>42107.166666666664</c:v>
                </c:pt>
                <c:pt idx="2452">
                  <c:v>42107.208333333336</c:v>
                </c:pt>
                <c:pt idx="2453">
                  <c:v>42107.25</c:v>
                </c:pt>
                <c:pt idx="2454">
                  <c:v>42107.291666666664</c:v>
                </c:pt>
                <c:pt idx="2455">
                  <c:v>42107.333333333336</c:v>
                </c:pt>
                <c:pt idx="2456">
                  <c:v>42107.375</c:v>
                </c:pt>
                <c:pt idx="2457">
                  <c:v>42107.416666666664</c:v>
                </c:pt>
                <c:pt idx="2458">
                  <c:v>42107.458333333336</c:v>
                </c:pt>
                <c:pt idx="2459">
                  <c:v>42107.5</c:v>
                </c:pt>
                <c:pt idx="2460">
                  <c:v>42107.541666666664</c:v>
                </c:pt>
                <c:pt idx="2461">
                  <c:v>42107.583333333336</c:v>
                </c:pt>
                <c:pt idx="2462">
                  <c:v>42107.625</c:v>
                </c:pt>
                <c:pt idx="2463">
                  <c:v>42107.666666666664</c:v>
                </c:pt>
                <c:pt idx="2464">
                  <c:v>42107.708333333336</c:v>
                </c:pt>
                <c:pt idx="2465">
                  <c:v>42107.75</c:v>
                </c:pt>
                <c:pt idx="2466">
                  <c:v>42107.791666666664</c:v>
                </c:pt>
                <c:pt idx="2467">
                  <c:v>42107.833333333336</c:v>
                </c:pt>
                <c:pt idx="2468">
                  <c:v>42107.875</c:v>
                </c:pt>
                <c:pt idx="2469">
                  <c:v>42107.916666666664</c:v>
                </c:pt>
                <c:pt idx="2470">
                  <c:v>42107.958333333336</c:v>
                </c:pt>
                <c:pt idx="2471">
                  <c:v>42108</c:v>
                </c:pt>
                <c:pt idx="2472">
                  <c:v>42108.041666666664</c:v>
                </c:pt>
                <c:pt idx="2473">
                  <c:v>42108.083333333336</c:v>
                </c:pt>
                <c:pt idx="2474">
                  <c:v>42108.125</c:v>
                </c:pt>
                <c:pt idx="2475">
                  <c:v>42108.166666666664</c:v>
                </c:pt>
                <c:pt idx="2476">
                  <c:v>42108.208333333336</c:v>
                </c:pt>
                <c:pt idx="2477">
                  <c:v>42108.25</c:v>
                </c:pt>
                <c:pt idx="2478">
                  <c:v>42108.291666666664</c:v>
                </c:pt>
                <c:pt idx="2479">
                  <c:v>42108.333333333336</c:v>
                </c:pt>
                <c:pt idx="2480">
                  <c:v>42108.375</c:v>
                </c:pt>
                <c:pt idx="2481">
                  <c:v>42108.416666666664</c:v>
                </c:pt>
                <c:pt idx="2482">
                  <c:v>42108.458333333336</c:v>
                </c:pt>
                <c:pt idx="2483">
                  <c:v>42108.5</c:v>
                </c:pt>
                <c:pt idx="2484">
                  <c:v>42108.541666666664</c:v>
                </c:pt>
                <c:pt idx="2485">
                  <c:v>42108.583333333336</c:v>
                </c:pt>
                <c:pt idx="2486">
                  <c:v>42108.625</c:v>
                </c:pt>
                <c:pt idx="2487">
                  <c:v>42108.666666666664</c:v>
                </c:pt>
                <c:pt idx="2488">
                  <c:v>42108.708333333336</c:v>
                </c:pt>
                <c:pt idx="2489">
                  <c:v>42108.75</c:v>
                </c:pt>
                <c:pt idx="2490">
                  <c:v>42108.791666666664</c:v>
                </c:pt>
                <c:pt idx="2491">
                  <c:v>42108.833333333336</c:v>
                </c:pt>
                <c:pt idx="2492">
                  <c:v>42108.875</c:v>
                </c:pt>
                <c:pt idx="2493">
                  <c:v>42108.916666666664</c:v>
                </c:pt>
                <c:pt idx="2494">
                  <c:v>42108.958333333336</c:v>
                </c:pt>
                <c:pt idx="2495">
                  <c:v>42109</c:v>
                </c:pt>
                <c:pt idx="2496">
                  <c:v>42109.041666666664</c:v>
                </c:pt>
                <c:pt idx="2497">
                  <c:v>42109.083333333336</c:v>
                </c:pt>
                <c:pt idx="2498">
                  <c:v>42109.125</c:v>
                </c:pt>
                <c:pt idx="2499">
                  <c:v>42109.166666666664</c:v>
                </c:pt>
                <c:pt idx="2500">
                  <c:v>42109.208333333336</c:v>
                </c:pt>
                <c:pt idx="2501">
                  <c:v>42109.25</c:v>
                </c:pt>
                <c:pt idx="2502">
                  <c:v>42109.291666666664</c:v>
                </c:pt>
                <c:pt idx="2503">
                  <c:v>42109.333333333336</c:v>
                </c:pt>
                <c:pt idx="2504">
                  <c:v>42109.375</c:v>
                </c:pt>
                <c:pt idx="2505">
                  <c:v>42109.416666666664</c:v>
                </c:pt>
                <c:pt idx="2506">
                  <c:v>42109.458333333336</c:v>
                </c:pt>
                <c:pt idx="2507">
                  <c:v>42109.5</c:v>
                </c:pt>
                <c:pt idx="2508">
                  <c:v>42109.541666666664</c:v>
                </c:pt>
                <c:pt idx="2509">
                  <c:v>42109.583333333336</c:v>
                </c:pt>
                <c:pt idx="2510">
                  <c:v>42109.625</c:v>
                </c:pt>
                <c:pt idx="2511">
                  <c:v>42109.666666666664</c:v>
                </c:pt>
                <c:pt idx="2512">
                  <c:v>42109.708333333336</c:v>
                </c:pt>
                <c:pt idx="2513">
                  <c:v>42109.75</c:v>
                </c:pt>
                <c:pt idx="2514">
                  <c:v>42109.791666666664</c:v>
                </c:pt>
                <c:pt idx="2515">
                  <c:v>42109.833333333336</c:v>
                </c:pt>
                <c:pt idx="2516">
                  <c:v>42109.875</c:v>
                </c:pt>
                <c:pt idx="2517">
                  <c:v>42109.916666666664</c:v>
                </c:pt>
                <c:pt idx="2518">
                  <c:v>42109.958333333336</c:v>
                </c:pt>
                <c:pt idx="2519">
                  <c:v>42110</c:v>
                </c:pt>
                <c:pt idx="2520">
                  <c:v>42110.041666666664</c:v>
                </c:pt>
                <c:pt idx="2521">
                  <c:v>42110.083333333336</c:v>
                </c:pt>
                <c:pt idx="2522">
                  <c:v>42110.125</c:v>
                </c:pt>
                <c:pt idx="2523">
                  <c:v>42110.166666666664</c:v>
                </c:pt>
                <c:pt idx="2524">
                  <c:v>42110.208333333336</c:v>
                </c:pt>
                <c:pt idx="2525">
                  <c:v>42110.25</c:v>
                </c:pt>
                <c:pt idx="2526">
                  <c:v>42110.291666666664</c:v>
                </c:pt>
                <c:pt idx="2527">
                  <c:v>42110.333333333336</c:v>
                </c:pt>
                <c:pt idx="2528">
                  <c:v>42110.375</c:v>
                </c:pt>
                <c:pt idx="2529">
                  <c:v>42110.416666666664</c:v>
                </c:pt>
                <c:pt idx="2530">
                  <c:v>42110.458333333336</c:v>
                </c:pt>
                <c:pt idx="2531">
                  <c:v>42110.5</c:v>
                </c:pt>
                <c:pt idx="2532">
                  <c:v>42110.541666666664</c:v>
                </c:pt>
                <c:pt idx="2533">
                  <c:v>42110.583333333336</c:v>
                </c:pt>
                <c:pt idx="2534">
                  <c:v>42110.625</c:v>
                </c:pt>
                <c:pt idx="2535">
                  <c:v>42110.666666666664</c:v>
                </c:pt>
                <c:pt idx="2536">
                  <c:v>42110.708333333336</c:v>
                </c:pt>
                <c:pt idx="2537">
                  <c:v>42110.75</c:v>
                </c:pt>
                <c:pt idx="2538">
                  <c:v>42110.791666666664</c:v>
                </c:pt>
                <c:pt idx="2539">
                  <c:v>42110.833333333336</c:v>
                </c:pt>
                <c:pt idx="2540">
                  <c:v>42110.875</c:v>
                </c:pt>
                <c:pt idx="2541">
                  <c:v>42110.916666666664</c:v>
                </c:pt>
                <c:pt idx="2542">
                  <c:v>42110.958333333336</c:v>
                </c:pt>
                <c:pt idx="2543">
                  <c:v>42111</c:v>
                </c:pt>
                <c:pt idx="2544">
                  <c:v>42111.041666666664</c:v>
                </c:pt>
                <c:pt idx="2545">
                  <c:v>42111.083333333336</c:v>
                </c:pt>
                <c:pt idx="2546">
                  <c:v>42111.125</c:v>
                </c:pt>
                <c:pt idx="2547">
                  <c:v>42111.166666666664</c:v>
                </c:pt>
                <c:pt idx="2548">
                  <c:v>42111.208333333336</c:v>
                </c:pt>
                <c:pt idx="2549">
                  <c:v>42111.25</c:v>
                </c:pt>
                <c:pt idx="2550">
                  <c:v>42111.291666666664</c:v>
                </c:pt>
                <c:pt idx="2551">
                  <c:v>42111.333333333336</c:v>
                </c:pt>
                <c:pt idx="2552">
                  <c:v>42111.375</c:v>
                </c:pt>
                <c:pt idx="2553">
                  <c:v>42111.416666666664</c:v>
                </c:pt>
                <c:pt idx="2554">
                  <c:v>42111.458333333336</c:v>
                </c:pt>
                <c:pt idx="2555">
                  <c:v>42111.5</c:v>
                </c:pt>
                <c:pt idx="2556">
                  <c:v>42111.541666666664</c:v>
                </c:pt>
                <c:pt idx="2557">
                  <c:v>42111.583333333336</c:v>
                </c:pt>
                <c:pt idx="2558">
                  <c:v>42111.625</c:v>
                </c:pt>
                <c:pt idx="2559">
                  <c:v>42111.666666666664</c:v>
                </c:pt>
                <c:pt idx="2560">
                  <c:v>42111.708333333336</c:v>
                </c:pt>
                <c:pt idx="2561">
                  <c:v>42111.75</c:v>
                </c:pt>
                <c:pt idx="2562">
                  <c:v>42111.791666666664</c:v>
                </c:pt>
                <c:pt idx="2563">
                  <c:v>42111.833333333336</c:v>
                </c:pt>
                <c:pt idx="2564">
                  <c:v>42111.875</c:v>
                </c:pt>
                <c:pt idx="2565">
                  <c:v>42111.916666666664</c:v>
                </c:pt>
                <c:pt idx="2566">
                  <c:v>42111.958333333336</c:v>
                </c:pt>
                <c:pt idx="2567">
                  <c:v>42112</c:v>
                </c:pt>
                <c:pt idx="2568">
                  <c:v>42112.041666666664</c:v>
                </c:pt>
                <c:pt idx="2569">
                  <c:v>42112.083333333336</c:v>
                </c:pt>
                <c:pt idx="2570">
                  <c:v>42112.125</c:v>
                </c:pt>
                <c:pt idx="2571">
                  <c:v>42112.166666666664</c:v>
                </c:pt>
                <c:pt idx="2572">
                  <c:v>42112.208333333336</c:v>
                </c:pt>
                <c:pt idx="2573">
                  <c:v>42112.25</c:v>
                </c:pt>
                <c:pt idx="2574">
                  <c:v>42112.291666666664</c:v>
                </c:pt>
                <c:pt idx="2575">
                  <c:v>42112.333333333336</c:v>
                </c:pt>
                <c:pt idx="2576">
                  <c:v>42112.375</c:v>
                </c:pt>
                <c:pt idx="2577">
                  <c:v>42112.416666666664</c:v>
                </c:pt>
                <c:pt idx="2578">
                  <c:v>42112.458333333336</c:v>
                </c:pt>
                <c:pt idx="2579">
                  <c:v>42112.5</c:v>
                </c:pt>
                <c:pt idx="2580">
                  <c:v>42112.541666666664</c:v>
                </c:pt>
                <c:pt idx="2581">
                  <c:v>42112.583333333336</c:v>
                </c:pt>
                <c:pt idx="2582">
                  <c:v>42112.625</c:v>
                </c:pt>
                <c:pt idx="2583">
                  <c:v>42112.666666666664</c:v>
                </c:pt>
                <c:pt idx="2584">
                  <c:v>42112.708333333336</c:v>
                </c:pt>
                <c:pt idx="2585">
                  <c:v>42112.75</c:v>
                </c:pt>
                <c:pt idx="2586">
                  <c:v>42112.791666666664</c:v>
                </c:pt>
                <c:pt idx="2587">
                  <c:v>42112.833333333336</c:v>
                </c:pt>
                <c:pt idx="2588">
                  <c:v>42112.875</c:v>
                </c:pt>
                <c:pt idx="2589">
                  <c:v>42112.916666666664</c:v>
                </c:pt>
                <c:pt idx="2590">
                  <c:v>42112.958333333336</c:v>
                </c:pt>
                <c:pt idx="2591">
                  <c:v>42113</c:v>
                </c:pt>
                <c:pt idx="2592">
                  <c:v>42113.041666666664</c:v>
                </c:pt>
                <c:pt idx="2593">
                  <c:v>42113.083333333336</c:v>
                </c:pt>
                <c:pt idx="2594">
                  <c:v>42113.125</c:v>
                </c:pt>
                <c:pt idx="2595">
                  <c:v>42113.166666666664</c:v>
                </c:pt>
                <c:pt idx="2596">
                  <c:v>42113.208333333336</c:v>
                </c:pt>
                <c:pt idx="2597">
                  <c:v>42113.25</c:v>
                </c:pt>
                <c:pt idx="2598">
                  <c:v>42113.291666666664</c:v>
                </c:pt>
                <c:pt idx="2599">
                  <c:v>42113.333333333336</c:v>
                </c:pt>
                <c:pt idx="2600">
                  <c:v>42113.375</c:v>
                </c:pt>
                <c:pt idx="2601">
                  <c:v>42113.416666666664</c:v>
                </c:pt>
                <c:pt idx="2602">
                  <c:v>42113.458333333336</c:v>
                </c:pt>
                <c:pt idx="2603">
                  <c:v>42113.5</c:v>
                </c:pt>
                <c:pt idx="2604">
                  <c:v>42113.541666666664</c:v>
                </c:pt>
                <c:pt idx="2605">
                  <c:v>42113.583333333336</c:v>
                </c:pt>
                <c:pt idx="2606">
                  <c:v>42113.625</c:v>
                </c:pt>
                <c:pt idx="2607">
                  <c:v>42113.666666666664</c:v>
                </c:pt>
                <c:pt idx="2608">
                  <c:v>42113.708333333336</c:v>
                </c:pt>
                <c:pt idx="2609">
                  <c:v>42113.75</c:v>
                </c:pt>
                <c:pt idx="2610">
                  <c:v>42113.791666666664</c:v>
                </c:pt>
                <c:pt idx="2611">
                  <c:v>42113.833333333336</c:v>
                </c:pt>
                <c:pt idx="2612">
                  <c:v>42113.875</c:v>
                </c:pt>
                <c:pt idx="2613">
                  <c:v>42113.916666666664</c:v>
                </c:pt>
                <c:pt idx="2614">
                  <c:v>42113.958333333336</c:v>
                </c:pt>
                <c:pt idx="2615">
                  <c:v>42114</c:v>
                </c:pt>
                <c:pt idx="2616">
                  <c:v>42114.041666666664</c:v>
                </c:pt>
                <c:pt idx="2617">
                  <c:v>42114.083333333336</c:v>
                </c:pt>
                <c:pt idx="2618">
                  <c:v>42114.125</c:v>
                </c:pt>
                <c:pt idx="2619">
                  <c:v>42114.166666666664</c:v>
                </c:pt>
                <c:pt idx="2620">
                  <c:v>42114.208333333336</c:v>
                </c:pt>
                <c:pt idx="2621">
                  <c:v>42114.25</c:v>
                </c:pt>
                <c:pt idx="2622">
                  <c:v>42114.291666666664</c:v>
                </c:pt>
                <c:pt idx="2623">
                  <c:v>42114.333333333336</c:v>
                </c:pt>
                <c:pt idx="2624">
                  <c:v>42114.375</c:v>
                </c:pt>
                <c:pt idx="2625">
                  <c:v>42114.416666666664</c:v>
                </c:pt>
                <c:pt idx="2626">
                  <c:v>42114.458333333336</c:v>
                </c:pt>
                <c:pt idx="2627">
                  <c:v>42114.5</c:v>
                </c:pt>
                <c:pt idx="2628">
                  <c:v>42114.541666666664</c:v>
                </c:pt>
                <c:pt idx="2629">
                  <c:v>42114.583333333336</c:v>
                </c:pt>
                <c:pt idx="2630">
                  <c:v>42114.625</c:v>
                </c:pt>
                <c:pt idx="2631">
                  <c:v>42114.666666666664</c:v>
                </c:pt>
                <c:pt idx="2632">
                  <c:v>42114.708333333336</c:v>
                </c:pt>
                <c:pt idx="2633">
                  <c:v>42114.75</c:v>
                </c:pt>
                <c:pt idx="2634">
                  <c:v>42114.791666666664</c:v>
                </c:pt>
                <c:pt idx="2635">
                  <c:v>42114.833333333336</c:v>
                </c:pt>
                <c:pt idx="2636">
                  <c:v>42114.875</c:v>
                </c:pt>
                <c:pt idx="2637">
                  <c:v>42114.916666666664</c:v>
                </c:pt>
                <c:pt idx="2638">
                  <c:v>42114.958333333336</c:v>
                </c:pt>
                <c:pt idx="2639">
                  <c:v>42115</c:v>
                </c:pt>
                <c:pt idx="2640">
                  <c:v>42115.041666666664</c:v>
                </c:pt>
                <c:pt idx="2641">
                  <c:v>42115.083333333336</c:v>
                </c:pt>
                <c:pt idx="2642">
                  <c:v>42115.125</c:v>
                </c:pt>
                <c:pt idx="2643">
                  <c:v>42115.166666666664</c:v>
                </c:pt>
                <c:pt idx="2644">
                  <c:v>42115.208333333336</c:v>
                </c:pt>
                <c:pt idx="2645">
                  <c:v>42115.25</c:v>
                </c:pt>
                <c:pt idx="2646">
                  <c:v>42115.291666666664</c:v>
                </c:pt>
                <c:pt idx="2647">
                  <c:v>42115.333333333336</c:v>
                </c:pt>
                <c:pt idx="2648">
                  <c:v>42115.375</c:v>
                </c:pt>
                <c:pt idx="2649">
                  <c:v>42115.416666666664</c:v>
                </c:pt>
                <c:pt idx="2650">
                  <c:v>42115.458333333336</c:v>
                </c:pt>
                <c:pt idx="2651">
                  <c:v>42115.5</c:v>
                </c:pt>
                <c:pt idx="2652">
                  <c:v>42115.541666666664</c:v>
                </c:pt>
                <c:pt idx="2653">
                  <c:v>42115.583333333336</c:v>
                </c:pt>
                <c:pt idx="2654">
                  <c:v>42115.625</c:v>
                </c:pt>
                <c:pt idx="2655">
                  <c:v>42115.666666666664</c:v>
                </c:pt>
                <c:pt idx="2656">
                  <c:v>42115.708333333336</c:v>
                </c:pt>
                <c:pt idx="2657">
                  <c:v>42115.75</c:v>
                </c:pt>
                <c:pt idx="2658">
                  <c:v>42115.791666666664</c:v>
                </c:pt>
                <c:pt idx="2659">
                  <c:v>42115.833333333336</c:v>
                </c:pt>
                <c:pt idx="2660">
                  <c:v>42115.875</c:v>
                </c:pt>
                <c:pt idx="2661">
                  <c:v>42115.916666666664</c:v>
                </c:pt>
                <c:pt idx="2662">
                  <c:v>42115.958333333336</c:v>
                </c:pt>
                <c:pt idx="2663">
                  <c:v>42116</c:v>
                </c:pt>
                <c:pt idx="2664">
                  <c:v>42116.041666666664</c:v>
                </c:pt>
                <c:pt idx="2665">
                  <c:v>42116.083333333336</c:v>
                </c:pt>
                <c:pt idx="2666">
                  <c:v>42116.125</c:v>
                </c:pt>
                <c:pt idx="2667">
                  <c:v>42116.166666666664</c:v>
                </c:pt>
                <c:pt idx="2668">
                  <c:v>42116.208333333336</c:v>
                </c:pt>
                <c:pt idx="2669">
                  <c:v>42116.25</c:v>
                </c:pt>
                <c:pt idx="2670">
                  <c:v>42116.291666666664</c:v>
                </c:pt>
                <c:pt idx="2671">
                  <c:v>42116.333333333336</c:v>
                </c:pt>
                <c:pt idx="2672">
                  <c:v>42116.375</c:v>
                </c:pt>
                <c:pt idx="2673">
                  <c:v>42116.416666666664</c:v>
                </c:pt>
                <c:pt idx="2674">
                  <c:v>42116.458333333336</c:v>
                </c:pt>
                <c:pt idx="2675">
                  <c:v>42116.5</c:v>
                </c:pt>
                <c:pt idx="2676">
                  <c:v>42116.541666666664</c:v>
                </c:pt>
                <c:pt idx="2677">
                  <c:v>42116.583333333336</c:v>
                </c:pt>
                <c:pt idx="2678">
                  <c:v>42116.625</c:v>
                </c:pt>
                <c:pt idx="2679">
                  <c:v>42116.666666666664</c:v>
                </c:pt>
                <c:pt idx="2680">
                  <c:v>42116.708333333336</c:v>
                </c:pt>
                <c:pt idx="2681">
                  <c:v>42116.75</c:v>
                </c:pt>
                <c:pt idx="2682">
                  <c:v>42116.791666666664</c:v>
                </c:pt>
                <c:pt idx="2683">
                  <c:v>42116.833333333336</c:v>
                </c:pt>
                <c:pt idx="2684">
                  <c:v>42116.875</c:v>
                </c:pt>
                <c:pt idx="2685">
                  <c:v>42116.916666666664</c:v>
                </c:pt>
                <c:pt idx="2686">
                  <c:v>42116.958333333336</c:v>
                </c:pt>
                <c:pt idx="2687">
                  <c:v>42117</c:v>
                </c:pt>
                <c:pt idx="2688">
                  <c:v>42117.041666666664</c:v>
                </c:pt>
                <c:pt idx="2689">
                  <c:v>42117.083333333336</c:v>
                </c:pt>
                <c:pt idx="2690">
                  <c:v>42117.125</c:v>
                </c:pt>
                <c:pt idx="2691">
                  <c:v>42117.166666666664</c:v>
                </c:pt>
                <c:pt idx="2692">
                  <c:v>42117.208333333336</c:v>
                </c:pt>
                <c:pt idx="2693">
                  <c:v>42117.25</c:v>
                </c:pt>
                <c:pt idx="2694">
                  <c:v>42117.291666666664</c:v>
                </c:pt>
                <c:pt idx="2695">
                  <c:v>42117.333333333336</c:v>
                </c:pt>
                <c:pt idx="2696">
                  <c:v>42117.375</c:v>
                </c:pt>
                <c:pt idx="2697">
                  <c:v>42117.416666666664</c:v>
                </c:pt>
                <c:pt idx="2698">
                  <c:v>42117.458333333336</c:v>
                </c:pt>
                <c:pt idx="2699">
                  <c:v>42117.5</c:v>
                </c:pt>
                <c:pt idx="2700">
                  <c:v>42117.541666666664</c:v>
                </c:pt>
                <c:pt idx="2701">
                  <c:v>42117.583333333336</c:v>
                </c:pt>
                <c:pt idx="2702">
                  <c:v>42117.625</c:v>
                </c:pt>
                <c:pt idx="2703">
                  <c:v>42117.666666666664</c:v>
                </c:pt>
                <c:pt idx="2704">
                  <c:v>42117.708333333336</c:v>
                </c:pt>
                <c:pt idx="2705">
                  <c:v>42117.75</c:v>
                </c:pt>
                <c:pt idx="2706">
                  <c:v>42117.791666666664</c:v>
                </c:pt>
                <c:pt idx="2707">
                  <c:v>42117.833333333336</c:v>
                </c:pt>
                <c:pt idx="2708">
                  <c:v>42117.875</c:v>
                </c:pt>
                <c:pt idx="2709">
                  <c:v>42117.916666666664</c:v>
                </c:pt>
                <c:pt idx="2710">
                  <c:v>42117.958333333336</c:v>
                </c:pt>
                <c:pt idx="2711">
                  <c:v>42118</c:v>
                </c:pt>
                <c:pt idx="2712">
                  <c:v>42118.041666666664</c:v>
                </c:pt>
                <c:pt idx="2713">
                  <c:v>42118.083333333336</c:v>
                </c:pt>
                <c:pt idx="2714">
                  <c:v>42118.125</c:v>
                </c:pt>
                <c:pt idx="2715">
                  <c:v>42118.166666666664</c:v>
                </c:pt>
                <c:pt idx="2716">
                  <c:v>42118.208333333336</c:v>
                </c:pt>
                <c:pt idx="2717">
                  <c:v>42118.25</c:v>
                </c:pt>
                <c:pt idx="2718">
                  <c:v>42118.291666666664</c:v>
                </c:pt>
                <c:pt idx="2719">
                  <c:v>42118.333333333336</c:v>
                </c:pt>
                <c:pt idx="2720">
                  <c:v>42118.375</c:v>
                </c:pt>
                <c:pt idx="2721">
                  <c:v>42118.416666666664</c:v>
                </c:pt>
                <c:pt idx="2722">
                  <c:v>42118.458333333336</c:v>
                </c:pt>
                <c:pt idx="2723">
                  <c:v>42118.5</c:v>
                </c:pt>
                <c:pt idx="2724">
                  <c:v>42118.541666666664</c:v>
                </c:pt>
                <c:pt idx="2725">
                  <c:v>42118.583333333336</c:v>
                </c:pt>
                <c:pt idx="2726">
                  <c:v>42118.625</c:v>
                </c:pt>
                <c:pt idx="2727">
                  <c:v>42118.666666666664</c:v>
                </c:pt>
                <c:pt idx="2728">
                  <c:v>42118.708333333336</c:v>
                </c:pt>
                <c:pt idx="2729">
                  <c:v>42118.75</c:v>
                </c:pt>
                <c:pt idx="2730">
                  <c:v>42118.791666666664</c:v>
                </c:pt>
                <c:pt idx="2731">
                  <c:v>42118.833333333336</c:v>
                </c:pt>
                <c:pt idx="2732">
                  <c:v>42118.875</c:v>
                </c:pt>
                <c:pt idx="2733">
                  <c:v>42118.916666666664</c:v>
                </c:pt>
                <c:pt idx="2734">
                  <c:v>42118.958333333336</c:v>
                </c:pt>
                <c:pt idx="2735">
                  <c:v>42119</c:v>
                </c:pt>
                <c:pt idx="2736">
                  <c:v>42119.041666666664</c:v>
                </c:pt>
                <c:pt idx="2737">
                  <c:v>42119.083333333336</c:v>
                </c:pt>
                <c:pt idx="2738">
                  <c:v>42119.125</c:v>
                </c:pt>
                <c:pt idx="2739">
                  <c:v>42119.166666666664</c:v>
                </c:pt>
                <c:pt idx="2740">
                  <c:v>42119.208333333336</c:v>
                </c:pt>
                <c:pt idx="2741">
                  <c:v>42119.25</c:v>
                </c:pt>
                <c:pt idx="2742">
                  <c:v>42119.291666666664</c:v>
                </c:pt>
                <c:pt idx="2743">
                  <c:v>42119.333333333336</c:v>
                </c:pt>
                <c:pt idx="2744">
                  <c:v>42119.375</c:v>
                </c:pt>
                <c:pt idx="2745">
                  <c:v>42119.416666666664</c:v>
                </c:pt>
                <c:pt idx="2746">
                  <c:v>42119.458333333336</c:v>
                </c:pt>
                <c:pt idx="2747">
                  <c:v>42119.5</c:v>
                </c:pt>
                <c:pt idx="2748">
                  <c:v>42119.541666666664</c:v>
                </c:pt>
                <c:pt idx="2749">
                  <c:v>42119.583333333336</c:v>
                </c:pt>
                <c:pt idx="2750">
                  <c:v>42119.625</c:v>
                </c:pt>
                <c:pt idx="2751">
                  <c:v>42119.666666666664</c:v>
                </c:pt>
                <c:pt idx="2752">
                  <c:v>42119.708333333336</c:v>
                </c:pt>
                <c:pt idx="2753">
                  <c:v>42119.75</c:v>
                </c:pt>
                <c:pt idx="2754">
                  <c:v>42119.791666666664</c:v>
                </c:pt>
                <c:pt idx="2755">
                  <c:v>42119.833333333336</c:v>
                </c:pt>
                <c:pt idx="2756">
                  <c:v>42119.875</c:v>
                </c:pt>
                <c:pt idx="2757">
                  <c:v>42119.916666666664</c:v>
                </c:pt>
                <c:pt idx="2758">
                  <c:v>42119.958333333336</c:v>
                </c:pt>
                <c:pt idx="2759">
                  <c:v>42120</c:v>
                </c:pt>
                <c:pt idx="2760">
                  <c:v>42120.041666666664</c:v>
                </c:pt>
                <c:pt idx="2761">
                  <c:v>42120.083333333336</c:v>
                </c:pt>
                <c:pt idx="2762">
                  <c:v>42120.125</c:v>
                </c:pt>
                <c:pt idx="2763">
                  <c:v>42120.166666666664</c:v>
                </c:pt>
                <c:pt idx="2764">
                  <c:v>42120.208333333336</c:v>
                </c:pt>
                <c:pt idx="2765">
                  <c:v>42120.25</c:v>
                </c:pt>
                <c:pt idx="2766">
                  <c:v>42120.291666666664</c:v>
                </c:pt>
                <c:pt idx="2767">
                  <c:v>42120.333333333336</c:v>
                </c:pt>
                <c:pt idx="2768">
                  <c:v>42120.375</c:v>
                </c:pt>
                <c:pt idx="2769">
                  <c:v>42120.416666666664</c:v>
                </c:pt>
                <c:pt idx="2770">
                  <c:v>42120.458333333336</c:v>
                </c:pt>
                <c:pt idx="2771">
                  <c:v>42120.5</c:v>
                </c:pt>
                <c:pt idx="2772">
                  <c:v>42120.541666666664</c:v>
                </c:pt>
                <c:pt idx="2773">
                  <c:v>42120.583333333336</c:v>
                </c:pt>
                <c:pt idx="2774">
                  <c:v>42120.625</c:v>
                </c:pt>
                <c:pt idx="2775">
                  <c:v>42120.666666666664</c:v>
                </c:pt>
                <c:pt idx="2776">
                  <c:v>42120.708333333336</c:v>
                </c:pt>
                <c:pt idx="2777">
                  <c:v>42120.75</c:v>
                </c:pt>
                <c:pt idx="2778">
                  <c:v>42120.791666666664</c:v>
                </c:pt>
                <c:pt idx="2779">
                  <c:v>42120.833333333336</c:v>
                </c:pt>
                <c:pt idx="2780">
                  <c:v>42120.875</c:v>
                </c:pt>
                <c:pt idx="2781">
                  <c:v>42120.916666666664</c:v>
                </c:pt>
                <c:pt idx="2782">
                  <c:v>42120.958333333336</c:v>
                </c:pt>
                <c:pt idx="2783">
                  <c:v>42121</c:v>
                </c:pt>
                <c:pt idx="2784">
                  <c:v>42121.041666666664</c:v>
                </c:pt>
                <c:pt idx="2785">
                  <c:v>42121.083333333336</c:v>
                </c:pt>
                <c:pt idx="2786">
                  <c:v>42121.125</c:v>
                </c:pt>
                <c:pt idx="2787">
                  <c:v>42121.166666666664</c:v>
                </c:pt>
                <c:pt idx="2788">
                  <c:v>42121.208333333336</c:v>
                </c:pt>
                <c:pt idx="2789">
                  <c:v>42121.25</c:v>
                </c:pt>
                <c:pt idx="2790">
                  <c:v>42121.291666666664</c:v>
                </c:pt>
                <c:pt idx="2791">
                  <c:v>42121.333333333336</c:v>
                </c:pt>
                <c:pt idx="2792">
                  <c:v>42121.375</c:v>
                </c:pt>
                <c:pt idx="2793">
                  <c:v>42121.416666666664</c:v>
                </c:pt>
                <c:pt idx="2794">
                  <c:v>42121.458333333336</c:v>
                </c:pt>
                <c:pt idx="2795">
                  <c:v>42121.5</c:v>
                </c:pt>
                <c:pt idx="2796">
                  <c:v>42121.541666666664</c:v>
                </c:pt>
                <c:pt idx="2797">
                  <c:v>42121.583333333336</c:v>
                </c:pt>
                <c:pt idx="2798">
                  <c:v>42121.625</c:v>
                </c:pt>
                <c:pt idx="2799">
                  <c:v>42121.666666666664</c:v>
                </c:pt>
                <c:pt idx="2800">
                  <c:v>42121.708333333336</c:v>
                </c:pt>
                <c:pt idx="2801">
                  <c:v>42121.75</c:v>
                </c:pt>
                <c:pt idx="2802">
                  <c:v>42121.791666666664</c:v>
                </c:pt>
                <c:pt idx="2803">
                  <c:v>42121.833333333336</c:v>
                </c:pt>
                <c:pt idx="2804">
                  <c:v>42121.875</c:v>
                </c:pt>
                <c:pt idx="2805">
                  <c:v>42121.916666666664</c:v>
                </c:pt>
                <c:pt idx="2806">
                  <c:v>42121.958333333336</c:v>
                </c:pt>
                <c:pt idx="2807">
                  <c:v>42122</c:v>
                </c:pt>
                <c:pt idx="2808">
                  <c:v>42122.041666666664</c:v>
                </c:pt>
                <c:pt idx="2809">
                  <c:v>42122.083333333336</c:v>
                </c:pt>
                <c:pt idx="2810">
                  <c:v>42122.125</c:v>
                </c:pt>
                <c:pt idx="2811">
                  <c:v>42122.166666666664</c:v>
                </c:pt>
                <c:pt idx="2812">
                  <c:v>42122.208333333336</c:v>
                </c:pt>
                <c:pt idx="2813">
                  <c:v>42122.25</c:v>
                </c:pt>
                <c:pt idx="2814">
                  <c:v>42122.291666666664</c:v>
                </c:pt>
                <c:pt idx="2815">
                  <c:v>42122.333333333336</c:v>
                </c:pt>
                <c:pt idx="2816">
                  <c:v>42122.375</c:v>
                </c:pt>
                <c:pt idx="2817">
                  <c:v>42122.416666666664</c:v>
                </c:pt>
                <c:pt idx="2818">
                  <c:v>42122.458333333336</c:v>
                </c:pt>
                <c:pt idx="2819">
                  <c:v>42122.5</c:v>
                </c:pt>
                <c:pt idx="2820">
                  <c:v>42122.541666666664</c:v>
                </c:pt>
                <c:pt idx="2821">
                  <c:v>42122.583333333336</c:v>
                </c:pt>
                <c:pt idx="2822">
                  <c:v>42122.625</c:v>
                </c:pt>
                <c:pt idx="2823">
                  <c:v>42122.666666666664</c:v>
                </c:pt>
                <c:pt idx="2824">
                  <c:v>42122.708333333336</c:v>
                </c:pt>
                <c:pt idx="2825">
                  <c:v>42122.75</c:v>
                </c:pt>
                <c:pt idx="2826">
                  <c:v>42122.791666666664</c:v>
                </c:pt>
                <c:pt idx="2827">
                  <c:v>42122.833333333336</c:v>
                </c:pt>
                <c:pt idx="2828">
                  <c:v>42122.875</c:v>
                </c:pt>
                <c:pt idx="2829">
                  <c:v>42122.916666666664</c:v>
                </c:pt>
                <c:pt idx="2830">
                  <c:v>42122.958333333336</c:v>
                </c:pt>
                <c:pt idx="2831">
                  <c:v>42123</c:v>
                </c:pt>
                <c:pt idx="2832">
                  <c:v>42123.041666666664</c:v>
                </c:pt>
                <c:pt idx="2833">
                  <c:v>42123.083333333336</c:v>
                </c:pt>
                <c:pt idx="2834">
                  <c:v>42123.125</c:v>
                </c:pt>
                <c:pt idx="2835">
                  <c:v>42123.166666666664</c:v>
                </c:pt>
                <c:pt idx="2836">
                  <c:v>42123.208333333336</c:v>
                </c:pt>
                <c:pt idx="2837">
                  <c:v>42123.25</c:v>
                </c:pt>
                <c:pt idx="2838">
                  <c:v>42123.291666666664</c:v>
                </c:pt>
                <c:pt idx="2839">
                  <c:v>42123.333333333336</c:v>
                </c:pt>
                <c:pt idx="2840">
                  <c:v>42123.375</c:v>
                </c:pt>
                <c:pt idx="2841">
                  <c:v>42123.416666666664</c:v>
                </c:pt>
                <c:pt idx="2842">
                  <c:v>42123.458333333336</c:v>
                </c:pt>
                <c:pt idx="2843">
                  <c:v>42123.5</c:v>
                </c:pt>
                <c:pt idx="2844">
                  <c:v>42123.541666666664</c:v>
                </c:pt>
                <c:pt idx="2845">
                  <c:v>42123.583333333336</c:v>
                </c:pt>
                <c:pt idx="2846">
                  <c:v>42123.625</c:v>
                </c:pt>
                <c:pt idx="2847">
                  <c:v>42123.666666666664</c:v>
                </c:pt>
                <c:pt idx="2848">
                  <c:v>42123.708333333336</c:v>
                </c:pt>
                <c:pt idx="2849">
                  <c:v>42123.75</c:v>
                </c:pt>
                <c:pt idx="2850">
                  <c:v>42123.791666666664</c:v>
                </c:pt>
                <c:pt idx="2851">
                  <c:v>42123.833333333336</c:v>
                </c:pt>
                <c:pt idx="2852">
                  <c:v>42123.875</c:v>
                </c:pt>
                <c:pt idx="2853">
                  <c:v>42123.916666666664</c:v>
                </c:pt>
                <c:pt idx="2854">
                  <c:v>42123.958333333336</c:v>
                </c:pt>
                <c:pt idx="2855">
                  <c:v>42124</c:v>
                </c:pt>
                <c:pt idx="2856">
                  <c:v>42124.041666666664</c:v>
                </c:pt>
                <c:pt idx="2857">
                  <c:v>42124.083333333336</c:v>
                </c:pt>
                <c:pt idx="2858">
                  <c:v>42124.125</c:v>
                </c:pt>
                <c:pt idx="2859">
                  <c:v>42124.166666666664</c:v>
                </c:pt>
                <c:pt idx="2860">
                  <c:v>42124.208333333336</c:v>
                </c:pt>
                <c:pt idx="2861">
                  <c:v>42124.25</c:v>
                </c:pt>
                <c:pt idx="2862">
                  <c:v>42124.291666666664</c:v>
                </c:pt>
                <c:pt idx="2863">
                  <c:v>42124.333333333336</c:v>
                </c:pt>
                <c:pt idx="2864">
                  <c:v>42124.375</c:v>
                </c:pt>
                <c:pt idx="2865">
                  <c:v>42124.416666666664</c:v>
                </c:pt>
                <c:pt idx="2866">
                  <c:v>42124.458333333336</c:v>
                </c:pt>
                <c:pt idx="2867">
                  <c:v>42124.5</c:v>
                </c:pt>
                <c:pt idx="2868">
                  <c:v>42124.541666666664</c:v>
                </c:pt>
                <c:pt idx="2869">
                  <c:v>42124.583333333336</c:v>
                </c:pt>
                <c:pt idx="2870">
                  <c:v>42124.625</c:v>
                </c:pt>
                <c:pt idx="2871">
                  <c:v>42124.666666666664</c:v>
                </c:pt>
                <c:pt idx="2872">
                  <c:v>42124.708333333336</c:v>
                </c:pt>
                <c:pt idx="2873">
                  <c:v>42124.75</c:v>
                </c:pt>
                <c:pt idx="2874">
                  <c:v>42124.791666666664</c:v>
                </c:pt>
                <c:pt idx="2875">
                  <c:v>42124.833333333336</c:v>
                </c:pt>
                <c:pt idx="2876">
                  <c:v>42124.875</c:v>
                </c:pt>
                <c:pt idx="2877">
                  <c:v>42124.916666666664</c:v>
                </c:pt>
                <c:pt idx="2878">
                  <c:v>42124.958333333336</c:v>
                </c:pt>
                <c:pt idx="2879">
                  <c:v>42125</c:v>
                </c:pt>
                <c:pt idx="2880">
                  <c:v>42125.041666666664</c:v>
                </c:pt>
                <c:pt idx="2881">
                  <c:v>42125.083333333336</c:v>
                </c:pt>
                <c:pt idx="2882">
                  <c:v>42125.125</c:v>
                </c:pt>
                <c:pt idx="2883">
                  <c:v>42125.166666666664</c:v>
                </c:pt>
                <c:pt idx="2884">
                  <c:v>42125.208333333336</c:v>
                </c:pt>
                <c:pt idx="2885">
                  <c:v>42125.25</c:v>
                </c:pt>
                <c:pt idx="2886">
                  <c:v>42125.291666666664</c:v>
                </c:pt>
                <c:pt idx="2887">
                  <c:v>42125.333333333336</c:v>
                </c:pt>
                <c:pt idx="2888">
                  <c:v>42125.375</c:v>
                </c:pt>
                <c:pt idx="2889">
                  <c:v>42125.416666666664</c:v>
                </c:pt>
                <c:pt idx="2890">
                  <c:v>42125.458333333336</c:v>
                </c:pt>
                <c:pt idx="2891">
                  <c:v>42125.5</c:v>
                </c:pt>
                <c:pt idx="2892">
                  <c:v>42125.541666666664</c:v>
                </c:pt>
                <c:pt idx="2893">
                  <c:v>42125.583333333336</c:v>
                </c:pt>
                <c:pt idx="2894">
                  <c:v>42125.625</c:v>
                </c:pt>
                <c:pt idx="2895">
                  <c:v>42125.666666666664</c:v>
                </c:pt>
                <c:pt idx="2896">
                  <c:v>42125.708333333336</c:v>
                </c:pt>
                <c:pt idx="2897">
                  <c:v>42125.75</c:v>
                </c:pt>
                <c:pt idx="2898">
                  <c:v>42125.791666666664</c:v>
                </c:pt>
                <c:pt idx="2899">
                  <c:v>42125.833333333336</c:v>
                </c:pt>
                <c:pt idx="2900">
                  <c:v>42125.875</c:v>
                </c:pt>
                <c:pt idx="2901">
                  <c:v>42125.916666666664</c:v>
                </c:pt>
                <c:pt idx="2902">
                  <c:v>42125.958333333336</c:v>
                </c:pt>
                <c:pt idx="2903">
                  <c:v>42126</c:v>
                </c:pt>
                <c:pt idx="2904">
                  <c:v>42126.041666666664</c:v>
                </c:pt>
                <c:pt idx="2905">
                  <c:v>42126.083333333336</c:v>
                </c:pt>
                <c:pt idx="2906">
                  <c:v>42126.125</c:v>
                </c:pt>
                <c:pt idx="2907">
                  <c:v>42126.166666666664</c:v>
                </c:pt>
                <c:pt idx="2908">
                  <c:v>42126.208333333336</c:v>
                </c:pt>
                <c:pt idx="2909">
                  <c:v>42126.25</c:v>
                </c:pt>
                <c:pt idx="2910">
                  <c:v>42126.291666666664</c:v>
                </c:pt>
                <c:pt idx="2911">
                  <c:v>42126.333333333336</c:v>
                </c:pt>
                <c:pt idx="2912">
                  <c:v>42126.375</c:v>
                </c:pt>
                <c:pt idx="2913">
                  <c:v>42126.416666666664</c:v>
                </c:pt>
                <c:pt idx="2914">
                  <c:v>42126.458333333336</c:v>
                </c:pt>
                <c:pt idx="2915">
                  <c:v>42126.5</c:v>
                </c:pt>
                <c:pt idx="2916">
                  <c:v>42126.541666666664</c:v>
                </c:pt>
                <c:pt idx="2917">
                  <c:v>42126.583333333336</c:v>
                </c:pt>
                <c:pt idx="2918">
                  <c:v>42126.625</c:v>
                </c:pt>
                <c:pt idx="2919">
                  <c:v>42126.666666666664</c:v>
                </c:pt>
                <c:pt idx="2920">
                  <c:v>42126.708333333336</c:v>
                </c:pt>
                <c:pt idx="2921">
                  <c:v>42126.75</c:v>
                </c:pt>
                <c:pt idx="2922">
                  <c:v>42126.791666666664</c:v>
                </c:pt>
                <c:pt idx="2923">
                  <c:v>42126.833333333336</c:v>
                </c:pt>
                <c:pt idx="2924">
                  <c:v>42126.875</c:v>
                </c:pt>
                <c:pt idx="2925">
                  <c:v>42126.916666666664</c:v>
                </c:pt>
                <c:pt idx="2926">
                  <c:v>42126.958333333336</c:v>
                </c:pt>
                <c:pt idx="2927">
                  <c:v>42127</c:v>
                </c:pt>
                <c:pt idx="2928">
                  <c:v>42127.041666666664</c:v>
                </c:pt>
                <c:pt idx="2929">
                  <c:v>42127.083333333336</c:v>
                </c:pt>
                <c:pt idx="2930">
                  <c:v>42127.125</c:v>
                </c:pt>
                <c:pt idx="2931">
                  <c:v>42127.166666666664</c:v>
                </c:pt>
                <c:pt idx="2932">
                  <c:v>42127.208333333336</c:v>
                </c:pt>
                <c:pt idx="2933">
                  <c:v>42127.25</c:v>
                </c:pt>
                <c:pt idx="2934">
                  <c:v>42127.291666666664</c:v>
                </c:pt>
                <c:pt idx="2935">
                  <c:v>42127.333333333336</c:v>
                </c:pt>
                <c:pt idx="2936">
                  <c:v>42127.375</c:v>
                </c:pt>
                <c:pt idx="2937">
                  <c:v>42127.416666666664</c:v>
                </c:pt>
                <c:pt idx="2938">
                  <c:v>42127.458333333336</c:v>
                </c:pt>
                <c:pt idx="2939">
                  <c:v>42127.5</c:v>
                </c:pt>
                <c:pt idx="2940">
                  <c:v>42127.541666666664</c:v>
                </c:pt>
                <c:pt idx="2941">
                  <c:v>42127.583333333336</c:v>
                </c:pt>
                <c:pt idx="2942">
                  <c:v>42127.625</c:v>
                </c:pt>
                <c:pt idx="2943">
                  <c:v>42127.666666666664</c:v>
                </c:pt>
                <c:pt idx="2944">
                  <c:v>42127.708333333336</c:v>
                </c:pt>
                <c:pt idx="2945">
                  <c:v>42127.75</c:v>
                </c:pt>
                <c:pt idx="2946">
                  <c:v>42127.791666666664</c:v>
                </c:pt>
                <c:pt idx="2947">
                  <c:v>42127.833333333336</c:v>
                </c:pt>
                <c:pt idx="2948">
                  <c:v>42127.875</c:v>
                </c:pt>
                <c:pt idx="2949">
                  <c:v>42127.916666666664</c:v>
                </c:pt>
                <c:pt idx="2950">
                  <c:v>42127.958333333336</c:v>
                </c:pt>
                <c:pt idx="2951">
                  <c:v>42128</c:v>
                </c:pt>
                <c:pt idx="2952">
                  <c:v>42128.041666666664</c:v>
                </c:pt>
                <c:pt idx="2953">
                  <c:v>42128.083333333336</c:v>
                </c:pt>
                <c:pt idx="2954">
                  <c:v>42128.125</c:v>
                </c:pt>
                <c:pt idx="2955">
                  <c:v>42128.166666666664</c:v>
                </c:pt>
                <c:pt idx="2956">
                  <c:v>42128.208333333336</c:v>
                </c:pt>
                <c:pt idx="2957">
                  <c:v>42128.25</c:v>
                </c:pt>
                <c:pt idx="2958">
                  <c:v>42128.291666666664</c:v>
                </c:pt>
                <c:pt idx="2959">
                  <c:v>42128.333333333336</c:v>
                </c:pt>
                <c:pt idx="2960">
                  <c:v>42128.375</c:v>
                </c:pt>
                <c:pt idx="2961">
                  <c:v>42128.416666666664</c:v>
                </c:pt>
                <c:pt idx="2962">
                  <c:v>42128.458333333336</c:v>
                </c:pt>
                <c:pt idx="2963">
                  <c:v>42128.5</c:v>
                </c:pt>
                <c:pt idx="2964">
                  <c:v>42128.541666666664</c:v>
                </c:pt>
                <c:pt idx="2965">
                  <c:v>42128.583333333336</c:v>
                </c:pt>
                <c:pt idx="2966">
                  <c:v>42128.625</c:v>
                </c:pt>
                <c:pt idx="2967">
                  <c:v>42128.666666666664</c:v>
                </c:pt>
                <c:pt idx="2968">
                  <c:v>42128.708333333336</c:v>
                </c:pt>
                <c:pt idx="2969">
                  <c:v>42128.75</c:v>
                </c:pt>
                <c:pt idx="2970">
                  <c:v>42128.791666666664</c:v>
                </c:pt>
                <c:pt idx="2971">
                  <c:v>42128.833333333336</c:v>
                </c:pt>
                <c:pt idx="2972">
                  <c:v>42128.875</c:v>
                </c:pt>
                <c:pt idx="2973">
                  <c:v>42128.916666666664</c:v>
                </c:pt>
                <c:pt idx="2974">
                  <c:v>42128.958333333336</c:v>
                </c:pt>
                <c:pt idx="2975">
                  <c:v>42129</c:v>
                </c:pt>
                <c:pt idx="2976">
                  <c:v>42129.041666666664</c:v>
                </c:pt>
                <c:pt idx="2977">
                  <c:v>42129.083333333336</c:v>
                </c:pt>
                <c:pt idx="2978">
                  <c:v>42129.125</c:v>
                </c:pt>
                <c:pt idx="2979">
                  <c:v>42129.166666666664</c:v>
                </c:pt>
                <c:pt idx="2980">
                  <c:v>42129.208333333336</c:v>
                </c:pt>
                <c:pt idx="2981">
                  <c:v>42129.25</c:v>
                </c:pt>
                <c:pt idx="2982">
                  <c:v>42129.291666666664</c:v>
                </c:pt>
                <c:pt idx="2983">
                  <c:v>42129.333333333336</c:v>
                </c:pt>
                <c:pt idx="2984">
                  <c:v>42129.375</c:v>
                </c:pt>
                <c:pt idx="2985">
                  <c:v>42129.416666666664</c:v>
                </c:pt>
                <c:pt idx="2986">
                  <c:v>42129.458333333336</c:v>
                </c:pt>
                <c:pt idx="2987">
                  <c:v>42129.5</c:v>
                </c:pt>
                <c:pt idx="2988">
                  <c:v>42129.541666666664</c:v>
                </c:pt>
                <c:pt idx="2989">
                  <c:v>42129.583333333336</c:v>
                </c:pt>
                <c:pt idx="2990">
                  <c:v>42129.625</c:v>
                </c:pt>
                <c:pt idx="2991">
                  <c:v>42129.666666666664</c:v>
                </c:pt>
                <c:pt idx="2992">
                  <c:v>42129.708333333336</c:v>
                </c:pt>
                <c:pt idx="2993">
                  <c:v>42129.75</c:v>
                </c:pt>
                <c:pt idx="2994">
                  <c:v>42129.791666666664</c:v>
                </c:pt>
                <c:pt idx="2995">
                  <c:v>42129.833333333336</c:v>
                </c:pt>
                <c:pt idx="2996">
                  <c:v>42129.875</c:v>
                </c:pt>
                <c:pt idx="2997">
                  <c:v>42129.916666666664</c:v>
                </c:pt>
                <c:pt idx="2998">
                  <c:v>42129.958333333336</c:v>
                </c:pt>
                <c:pt idx="2999">
                  <c:v>42130</c:v>
                </c:pt>
                <c:pt idx="3000">
                  <c:v>42130.041666666664</c:v>
                </c:pt>
                <c:pt idx="3001">
                  <c:v>42130.083333333336</c:v>
                </c:pt>
                <c:pt idx="3002">
                  <c:v>42130.125</c:v>
                </c:pt>
                <c:pt idx="3003">
                  <c:v>42130.166666666664</c:v>
                </c:pt>
                <c:pt idx="3004">
                  <c:v>42130.208333333336</c:v>
                </c:pt>
                <c:pt idx="3005">
                  <c:v>42130.25</c:v>
                </c:pt>
                <c:pt idx="3006">
                  <c:v>42130.291666666664</c:v>
                </c:pt>
                <c:pt idx="3007">
                  <c:v>42130.333333333336</c:v>
                </c:pt>
                <c:pt idx="3008">
                  <c:v>42130.375</c:v>
                </c:pt>
                <c:pt idx="3009">
                  <c:v>42130.416666666664</c:v>
                </c:pt>
                <c:pt idx="3010">
                  <c:v>42130.458333333336</c:v>
                </c:pt>
                <c:pt idx="3011">
                  <c:v>42130.5</c:v>
                </c:pt>
                <c:pt idx="3012">
                  <c:v>42130.541666666664</c:v>
                </c:pt>
                <c:pt idx="3013">
                  <c:v>42130.583333333336</c:v>
                </c:pt>
                <c:pt idx="3014">
                  <c:v>42130.625</c:v>
                </c:pt>
                <c:pt idx="3015">
                  <c:v>42130.666666666664</c:v>
                </c:pt>
                <c:pt idx="3016">
                  <c:v>42130.708333333336</c:v>
                </c:pt>
                <c:pt idx="3017">
                  <c:v>42130.75</c:v>
                </c:pt>
                <c:pt idx="3018">
                  <c:v>42130.791666666664</c:v>
                </c:pt>
                <c:pt idx="3019">
                  <c:v>42130.833333333336</c:v>
                </c:pt>
                <c:pt idx="3020">
                  <c:v>42130.875</c:v>
                </c:pt>
                <c:pt idx="3021">
                  <c:v>42130.916666666664</c:v>
                </c:pt>
                <c:pt idx="3022">
                  <c:v>42130.958333333336</c:v>
                </c:pt>
                <c:pt idx="3023">
                  <c:v>42131</c:v>
                </c:pt>
                <c:pt idx="3024">
                  <c:v>42131.041666666664</c:v>
                </c:pt>
                <c:pt idx="3025">
                  <c:v>42131.083333333336</c:v>
                </c:pt>
                <c:pt idx="3026">
                  <c:v>42131.125</c:v>
                </c:pt>
                <c:pt idx="3027">
                  <c:v>42131.166666666664</c:v>
                </c:pt>
                <c:pt idx="3028">
                  <c:v>42131.208333333336</c:v>
                </c:pt>
                <c:pt idx="3029">
                  <c:v>42131.25</c:v>
                </c:pt>
                <c:pt idx="3030">
                  <c:v>42131.291666666664</c:v>
                </c:pt>
                <c:pt idx="3031">
                  <c:v>42131.333333333336</c:v>
                </c:pt>
                <c:pt idx="3032">
                  <c:v>42131.375</c:v>
                </c:pt>
                <c:pt idx="3033">
                  <c:v>42131.416666666664</c:v>
                </c:pt>
                <c:pt idx="3034">
                  <c:v>42131.458333333336</c:v>
                </c:pt>
                <c:pt idx="3035">
                  <c:v>42131.5</c:v>
                </c:pt>
                <c:pt idx="3036">
                  <c:v>42131.541666666664</c:v>
                </c:pt>
                <c:pt idx="3037">
                  <c:v>42131.583333333336</c:v>
                </c:pt>
                <c:pt idx="3038">
                  <c:v>42131.625</c:v>
                </c:pt>
                <c:pt idx="3039">
                  <c:v>42131.666666666664</c:v>
                </c:pt>
                <c:pt idx="3040">
                  <c:v>42131.708333333336</c:v>
                </c:pt>
                <c:pt idx="3041">
                  <c:v>42131.75</c:v>
                </c:pt>
                <c:pt idx="3042">
                  <c:v>42131.791666666664</c:v>
                </c:pt>
                <c:pt idx="3043">
                  <c:v>42131.833333333336</c:v>
                </c:pt>
                <c:pt idx="3044">
                  <c:v>42131.875</c:v>
                </c:pt>
                <c:pt idx="3045">
                  <c:v>42131.916666666664</c:v>
                </c:pt>
                <c:pt idx="3046">
                  <c:v>42131.958333333336</c:v>
                </c:pt>
                <c:pt idx="3047">
                  <c:v>42132</c:v>
                </c:pt>
                <c:pt idx="3048">
                  <c:v>42132.041666666664</c:v>
                </c:pt>
                <c:pt idx="3049">
                  <c:v>42132.083333333336</c:v>
                </c:pt>
                <c:pt idx="3050">
                  <c:v>42132.125</c:v>
                </c:pt>
                <c:pt idx="3051">
                  <c:v>42132.166666666664</c:v>
                </c:pt>
                <c:pt idx="3052">
                  <c:v>42132.208333333336</c:v>
                </c:pt>
                <c:pt idx="3053">
                  <c:v>42132.25</c:v>
                </c:pt>
                <c:pt idx="3054">
                  <c:v>42132.291666666664</c:v>
                </c:pt>
                <c:pt idx="3055">
                  <c:v>42132.333333333336</c:v>
                </c:pt>
                <c:pt idx="3056">
                  <c:v>42132.375</c:v>
                </c:pt>
                <c:pt idx="3057">
                  <c:v>42132.416666666664</c:v>
                </c:pt>
                <c:pt idx="3058">
                  <c:v>42132.458333333336</c:v>
                </c:pt>
                <c:pt idx="3059">
                  <c:v>42132.5</c:v>
                </c:pt>
                <c:pt idx="3060">
                  <c:v>42132.541666666664</c:v>
                </c:pt>
                <c:pt idx="3061">
                  <c:v>42132.583333333336</c:v>
                </c:pt>
                <c:pt idx="3062">
                  <c:v>42132.625</c:v>
                </c:pt>
                <c:pt idx="3063">
                  <c:v>42132.666666666664</c:v>
                </c:pt>
                <c:pt idx="3064">
                  <c:v>42132.708333333336</c:v>
                </c:pt>
                <c:pt idx="3065">
                  <c:v>42132.75</c:v>
                </c:pt>
                <c:pt idx="3066">
                  <c:v>42132.791666666664</c:v>
                </c:pt>
                <c:pt idx="3067">
                  <c:v>42132.833333333336</c:v>
                </c:pt>
                <c:pt idx="3068">
                  <c:v>42132.875</c:v>
                </c:pt>
                <c:pt idx="3069">
                  <c:v>42132.916666666664</c:v>
                </c:pt>
                <c:pt idx="3070">
                  <c:v>42132.958333333336</c:v>
                </c:pt>
                <c:pt idx="3071">
                  <c:v>42133</c:v>
                </c:pt>
                <c:pt idx="3072">
                  <c:v>42133.041666666664</c:v>
                </c:pt>
                <c:pt idx="3073">
                  <c:v>42133.083333333336</c:v>
                </c:pt>
                <c:pt idx="3074">
                  <c:v>42133.125</c:v>
                </c:pt>
                <c:pt idx="3075">
                  <c:v>42133.166666666664</c:v>
                </c:pt>
                <c:pt idx="3076">
                  <c:v>42133.208333333336</c:v>
                </c:pt>
                <c:pt idx="3077">
                  <c:v>42133.25</c:v>
                </c:pt>
                <c:pt idx="3078">
                  <c:v>42133.291666666664</c:v>
                </c:pt>
                <c:pt idx="3079">
                  <c:v>42133.333333333336</c:v>
                </c:pt>
                <c:pt idx="3080">
                  <c:v>42133.375</c:v>
                </c:pt>
                <c:pt idx="3081">
                  <c:v>42133.416666666664</c:v>
                </c:pt>
                <c:pt idx="3082">
                  <c:v>42133.458333333336</c:v>
                </c:pt>
                <c:pt idx="3083">
                  <c:v>42133.5</c:v>
                </c:pt>
                <c:pt idx="3084">
                  <c:v>42133.541666666664</c:v>
                </c:pt>
                <c:pt idx="3085">
                  <c:v>42133.583333333336</c:v>
                </c:pt>
                <c:pt idx="3086">
                  <c:v>42133.625</c:v>
                </c:pt>
                <c:pt idx="3087">
                  <c:v>42133.666666666664</c:v>
                </c:pt>
                <c:pt idx="3088">
                  <c:v>42133.708333333336</c:v>
                </c:pt>
                <c:pt idx="3089">
                  <c:v>42133.75</c:v>
                </c:pt>
                <c:pt idx="3090">
                  <c:v>42133.791666666664</c:v>
                </c:pt>
                <c:pt idx="3091">
                  <c:v>42133.833333333336</c:v>
                </c:pt>
                <c:pt idx="3092">
                  <c:v>42133.875</c:v>
                </c:pt>
                <c:pt idx="3093">
                  <c:v>42133.916666666664</c:v>
                </c:pt>
                <c:pt idx="3094">
                  <c:v>42133.958333333336</c:v>
                </c:pt>
                <c:pt idx="3095">
                  <c:v>42134</c:v>
                </c:pt>
                <c:pt idx="3096">
                  <c:v>42134.041666666664</c:v>
                </c:pt>
                <c:pt idx="3097">
                  <c:v>42134.083333333336</c:v>
                </c:pt>
                <c:pt idx="3098">
                  <c:v>42134.125</c:v>
                </c:pt>
                <c:pt idx="3099">
                  <c:v>42134.166666666664</c:v>
                </c:pt>
                <c:pt idx="3100">
                  <c:v>42134.208333333336</c:v>
                </c:pt>
                <c:pt idx="3101">
                  <c:v>42134.25</c:v>
                </c:pt>
                <c:pt idx="3102">
                  <c:v>42134.291666666664</c:v>
                </c:pt>
                <c:pt idx="3103">
                  <c:v>42134.333333333336</c:v>
                </c:pt>
                <c:pt idx="3104">
                  <c:v>42134.375</c:v>
                </c:pt>
                <c:pt idx="3105">
                  <c:v>42134.416666666664</c:v>
                </c:pt>
                <c:pt idx="3106">
                  <c:v>42134.458333333336</c:v>
                </c:pt>
                <c:pt idx="3107">
                  <c:v>42134.5</c:v>
                </c:pt>
                <c:pt idx="3108">
                  <c:v>42134.541666666664</c:v>
                </c:pt>
                <c:pt idx="3109">
                  <c:v>42134.583333333336</c:v>
                </c:pt>
                <c:pt idx="3110">
                  <c:v>42134.625</c:v>
                </c:pt>
                <c:pt idx="3111">
                  <c:v>42134.666666666664</c:v>
                </c:pt>
                <c:pt idx="3112">
                  <c:v>42134.708333333336</c:v>
                </c:pt>
                <c:pt idx="3113">
                  <c:v>42134.75</c:v>
                </c:pt>
                <c:pt idx="3114">
                  <c:v>42134.791666666664</c:v>
                </c:pt>
                <c:pt idx="3115">
                  <c:v>42134.833333333336</c:v>
                </c:pt>
                <c:pt idx="3116">
                  <c:v>42134.875</c:v>
                </c:pt>
                <c:pt idx="3117">
                  <c:v>42134.916666666664</c:v>
                </c:pt>
                <c:pt idx="3118">
                  <c:v>42134.958333333336</c:v>
                </c:pt>
                <c:pt idx="3119">
                  <c:v>42135</c:v>
                </c:pt>
                <c:pt idx="3120">
                  <c:v>42135.041666666664</c:v>
                </c:pt>
                <c:pt idx="3121">
                  <c:v>42135.083333333336</c:v>
                </c:pt>
                <c:pt idx="3122">
                  <c:v>42135.125</c:v>
                </c:pt>
                <c:pt idx="3123">
                  <c:v>42135.166666666664</c:v>
                </c:pt>
                <c:pt idx="3124">
                  <c:v>42135.208333333336</c:v>
                </c:pt>
                <c:pt idx="3125">
                  <c:v>42135.25</c:v>
                </c:pt>
                <c:pt idx="3126">
                  <c:v>42135.291666666664</c:v>
                </c:pt>
                <c:pt idx="3127">
                  <c:v>42135.333333333336</c:v>
                </c:pt>
                <c:pt idx="3128">
                  <c:v>42135.375</c:v>
                </c:pt>
                <c:pt idx="3129">
                  <c:v>42135.416666666664</c:v>
                </c:pt>
                <c:pt idx="3130">
                  <c:v>42135.458333333336</c:v>
                </c:pt>
                <c:pt idx="3131">
                  <c:v>42135.5</c:v>
                </c:pt>
                <c:pt idx="3132">
                  <c:v>42135.541666666664</c:v>
                </c:pt>
                <c:pt idx="3133">
                  <c:v>42135.583333333336</c:v>
                </c:pt>
                <c:pt idx="3134">
                  <c:v>42135.625</c:v>
                </c:pt>
                <c:pt idx="3135">
                  <c:v>42135.666666666664</c:v>
                </c:pt>
                <c:pt idx="3136">
                  <c:v>42135.708333333336</c:v>
                </c:pt>
                <c:pt idx="3137">
                  <c:v>42135.75</c:v>
                </c:pt>
                <c:pt idx="3138">
                  <c:v>42135.791666666664</c:v>
                </c:pt>
                <c:pt idx="3139">
                  <c:v>42135.833333333336</c:v>
                </c:pt>
                <c:pt idx="3140">
                  <c:v>42135.875</c:v>
                </c:pt>
                <c:pt idx="3141">
                  <c:v>42135.916666666664</c:v>
                </c:pt>
                <c:pt idx="3142">
                  <c:v>42135.958333333336</c:v>
                </c:pt>
                <c:pt idx="3143">
                  <c:v>42136</c:v>
                </c:pt>
                <c:pt idx="3144">
                  <c:v>42136.041666666664</c:v>
                </c:pt>
                <c:pt idx="3145">
                  <c:v>42136.083333333336</c:v>
                </c:pt>
                <c:pt idx="3146">
                  <c:v>42136.125</c:v>
                </c:pt>
                <c:pt idx="3147">
                  <c:v>42136.166666666664</c:v>
                </c:pt>
                <c:pt idx="3148">
                  <c:v>42136.208333333336</c:v>
                </c:pt>
                <c:pt idx="3149">
                  <c:v>42136.25</c:v>
                </c:pt>
                <c:pt idx="3150">
                  <c:v>42136.291666666664</c:v>
                </c:pt>
                <c:pt idx="3151">
                  <c:v>42136.333333333336</c:v>
                </c:pt>
                <c:pt idx="3152">
                  <c:v>42136.375</c:v>
                </c:pt>
                <c:pt idx="3153">
                  <c:v>42136.416666666664</c:v>
                </c:pt>
                <c:pt idx="3154">
                  <c:v>42136.458333333336</c:v>
                </c:pt>
                <c:pt idx="3155">
                  <c:v>42136.5</c:v>
                </c:pt>
                <c:pt idx="3156">
                  <c:v>42136.541666666664</c:v>
                </c:pt>
                <c:pt idx="3157">
                  <c:v>42136.583333333336</c:v>
                </c:pt>
                <c:pt idx="3158">
                  <c:v>42136.625</c:v>
                </c:pt>
                <c:pt idx="3159">
                  <c:v>42136.666666666664</c:v>
                </c:pt>
                <c:pt idx="3160">
                  <c:v>42136.708333333336</c:v>
                </c:pt>
                <c:pt idx="3161">
                  <c:v>42136.75</c:v>
                </c:pt>
                <c:pt idx="3162">
                  <c:v>42136.791666666664</c:v>
                </c:pt>
                <c:pt idx="3163">
                  <c:v>42136.833333333336</c:v>
                </c:pt>
                <c:pt idx="3164">
                  <c:v>42136.875</c:v>
                </c:pt>
                <c:pt idx="3165">
                  <c:v>42136.916666666664</c:v>
                </c:pt>
                <c:pt idx="3166">
                  <c:v>42136.958333333336</c:v>
                </c:pt>
                <c:pt idx="3167">
                  <c:v>42137</c:v>
                </c:pt>
                <c:pt idx="3168">
                  <c:v>42137.041666666664</c:v>
                </c:pt>
                <c:pt idx="3169">
                  <c:v>42137.083333333336</c:v>
                </c:pt>
                <c:pt idx="3170">
                  <c:v>42137.125</c:v>
                </c:pt>
                <c:pt idx="3171">
                  <c:v>42137.166666666664</c:v>
                </c:pt>
                <c:pt idx="3172">
                  <c:v>42137.208333333336</c:v>
                </c:pt>
                <c:pt idx="3173">
                  <c:v>42137.25</c:v>
                </c:pt>
                <c:pt idx="3174">
                  <c:v>42137.291666666664</c:v>
                </c:pt>
                <c:pt idx="3175">
                  <c:v>42137.333333333336</c:v>
                </c:pt>
                <c:pt idx="3176">
                  <c:v>42137.375</c:v>
                </c:pt>
                <c:pt idx="3177">
                  <c:v>42137.416666666664</c:v>
                </c:pt>
                <c:pt idx="3178">
                  <c:v>42137.458333333336</c:v>
                </c:pt>
                <c:pt idx="3179">
                  <c:v>42137.5</c:v>
                </c:pt>
                <c:pt idx="3180">
                  <c:v>42137.541666666664</c:v>
                </c:pt>
                <c:pt idx="3181">
                  <c:v>42137.583333333336</c:v>
                </c:pt>
                <c:pt idx="3182">
                  <c:v>42137.625</c:v>
                </c:pt>
                <c:pt idx="3183">
                  <c:v>42137.666666666664</c:v>
                </c:pt>
                <c:pt idx="3184">
                  <c:v>42137.708333333336</c:v>
                </c:pt>
                <c:pt idx="3185">
                  <c:v>42137.75</c:v>
                </c:pt>
                <c:pt idx="3186">
                  <c:v>42137.791666666664</c:v>
                </c:pt>
                <c:pt idx="3187">
                  <c:v>42137.833333333336</c:v>
                </c:pt>
                <c:pt idx="3188">
                  <c:v>42137.875</c:v>
                </c:pt>
                <c:pt idx="3189">
                  <c:v>42137.916666666664</c:v>
                </c:pt>
                <c:pt idx="3190">
                  <c:v>42137.958333333336</c:v>
                </c:pt>
                <c:pt idx="3191">
                  <c:v>42138</c:v>
                </c:pt>
                <c:pt idx="3192">
                  <c:v>42138.041666666664</c:v>
                </c:pt>
                <c:pt idx="3193">
                  <c:v>42138.083333333336</c:v>
                </c:pt>
                <c:pt idx="3194">
                  <c:v>42138.125</c:v>
                </c:pt>
                <c:pt idx="3195">
                  <c:v>42138.166666666664</c:v>
                </c:pt>
                <c:pt idx="3196">
                  <c:v>42138.208333333336</c:v>
                </c:pt>
                <c:pt idx="3197">
                  <c:v>42138.25</c:v>
                </c:pt>
                <c:pt idx="3198">
                  <c:v>42138.291666666664</c:v>
                </c:pt>
                <c:pt idx="3199">
                  <c:v>42138.333333333336</c:v>
                </c:pt>
                <c:pt idx="3200">
                  <c:v>42138.375</c:v>
                </c:pt>
                <c:pt idx="3201">
                  <c:v>42138.416666666664</c:v>
                </c:pt>
                <c:pt idx="3202">
                  <c:v>42138.458333333336</c:v>
                </c:pt>
                <c:pt idx="3203">
                  <c:v>42138.5</c:v>
                </c:pt>
                <c:pt idx="3204">
                  <c:v>42138.541666666664</c:v>
                </c:pt>
                <c:pt idx="3205">
                  <c:v>42138.583333333336</c:v>
                </c:pt>
                <c:pt idx="3206">
                  <c:v>42138.625</c:v>
                </c:pt>
                <c:pt idx="3207">
                  <c:v>42138.666666666664</c:v>
                </c:pt>
                <c:pt idx="3208">
                  <c:v>42138.708333333336</c:v>
                </c:pt>
                <c:pt idx="3209">
                  <c:v>42138.75</c:v>
                </c:pt>
                <c:pt idx="3210">
                  <c:v>42138.791666666664</c:v>
                </c:pt>
                <c:pt idx="3211">
                  <c:v>42138.833333333336</c:v>
                </c:pt>
                <c:pt idx="3212">
                  <c:v>42138.875</c:v>
                </c:pt>
                <c:pt idx="3213">
                  <c:v>42138.916666666664</c:v>
                </c:pt>
                <c:pt idx="3214">
                  <c:v>42138.958333333336</c:v>
                </c:pt>
                <c:pt idx="3215">
                  <c:v>42139</c:v>
                </c:pt>
                <c:pt idx="3216">
                  <c:v>42139.041666666664</c:v>
                </c:pt>
                <c:pt idx="3217">
                  <c:v>42139.083333333336</c:v>
                </c:pt>
                <c:pt idx="3218">
                  <c:v>42139.125</c:v>
                </c:pt>
                <c:pt idx="3219">
                  <c:v>42139.166666666664</c:v>
                </c:pt>
                <c:pt idx="3220">
                  <c:v>42139.208333333336</c:v>
                </c:pt>
                <c:pt idx="3221">
                  <c:v>42139.25</c:v>
                </c:pt>
                <c:pt idx="3222">
                  <c:v>42139.291666666664</c:v>
                </c:pt>
                <c:pt idx="3223">
                  <c:v>42139.333333333336</c:v>
                </c:pt>
                <c:pt idx="3224">
                  <c:v>42139.375</c:v>
                </c:pt>
                <c:pt idx="3225">
                  <c:v>42139.416666666664</c:v>
                </c:pt>
                <c:pt idx="3226">
                  <c:v>42139.458333333336</c:v>
                </c:pt>
                <c:pt idx="3227">
                  <c:v>42139.5</c:v>
                </c:pt>
                <c:pt idx="3228">
                  <c:v>42139.541666666664</c:v>
                </c:pt>
                <c:pt idx="3229">
                  <c:v>42139.583333333336</c:v>
                </c:pt>
                <c:pt idx="3230">
                  <c:v>42139.625</c:v>
                </c:pt>
                <c:pt idx="3231">
                  <c:v>42139.666666666664</c:v>
                </c:pt>
                <c:pt idx="3232">
                  <c:v>42139.708333333336</c:v>
                </c:pt>
                <c:pt idx="3233">
                  <c:v>42139.75</c:v>
                </c:pt>
                <c:pt idx="3234">
                  <c:v>42139.791666666664</c:v>
                </c:pt>
                <c:pt idx="3235">
                  <c:v>42139.833333333336</c:v>
                </c:pt>
                <c:pt idx="3236">
                  <c:v>42139.875</c:v>
                </c:pt>
                <c:pt idx="3237">
                  <c:v>42139.916666666664</c:v>
                </c:pt>
                <c:pt idx="3238">
                  <c:v>42139.958333333336</c:v>
                </c:pt>
                <c:pt idx="3239">
                  <c:v>42140</c:v>
                </c:pt>
                <c:pt idx="3240">
                  <c:v>42140.041666666664</c:v>
                </c:pt>
                <c:pt idx="3241">
                  <c:v>42140.083333333336</c:v>
                </c:pt>
                <c:pt idx="3242">
                  <c:v>42140.125</c:v>
                </c:pt>
                <c:pt idx="3243">
                  <c:v>42140.166666666664</c:v>
                </c:pt>
                <c:pt idx="3244">
                  <c:v>42140.208333333336</c:v>
                </c:pt>
                <c:pt idx="3245">
                  <c:v>42140.25</c:v>
                </c:pt>
                <c:pt idx="3246">
                  <c:v>42140.291666666664</c:v>
                </c:pt>
                <c:pt idx="3247">
                  <c:v>42140.333333333336</c:v>
                </c:pt>
                <c:pt idx="3248">
                  <c:v>42140.375</c:v>
                </c:pt>
                <c:pt idx="3249">
                  <c:v>42140.416666666664</c:v>
                </c:pt>
                <c:pt idx="3250">
                  <c:v>42140.458333333336</c:v>
                </c:pt>
                <c:pt idx="3251">
                  <c:v>42140.5</c:v>
                </c:pt>
                <c:pt idx="3252">
                  <c:v>42140.541666666664</c:v>
                </c:pt>
                <c:pt idx="3253">
                  <c:v>42140.583333333336</c:v>
                </c:pt>
                <c:pt idx="3254">
                  <c:v>42140.625</c:v>
                </c:pt>
                <c:pt idx="3255">
                  <c:v>42140.666666666664</c:v>
                </c:pt>
                <c:pt idx="3256">
                  <c:v>42140.708333333336</c:v>
                </c:pt>
                <c:pt idx="3257">
                  <c:v>42140.75</c:v>
                </c:pt>
                <c:pt idx="3258">
                  <c:v>42140.791666666664</c:v>
                </c:pt>
                <c:pt idx="3259">
                  <c:v>42140.833333333336</c:v>
                </c:pt>
                <c:pt idx="3260">
                  <c:v>42140.875</c:v>
                </c:pt>
                <c:pt idx="3261">
                  <c:v>42140.916666666664</c:v>
                </c:pt>
                <c:pt idx="3262">
                  <c:v>42140.958333333336</c:v>
                </c:pt>
                <c:pt idx="3263">
                  <c:v>42141</c:v>
                </c:pt>
                <c:pt idx="3264">
                  <c:v>42141.041666666664</c:v>
                </c:pt>
                <c:pt idx="3265">
                  <c:v>42141.083333333336</c:v>
                </c:pt>
                <c:pt idx="3266">
                  <c:v>42141.125</c:v>
                </c:pt>
                <c:pt idx="3267">
                  <c:v>42141.166666666664</c:v>
                </c:pt>
                <c:pt idx="3268">
                  <c:v>42141.208333333336</c:v>
                </c:pt>
                <c:pt idx="3269">
                  <c:v>42141.25</c:v>
                </c:pt>
                <c:pt idx="3270">
                  <c:v>42141.291666666664</c:v>
                </c:pt>
                <c:pt idx="3271">
                  <c:v>42141.333333333336</c:v>
                </c:pt>
                <c:pt idx="3272">
                  <c:v>42141.375</c:v>
                </c:pt>
                <c:pt idx="3273">
                  <c:v>42141.416666666664</c:v>
                </c:pt>
                <c:pt idx="3274">
                  <c:v>42141.458333333336</c:v>
                </c:pt>
                <c:pt idx="3275">
                  <c:v>42141.5</c:v>
                </c:pt>
                <c:pt idx="3276">
                  <c:v>42141.541666666664</c:v>
                </c:pt>
                <c:pt idx="3277">
                  <c:v>42141.583333333336</c:v>
                </c:pt>
                <c:pt idx="3278">
                  <c:v>42141.625</c:v>
                </c:pt>
                <c:pt idx="3279">
                  <c:v>42141.666666666664</c:v>
                </c:pt>
                <c:pt idx="3280">
                  <c:v>42141.708333333336</c:v>
                </c:pt>
                <c:pt idx="3281">
                  <c:v>42141.75</c:v>
                </c:pt>
                <c:pt idx="3282">
                  <c:v>42141.791666666664</c:v>
                </c:pt>
                <c:pt idx="3283">
                  <c:v>42141.833333333336</c:v>
                </c:pt>
                <c:pt idx="3284">
                  <c:v>42141.875</c:v>
                </c:pt>
                <c:pt idx="3285">
                  <c:v>42141.916666666664</c:v>
                </c:pt>
                <c:pt idx="3286">
                  <c:v>42141.958333333336</c:v>
                </c:pt>
                <c:pt idx="3287">
                  <c:v>42142</c:v>
                </c:pt>
                <c:pt idx="3288">
                  <c:v>42142.041666666664</c:v>
                </c:pt>
                <c:pt idx="3289">
                  <c:v>42142.083333333336</c:v>
                </c:pt>
                <c:pt idx="3290">
                  <c:v>42142.125</c:v>
                </c:pt>
                <c:pt idx="3291">
                  <c:v>42142.166666666664</c:v>
                </c:pt>
                <c:pt idx="3292">
                  <c:v>42142.208333333336</c:v>
                </c:pt>
                <c:pt idx="3293">
                  <c:v>42142.25</c:v>
                </c:pt>
                <c:pt idx="3294">
                  <c:v>42142.291666666664</c:v>
                </c:pt>
                <c:pt idx="3295">
                  <c:v>42142.333333333336</c:v>
                </c:pt>
                <c:pt idx="3296">
                  <c:v>42142.375</c:v>
                </c:pt>
                <c:pt idx="3297">
                  <c:v>42142.416666666664</c:v>
                </c:pt>
                <c:pt idx="3298">
                  <c:v>42142.458333333336</c:v>
                </c:pt>
                <c:pt idx="3299">
                  <c:v>42142.5</c:v>
                </c:pt>
                <c:pt idx="3300">
                  <c:v>42142.541666666664</c:v>
                </c:pt>
                <c:pt idx="3301">
                  <c:v>42142.583333333336</c:v>
                </c:pt>
                <c:pt idx="3302">
                  <c:v>42142.625</c:v>
                </c:pt>
                <c:pt idx="3303">
                  <c:v>42142.666666666664</c:v>
                </c:pt>
                <c:pt idx="3304">
                  <c:v>42142.708333333336</c:v>
                </c:pt>
                <c:pt idx="3305">
                  <c:v>42142.75</c:v>
                </c:pt>
                <c:pt idx="3306">
                  <c:v>42142.791666666664</c:v>
                </c:pt>
                <c:pt idx="3307">
                  <c:v>42142.833333333336</c:v>
                </c:pt>
                <c:pt idx="3308">
                  <c:v>42142.875</c:v>
                </c:pt>
                <c:pt idx="3309">
                  <c:v>42142.916666666664</c:v>
                </c:pt>
                <c:pt idx="3310">
                  <c:v>42142.958333333336</c:v>
                </c:pt>
                <c:pt idx="3311">
                  <c:v>42143</c:v>
                </c:pt>
                <c:pt idx="3312">
                  <c:v>42143.041666666664</c:v>
                </c:pt>
                <c:pt idx="3313">
                  <c:v>42143.083333333336</c:v>
                </c:pt>
                <c:pt idx="3314">
                  <c:v>42143.125</c:v>
                </c:pt>
                <c:pt idx="3315">
                  <c:v>42143.166666666664</c:v>
                </c:pt>
                <c:pt idx="3316">
                  <c:v>42143.208333333336</c:v>
                </c:pt>
                <c:pt idx="3317">
                  <c:v>42143.25</c:v>
                </c:pt>
                <c:pt idx="3318">
                  <c:v>42143.291666666664</c:v>
                </c:pt>
                <c:pt idx="3319">
                  <c:v>42143.333333333336</c:v>
                </c:pt>
                <c:pt idx="3320">
                  <c:v>42143.375</c:v>
                </c:pt>
                <c:pt idx="3321">
                  <c:v>42143.416666666664</c:v>
                </c:pt>
                <c:pt idx="3322">
                  <c:v>42143.458333333336</c:v>
                </c:pt>
                <c:pt idx="3323">
                  <c:v>42143.5</c:v>
                </c:pt>
                <c:pt idx="3324">
                  <c:v>42143.541666666664</c:v>
                </c:pt>
                <c:pt idx="3325">
                  <c:v>42143.583333333336</c:v>
                </c:pt>
                <c:pt idx="3326">
                  <c:v>42143.625</c:v>
                </c:pt>
                <c:pt idx="3327">
                  <c:v>42143.666666666664</c:v>
                </c:pt>
                <c:pt idx="3328">
                  <c:v>42143.708333333336</c:v>
                </c:pt>
                <c:pt idx="3329">
                  <c:v>42143.75</c:v>
                </c:pt>
                <c:pt idx="3330">
                  <c:v>42143.791666666664</c:v>
                </c:pt>
                <c:pt idx="3331">
                  <c:v>42143.833333333336</c:v>
                </c:pt>
                <c:pt idx="3332">
                  <c:v>42143.875</c:v>
                </c:pt>
                <c:pt idx="3333">
                  <c:v>42143.916666666664</c:v>
                </c:pt>
                <c:pt idx="3334">
                  <c:v>42143.958333333336</c:v>
                </c:pt>
                <c:pt idx="3335">
                  <c:v>42144</c:v>
                </c:pt>
                <c:pt idx="3336">
                  <c:v>42144.041666666664</c:v>
                </c:pt>
                <c:pt idx="3337">
                  <c:v>42144.083333333336</c:v>
                </c:pt>
                <c:pt idx="3338">
                  <c:v>42144.125</c:v>
                </c:pt>
                <c:pt idx="3339">
                  <c:v>42144.166666666664</c:v>
                </c:pt>
                <c:pt idx="3340">
                  <c:v>42144.208333333336</c:v>
                </c:pt>
                <c:pt idx="3341">
                  <c:v>42144.25</c:v>
                </c:pt>
                <c:pt idx="3342">
                  <c:v>42144.291666666664</c:v>
                </c:pt>
                <c:pt idx="3343">
                  <c:v>42144.333333333336</c:v>
                </c:pt>
                <c:pt idx="3344">
                  <c:v>42144.375</c:v>
                </c:pt>
                <c:pt idx="3345">
                  <c:v>42144.416666666664</c:v>
                </c:pt>
                <c:pt idx="3346">
                  <c:v>42144.458333333336</c:v>
                </c:pt>
                <c:pt idx="3347">
                  <c:v>42144.5</c:v>
                </c:pt>
                <c:pt idx="3348">
                  <c:v>42144.541666666664</c:v>
                </c:pt>
                <c:pt idx="3349">
                  <c:v>42144.583333333336</c:v>
                </c:pt>
                <c:pt idx="3350">
                  <c:v>42144.625</c:v>
                </c:pt>
                <c:pt idx="3351">
                  <c:v>42144.666666666664</c:v>
                </c:pt>
                <c:pt idx="3352">
                  <c:v>42144.708333333336</c:v>
                </c:pt>
                <c:pt idx="3353">
                  <c:v>42144.75</c:v>
                </c:pt>
                <c:pt idx="3354">
                  <c:v>42144.791666666664</c:v>
                </c:pt>
                <c:pt idx="3355">
                  <c:v>42144.833333333336</c:v>
                </c:pt>
                <c:pt idx="3356">
                  <c:v>42144.875</c:v>
                </c:pt>
                <c:pt idx="3357">
                  <c:v>42144.916666666664</c:v>
                </c:pt>
                <c:pt idx="3358">
                  <c:v>42144.958333333336</c:v>
                </c:pt>
                <c:pt idx="3359">
                  <c:v>42145</c:v>
                </c:pt>
                <c:pt idx="3360">
                  <c:v>42145.041666666664</c:v>
                </c:pt>
                <c:pt idx="3361">
                  <c:v>42145.083333333336</c:v>
                </c:pt>
                <c:pt idx="3362">
                  <c:v>42145.125</c:v>
                </c:pt>
                <c:pt idx="3363">
                  <c:v>42145.166666666664</c:v>
                </c:pt>
                <c:pt idx="3364">
                  <c:v>42145.208333333336</c:v>
                </c:pt>
                <c:pt idx="3365">
                  <c:v>42145.25</c:v>
                </c:pt>
                <c:pt idx="3366">
                  <c:v>42145.291666666664</c:v>
                </c:pt>
                <c:pt idx="3367">
                  <c:v>42145.333333333336</c:v>
                </c:pt>
                <c:pt idx="3368">
                  <c:v>42145.375</c:v>
                </c:pt>
                <c:pt idx="3369">
                  <c:v>42145.416666666664</c:v>
                </c:pt>
                <c:pt idx="3370">
                  <c:v>42145.458333333336</c:v>
                </c:pt>
                <c:pt idx="3371">
                  <c:v>42145.5</c:v>
                </c:pt>
                <c:pt idx="3372">
                  <c:v>42145.541666666664</c:v>
                </c:pt>
                <c:pt idx="3373">
                  <c:v>42145.583333333336</c:v>
                </c:pt>
                <c:pt idx="3374">
                  <c:v>42145.625</c:v>
                </c:pt>
                <c:pt idx="3375">
                  <c:v>42145.666666666664</c:v>
                </c:pt>
                <c:pt idx="3376">
                  <c:v>42145.708333333336</c:v>
                </c:pt>
                <c:pt idx="3377">
                  <c:v>42145.75</c:v>
                </c:pt>
                <c:pt idx="3378">
                  <c:v>42145.791666666664</c:v>
                </c:pt>
                <c:pt idx="3379">
                  <c:v>42145.833333333336</c:v>
                </c:pt>
                <c:pt idx="3380">
                  <c:v>42145.875</c:v>
                </c:pt>
                <c:pt idx="3381">
                  <c:v>42145.916666666664</c:v>
                </c:pt>
                <c:pt idx="3382">
                  <c:v>42145.958333333336</c:v>
                </c:pt>
                <c:pt idx="3383">
                  <c:v>42146</c:v>
                </c:pt>
                <c:pt idx="3384">
                  <c:v>42146.041666666664</c:v>
                </c:pt>
                <c:pt idx="3385">
                  <c:v>42146.083333333336</c:v>
                </c:pt>
                <c:pt idx="3386">
                  <c:v>42146.125</c:v>
                </c:pt>
                <c:pt idx="3387">
                  <c:v>42146.166666666664</c:v>
                </c:pt>
                <c:pt idx="3388">
                  <c:v>42146.208333333336</c:v>
                </c:pt>
                <c:pt idx="3389">
                  <c:v>42146.25</c:v>
                </c:pt>
                <c:pt idx="3390">
                  <c:v>42146.291666666664</c:v>
                </c:pt>
                <c:pt idx="3391">
                  <c:v>42146.333333333336</c:v>
                </c:pt>
                <c:pt idx="3392">
                  <c:v>42146.375</c:v>
                </c:pt>
                <c:pt idx="3393">
                  <c:v>42146.416666666664</c:v>
                </c:pt>
                <c:pt idx="3394">
                  <c:v>42146.458333333336</c:v>
                </c:pt>
                <c:pt idx="3395">
                  <c:v>42146.5</c:v>
                </c:pt>
                <c:pt idx="3396">
                  <c:v>42146.541666666664</c:v>
                </c:pt>
                <c:pt idx="3397">
                  <c:v>42146.583333333336</c:v>
                </c:pt>
                <c:pt idx="3398">
                  <c:v>42146.625</c:v>
                </c:pt>
                <c:pt idx="3399">
                  <c:v>42146.666666666664</c:v>
                </c:pt>
                <c:pt idx="3400">
                  <c:v>42146.708333333336</c:v>
                </c:pt>
                <c:pt idx="3401">
                  <c:v>42146.75</c:v>
                </c:pt>
                <c:pt idx="3402">
                  <c:v>42146.791666666664</c:v>
                </c:pt>
                <c:pt idx="3403">
                  <c:v>42146.833333333336</c:v>
                </c:pt>
                <c:pt idx="3404">
                  <c:v>42146.875</c:v>
                </c:pt>
                <c:pt idx="3405">
                  <c:v>42146.916666666664</c:v>
                </c:pt>
                <c:pt idx="3406">
                  <c:v>42146.958333333336</c:v>
                </c:pt>
                <c:pt idx="3407">
                  <c:v>42147</c:v>
                </c:pt>
                <c:pt idx="3408">
                  <c:v>42147.041666666664</c:v>
                </c:pt>
                <c:pt idx="3409">
                  <c:v>42147.083333333336</c:v>
                </c:pt>
                <c:pt idx="3410">
                  <c:v>42147.125</c:v>
                </c:pt>
                <c:pt idx="3411">
                  <c:v>42147.166666666664</c:v>
                </c:pt>
                <c:pt idx="3412">
                  <c:v>42147.208333333336</c:v>
                </c:pt>
                <c:pt idx="3413">
                  <c:v>42147.25</c:v>
                </c:pt>
                <c:pt idx="3414">
                  <c:v>42147.291666666664</c:v>
                </c:pt>
                <c:pt idx="3415">
                  <c:v>42147.333333333336</c:v>
                </c:pt>
                <c:pt idx="3416">
                  <c:v>42147.375</c:v>
                </c:pt>
                <c:pt idx="3417">
                  <c:v>42147.416666666664</c:v>
                </c:pt>
                <c:pt idx="3418">
                  <c:v>42147.458333333336</c:v>
                </c:pt>
                <c:pt idx="3419">
                  <c:v>42147.5</c:v>
                </c:pt>
                <c:pt idx="3420">
                  <c:v>42147.541666666664</c:v>
                </c:pt>
                <c:pt idx="3421">
                  <c:v>42147.583333333336</c:v>
                </c:pt>
                <c:pt idx="3422">
                  <c:v>42147.625</c:v>
                </c:pt>
                <c:pt idx="3423">
                  <c:v>42147.666666666664</c:v>
                </c:pt>
                <c:pt idx="3424">
                  <c:v>42147.708333333336</c:v>
                </c:pt>
                <c:pt idx="3425">
                  <c:v>42147.75</c:v>
                </c:pt>
                <c:pt idx="3426">
                  <c:v>42147.791666666664</c:v>
                </c:pt>
                <c:pt idx="3427">
                  <c:v>42147.833333333336</c:v>
                </c:pt>
                <c:pt idx="3428">
                  <c:v>42147.875</c:v>
                </c:pt>
                <c:pt idx="3429">
                  <c:v>42147.916666666664</c:v>
                </c:pt>
                <c:pt idx="3430">
                  <c:v>42147.958333333336</c:v>
                </c:pt>
                <c:pt idx="3431">
                  <c:v>42148</c:v>
                </c:pt>
                <c:pt idx="3432">
                  <c:v>42148.041666666664</c:v>
                </c:pt>
                <c:pt idx="3433">
                  <c:v>42148.083333333336</c:v>
                </c:pt>
                <c:pt idx="3434">
                  <c:v>42148.125</c:v>
                </c:pt>
                <c:pt idx="3435">
                  <c:v>42148.166666666664</c:v>
                </c:pt>
                <c:pt idx="3436">
                  <c:v>42148.208333333336</c:v>
                </c:pt>
                <c:pt idx="3437">
                  <c:v>42148.25</c:v>
                </c:pt>
                <c:pt idx="3438">
                  <c:v>42148.291666666664</c:v>
                </c:pt>
                <c:pt idx="3439">
                  <c:v>42148.333333333336</c:v>
                </c:pt>
                <c:pt idx="3440">
                  <c:v>42148.375</c:v>
                </c:pt>
                <c:pt idx="3441">
                  <c:v>42148.416666666664</c:v>
                </c:pt>
                <c:pt idx="3442">
                  <c:v>42148.458333333336</c:v>
                </c:pt>
                <c:pt idx="3443">
                  <c:v>42148.5</c:v>
                </c:pt>
                <c:pt idx="3444">
                  <c:v>42148.541666666664</c:v>
                </c:pt>
                <c:pt idx="3445">
                  <c:v>42148.583333333336</c:v>
                </c:pt>
                <c:pt idx="3446">
                  <c:v>42148.625</c:v>
                </c:pt>
                <c:pt idx="3447">
                  <c:v>42148.666666666664</c:v>
                </c:pt>
                <c:pt idx="3448">
                  <c:v>42148.708333333336</c:v>
                </c:pt>
                <c:pt idx="3449">
                  <c:v>42148.75</c:v>
                </c:pt>
                <c:pt idx="3450">
                  <c:v>42148.791666666664</c:v>
                </c:pt>
                <c:pt idx="3451">
                  <c:v>42148.833333333336</c:v>
                </c:pt>
                <c:pt idx="3452">
                  <c:v>42148.875</c:v>
                </c:pt>
                <c:pt idx="3453">
                  <c:v>42148.916666666664</c:v>
                </c:pt>
                <c:pt idx="3454">
                  <c:v>42148.958333333336</c:v>
                </c:pt>
                <c:pt idx="3455">
                  <c:v>42149</c:v>
                </c:pt>
                <c:pt idx="3456">
                  <c:v>42149.041666666664</c:v>
                </c:pt>
                <c:pt idx="3457">
                  <c:v>42149.083333333336</c:v>
                </c:pt>
                <c:pt idx="3458">
                  <c:v>42149.125</c:v>
                </c:pt>
                <c:pt idx="3459">
                  <c:v>42149.166666666664</c:v>
                </c:pt>
                <c:pt idx="3460">
                  <c:v>42149.208333333336</c:v>
                </c:pt>
                <c:pt idx="3461">
                  <c:v>42149.25</c:v>
                </c:pt>
                <c:pt idx="3462">
                  <c:v>42149.291666666664</c:v>
                </c:pt>
                <c:pt idx="3463">
                  <c:v>42149.333333333336</c:v>
                </c:pt>
                <c:pt idx="3464">
                  <c:v>42149.375</c:v>
                </c:pt>
                <c:pt idx="3465">
                  <c:v>42149.416666666664</c:v>
                </c:pt>
                <c:pt idx="3466">
                  <c:v>42149.458333333336</c:v>
                </c:pt>
                <c:pt idx="3467">
                  <c:v>42149.5</c:v>
                </c:pt>
                <c:pt idx="3468">
                  <c:v>42149.541666666664</c:v>
                </c:pt>
                <c:pt idx="3469">
                  <c:v>42149.583333333336</c:v>
                </c:pt>
                <c:pt idx="3470">
                  <c:v>42149.625</c:v>
                </c:pt>
                <c:pt idx="3471">
                  <c:v>42149.666666666664</c:v>
                </c:pt>
                <c:pt idx="3472">
                  <c:v>42149.708333333336</c:v>
                </c:pt>
                <c:pt idx="3473">
                  <c:v>42149.75</c:v>
                </c:pt>
                <c:pt idx="3474">
                  <c:v>42149.791666666664</c:v>
                </c:pt>
                <c:pt idx="3475">
                  <c:v>42149.833333333336</c:v>
                </c:pt>
                <c:pt idx="3476">
                  <c:v>42149.875</c:v>
                </c:pt>
                <c:pt idx="3477">
                  <c:v>42149.916666666664</c:v>
                </c:pt>
                <c:pt idx="3478">
                  <c:v>42149.958333333336</c:v>
                </c:pt>
                <c:pt idx="3479">
                  <c:v>42150</c:v>
                </c:pt>
                <c:pt idx="3480">
                  <c:v>42150.041666666664</c:v>
                </c:pt>
                <c:pt idx="3481">
                  <c:v>42150.083333333336</c:v>
                </c:pt>
                <c:pt idx="3482">
                  <c:v>42150.125</c:v>
                </c:pt>
                <c:pt idx="3483">
                  <c:v>42150.166666666664</c:v>
                </c:pt>
                <c:pt idx="3484">
                  <c:v>42150.208333333336</c:v>
                </c:pt>
                <c:pt idx="3485">
                  <c:v>42150.25</c:v>
                </c:pt>
                <c:pt idx="3486">
                  <c:v>42150.291666666664</c:v>
                </c:pt>
                <c:pt idx="3487">
                  <c:v>42150.333333333336</c:v>
                </c:pt>
                <c:pt idx="3488">
                  <c:v>42150.375</c:v>
                </c:pt>
                <c:pt idx="3489">
                  <c:v>42150.416666666664</c:v>
                </c:pt>
                <c:pt idx="3490">
                  <c:v>42150.458333333336</c:v>
                </c:pt>
                <c:pt idx="3491">
                  <c:v>42150.5</c:v>
                </c:pt>
                <c:pt idx="3492">
                  <c:v>42150.541666666664</c:v>
                </c:pt>
                <c:pt idx="3493">
                  <c:v>42150.583333333336</c:v>
                </c:pt>
                <c:pt idx="3494">
                  <c:v>42150.625</c:v>
                </c:pt>
                <c:pt idx="3495">
                  <c:v>42150.666666666664</c:v>
                </c:pt>
                <c:pt idx="3496">
                  <c:v>42150.708333333336</c:v>
                </c:pt>
                <c:pt idx="3497">
                  <c:v>42150.75</c:v>
                </c:pt>
                <c:pt idx="3498">
                  <c:v>42150.791666666664</c:v>
                </c:pt>
                <c:pt idx="3499">
                  <c:v>42150.833333333336</c:v>
                </c:pt>
                <c:pt idx="3500">
                  <c:v>42150.875</c:v>
                </c:pt>
                <c:pt idx="3501">
                  <c:v>42150.916666666664</c:v>
                </c:pt>
                <c:pt idx="3502">
                  <c:v>42150.958333333336</c:v>
                </c:pt>
                <c:pt idx="3503">
                  <c:v>42151</c:v>
                </c:pt>
                <c:pt idx="3504">
                  <c:v>42151.041666666664</c:v>
                </c:pt>
                <c:pt idx="3505">
                  <c:v>42151.083333333336</c:v>
                </c:pt>
                <c:pt idx="3506">
                  <c:v>42151.125</c:v>
                </c:pt>
                <c:pt idx="3507">
                  <c:v>42151.166666666664</c:v>
                </c:pt>
                <c:pt idx="3508">
                  <c:v>42151.208333333336</c:v>
                </c:pt>
                <c:pt idx="3509">
                  <c:v>42151.25</c:v>
                </c:pt>
                <c:pt idx="3510">
                  <c:v>42151.291666666664</c:v>
                </c:pt>
                <c:pt idx="3511">
                  <c:v>42151.333333333336</c:v>
                </c:pt>
                <c:pt idx="3512">
                  <c:v>42151.375</c:v>
                </c:pt>
                <c:pt idx="3513">
                  <c:v>42151.416666666664</c:v>
                </c:pt>
                <c:pt idx="3514">
                  <c:v>42151.458333333336</c:v>
                </c:pt>
                <c:pt idx="3515">
                  <c:v>42151.5</c:v>
                </c:pt>
                <c:pt idx="3516">
                  <c:v>42151.541666666664</c:v>
                </c:pt>
                <c:pt idx="3517">
                  <c:v>42151.583333333336</c:v>
                </c:pt>
                <c:pt idx="3518">
                  <c:v>42151.625</c:v>
                </c:pt>
                <c:pt idx="3519">
                  <c:v>42151.666666666664</c:v>
                </c:pt>
                <c:pt idx="3520">
                  <c:v>42151.708333333336</c:v>
                </c:pt>
                <c:pt idx="3521">
                  <c:v>42151.75</c:v>
                </c:pt>
                <c:pt idx="3522">
                  <c:v>42151.791666666664</c:v>
                </c:pt>
                <c:pt idx="3523">
                  <c:v>42151.833333333336</c:v>
                </c:pt>
                <c:pt idx="3524">
                  <c:v>42151.875</c:v>
                </c:pt>
                <c:pt idx="3525">
                  <c:v>42151.916666666664</c:v>
                </c:pt>
                <c:pt idx="3526">
                  <c:v>42151.958333333336</c:v>
                </c:pt>
                <c:pt idx="3527">
                  <c:v>42152</c:v>
                </c:pt>
                <c:pt idx="3528">
                  <c:v>42152.041666666664</c:v>
                </c:pt>
                <c:pt idx="3529">
                  <c:v>42152.083333333336</c:v>
                </c:pt>
                <c:pt idx="3530">
                  <c:v>42152.125</c:v>
                </c:pt>
                <c:pt idx="3531">
                  <c:v>42152.166666666664</c:v>
                </c:pt>
                <c:pt idx="3532">
                  <c:v>42152.208333333336</c:v>
                </c:pt>
                <c:pt idx="3533">
                  <c:v>42152.25</c:v>
                </c:pt>
                <c:pt idx="3534">
                  <c:v>42152.291666666664</c:v>
                </c:pt>
                <c:pt idx="3535">
                  <c:v>42152.333333333336</c:v>
                </c:pt>
                <c:pt idx="3536">
                  <c:v>42152.375</c:v>
                </c:pt>
                <c:pt idx="3537">
                  <c:v>42152.416666666664</c:v>
                </c:pt>
                <c:pt idx="3538">
                  <c:v>42152.458333333336</c:v>
                </c:pt>
                <c:pt idx="3539">
                  <c:v>42152.5</c:v>
                </c:pt>
                <c:pt idx="3540">
                  <c:v>42152.541666666664</c:v>
                </c:pt>
                <c:pt idx="3541">
                  <c:v>42152.583333333336</c:v>
                </c:pt>
                <c:pt idx="3542">
                  <c:v>42152.625</c:v>
                </c:pt>
                <c:pt idx="3543">
                  <c:v>42152.666666666664</c:v>
                </c:pt>
                <c:pt idx="3544">
                  <c:v>42152.708333333336</c:v>
                </c:pt>
                <c:pt idx="3545">
                  <c:v>42152.75</c:v>
                </c:pt>
                <c:pt idx="3546">
                  <c:v>42152.791666666664</c:v>
                </c:pt>
                <c:pt idx="3547">
                  <c:v>42152.833333333336</c:v>
                </c:pt>
                <c:pt idx="3548">
                  <c:v>42152.875</c:v>
                </c:pt>
                <c:pt idx="3549">
                  <c:v>42152.916666666664</c:v>
                </c:pt>
                <c:pt idx="3550">
                  <c:v>42152.958333333336</c:v>
                </c:pt>
                <c:pt idx="3551">
                  <c:v>42153</c:v>
                </c:pt>
                <c:pt idx="3552">
                  <c:v>42153.041666666664</c:v>
                </c:pt>
                <c:pt idx="3553">
                  <c:v>42153.083333333336</c:v>
                </c:pt>
                <c:pt idx="3554">
                  <c:v>42153.125</c:v>
                </c:pt>
                <c:pt idx="3555">
                  <c:v>42153.166666666664</c:v>
                </c:pt>
                <c:pt idx="3556">
                  <c:v>42153.208333333336</c:v>
                </c:pt>
                <c:pt idx="3557">
                  <c:v>42153.25</c:v>
                </c:pt>
                <c:pt idx="3558">
                  <c:v>42153.291666666664</c:v>
                </c:pt>
                <c:pt idx="3559">
                  <c:v>42153.333333333336</c:v>
                </c:pt>
                <c:pt idx="3560">
                  <c:v>42153.375</c:v>
                </c:pt>
                <c:pt idx="3561">
                  <c:v>42153.416666666664</c:v>
                </c:pt>
                <c:pt idx="3562">
                  <c:v>42153.458333333336</c:v>
                </c:pt>
                <c:pt idx="3563">
                  <c:v>42153.5</c:v>
                </c:pt>
                <c:pt idx="3564">
                  <c:v>42153.541666666664</c:v>
                </c:pt>
                <c:pt idx="3565">
                  <c:v>42153.583333333336</c:v>
                </c:pt>
                <c:pt idx="3566">
                  <c:v>42153.625</c:v>
                </c:pt>
                <c:pt idx="3567">
                  <c:v>42153.666666666664</c:v>
                </c:pt>
                <c:pt idx="3568">
                  <c:v>42153.708333333336</c:v>
                </c:pt>
                <c:pt idx="3569">
                  <c:v>42153.75</c:v>
                </c:pt>
                <c:pt idx="3570">
                  <c:v>42153.791666666664</c:v>
                </c:pt>
                <c:pt idx="3571">
                  <c:v>42153.833333333336</c:v>
                </c:pt>
                <c:pt idx="3572">
                  <c:v>42153.875</c:v>
                </c:pt>
                <c:pt idx="3573">
                  <c:v>42153.916666666664</c:v>
                </c:pt>
                <c:pt idx="3574">
                  <c:v>42153.958333333336</c:v>
                </c:pt>
                <c:pt idx="3575">
                  <c:v>42154</c:v>
                </c:pt>
                <c:pt idx="3576">
                  <c:v>42154.041666666664</c:v>
                </c:pt>
                <c:pt idx="3577">
                  <c:v>42154.083333333336</c:v>
                </c:pt>
                <c:pt idx="3578">
                  <c:v>42154.125</c:v>
                </c:pt>
                <c:pt idx="3579">
                  <c:v>42154.166666666664</c:v>
                </c:pt>
                <c:pt idx="3580">
                  <c:v>42154.208333333336</c:v>
                </c:pt>
                <c:pt idx="3581">
                  <c:v>42154.25</c:v>
                </c:pt>
                <c:pt idx="3582">
                  <c:v>42154.291666666664</c:v>
                </c:pt>
                <c:pt idx="3583">
                  <c:v>42154.333333333336</c:v>
                </c:pt>
                <c:pt idx="3584">
                  <c:v>42154.375</c:v>
                </c:pt>
                <c:pt idx="3585">
                  <c:v>42154.416666666664</c:v>
                </c:pt>
                <c:pt idx="3586">
                  <c:v>42154.458333333336</c:v>
                </c:pt>
                <c:pt idx="3587">
                  <c:v>42154.5</c:v>
                </c:pt>
                <c:pt idx="3588">
                  <c:v>42154.541666666664</c:v>
                </c:pt>
                <c:pt idx="3589">
                  <c:v>42154.583333333336</c:v>
                </c:pt>
                <c:pt idx="3590">
                  <c:v>42154.625</c:v>
                </c:pt>
                <c:pt idx="3591">
                  <c:v>42154.666666666664</c:v>
                </c:pt>
                <c:pt idx="3592">
                  <c:v>42154.708333333336</c:v>
                </c:pt>
                <c:pt idx="3593">
                  <c:v>42154.75</c:v>
                </c:pt>
                <c:pt idx="3594">
                  <c:v>42154.791666666664</c:v>
                </c:pt>
                <c:pt idx="3595">
                  <c:v>42154.833333333336</c:v>
                </c:pt>
                <c:pt idx="3596">
                  <c:v>42154.875</c:v>
                </c:pt>
                <c:pt idx="3597">
                  <c:v>42154.916666666664</c:v>
                </c:pt>
                <c:pt idx="3598">
                  <c:v>42154.958333333336</c:v>
                </c:pt>
                <c:pt idx="3599">
                  <c:v>42155</c:v>
                </c:pt>
                <c:pt idx="3600">
                  <c:v>42155.041666666664</c:v>
                </c:pt>
                <c:pt idx="3601">
                  <c:v>42155.083333333336</c:v>
                </c:pt>
                <c:pt idx="3602">
                  <c:v>42155.125</c:v>
                </c:pt>
                <c:pt idx="3603">
                  <c:v>42155.166666666664</c:v>
                </c:pt>
                <c:pt idx="3604">
                  <c:v>42155.208333333336</c:v>
                </c:pt>
                <c:pt idx="3605">
                  <c:v>42155.25</c:v>
                </c:pt>
                <c:pt idx="3606">
                  <c:v>42155.291666666664</c:v>
                </c:pt>
                <c:pt idx="3607">
                  <c:v>42155.333333333336</c:v>
                </c:pt>
                <c:pt idx="3608">
                  <c:v>42155.375</c:v>
                </c:pt>
                <c:pt idx="3609">
                  <c:v>42155.416666666664</c:v>
                </c:pt>
                <c:pt idx="3610">
                  <c:v>42155.458333333336</c:v>
                </c:pt>
                <c:pt idx="3611">
                  <c:v>42155.5</c:v>
                </c:pt>
                <c:pt idx="3612">
                  <c:v>42155.541666666664</c:v>
                </c:pt>
                <c:pt idx="3613">
                  <c:v>42155.583333333336</c:v>
                </c:pt>
                <c:pt idx="3614">
                  <c:v>42155.625</c:v>
                </c:pt>
                <c:pt idx="3615">
                  <c:v>42155.666666666664</c:v>
                </c:pt>
                <c:pt idx="3616">
                  <c:v>42155.708333333336</c:v>
                </c:pt>
                <c:pt idx="3617">
                  <c:v>42155.75</c:v>
                </c:pt>
                <c:pt idx="3618">
                  <c:v>42155.791666666664</c:v>
                </c:pt>
                <c:pt idx="3619">
                  <c:v>42155.833333333336</c:v>
                </c:pt>
                <c:pt idx="3620">
                  <c:v>42155.875</c:v>
                </c:pt>
                <c:pt idx="3621">
                  <c:v>42155.916666666664</c:v>
                </c:pt>
                <c:pt idx="3622">
                  <c:v>42155.958333333336</c:v>
                </c:pt>
                <c:pt idx="3623">
                  <c:v>42156</c:v>
                </c:pt>
                <c:pt idx="3624">
                  <c:v>42156.041666666664</c:v>
                </c:pt>
                <c:pt idx="3625">
                  <c:v>42156.083333333336</c:v>
                </c:pt>
                <c:pt idx="3626">
                  <c:v>42156.125</c:v>
                </c:pt>
                <c:pt idx="3627">
                  <c:v>42156.166666666664</c:v>
                </c:pt>
                <c:pt idx="3628">
                  <c:v>42156.208333333336</c:v>
                </c:pt>
                <c:pt idx="3629">
                  <c:v>42156.25</c:v>
                </c:pt>
                <c:pt idx="3630">
                  <c:v>42156.291666666664</c:v>
                </c:pt>
                <c:pt idx="3631">
                  <c:v>42156.333333333336</c:v>
                </c:pt>
                <c:pt idx="3632">
                  <c:v>42156.375</c:v>
                </c:pt>
                <c:pt idx="3633">
                  <c:v>42156.416666666664</c:v>
                </c:pt>
                <c:pt idx="3634">
                  <c:v>42156.458333333336</c:v>
                </c:pt>
                <c:pt idx="3635">
                  <c:v>42156.5</c:v>
                </c:pt>
                <c:pt idx="3636">
                  <c:v>42156.541666666664</c:v>
                </c:pt>
                <c:pt idx="3637">
                  <c:v>42156.583333333336</c:v>
                </c:pt>
                <c:pt idx="3638">
                  <c:v>42156.625</c:v>
                </c:pt>
                <c:pt idx="3639">
                  <c:v>42156.666666666664</c:v>
                </c:pt>
                <c:pt idx="3640">
                  <c:v>42156.708333333336</c:v>
                </c:pt>
                <c:pt idx="3641">
                  <c:v>42156.75</c:v>
                </c:pt>
                <c:pt idx="3642">
                  <c:v>42156.791666666664</c:v>
                </c:pt>
                <c:pt idx="3643">
                  <c:v>42156.833333333336</c:v>
                </c:pt>
                <c:pt idx="3644">
                  <c:v>42156.875</c:v>
                </c:pt>
                <c:pt idx="3645">
                  <c:v>42156.916666666664</c:v>
                </c:pt>
                <c:pt idx="3646">
                  <c:v>42156.958333333336</c:v>
                </c:pt>
                <c:pt idx="3647">
                  <c:v>42157</c:v>
                </c:pt>
                <c:pt idx="3648">
                  <c:v>42157.041666666664</c:v>
                </c:pt>
                <c:pt idx="3649">
                  <c:v>42157.083333333336</c:v>
                </c:pt>
                <c:pt idx="3650">
                  <c:v>42157.125</c:v>
                </c:pt>
                <c:pt idx="3651">
                  <c:v>42157.166666666664</c:v>
                </c:pt>
                <c:pt idx="3652">
                  <c:v>42157.208333333336</c:v>
                </c:pt>
                <c:pt idx="3653">
                  <c:v>42157.25</c:v>
                </c:pt>
                <c:pt idx="3654">
                  <c:v>42157.291666666664</c:v>
                </c:pt>
                <c:pt idx="3655">
                  <c:v>42157.333333333336</c:v>
                </c:pt>
                <c:pt idx="3656">
                  <c:v>42157.375</c:v>
                </c:pt>
                <c:pt idx="3657">
                  <c:v>42157.416666666664</c:v>
                </c:pt>
                <c:pt idx="3658">
                  <c:v>42157.458333333336</c:v>
                </c:pt>
                <c:pt idx="3659">
                  <c:v>42157.5</c:v>
                </c:pt>
                <c:pt idx="3660">
                  <c:v>42157.541666666664</c:v>
                </c:pt>
                <c:pt idx="3661">
                  <c:v>42157.583333333336</c:v>
                </c:pt>
                <c:pt idx="3662">
                  <c:v>42157.625</c:v>
                </c:pt>
                <c:pt idx="3663">
                  <c:v>42157.666666666664</c:v>
                </c:pt>
                <c:pt idx="3664">
                  <c:v>42157.708333333336</c:v>
                </c:pt>
                <c:pt idx="3665">
                  <c:v>42157.75</c:v>
                </c:pt>
                <c:pt idx="3666">
                  <c:v>42157.791666666664</c:v>
                </c:pt>
                <c:pt idx="3667">
                  <c:v>42157.833333333336</c:v>
                </c:pt>
                <c:pt idx="3668">
                  <c:v>42157.875</c:v>
                </c:pt>
                <c:pt idx="3669">
                  <c:v>42157.916666666664</c:v>
                </c:pt>
                <c:pt idx="3670">
                  <c:v>42157.958333333336</c:v>
                </c:pt>
                <c:pt idx="3671">
                  <c:v>42158</c:v>
                </c:pt>
                <c:pt idx="3672">
                  <c:v>42158.041666666664</c:v>
                </c:pt>
                <c:pt idx="3673">
                  <c:v>42158.083333333336</c:v>
                </c:pt>
                <c:pt idx="3674">
                  <c:v>42158.125</c:v>
                </c:pt>
                <c:pt idx="3675">
                  <c:v>42158.166666666664</c:v>
                </c:pt>
                <c:pt idx="3676">
                  <c:v>42158.208333333336</c:v>
                </c:pt>
                <c:pt idx="3677">
                  <c:v>42158.25</c:v>
                </c:pt>
                <c:pt idx="3678">
                  <c:v>42158.291666666664</c:v>
                </c:pt>
                <c:pt idx="3679">
                  <c:v>42158.333333333336</c:v>
                </c:pt>
                <c:pt idx="3680">
                  <c:v>42158.375</c:v>
                </c:pt>
                <c:pt idx="3681">
                  <c:v>42158.416666666664</c:v>
                </c:pt>
                <c:pt idx="3682">
                  <c:v>42158.458333333336</c:v>
                </c:pt>
                <c:pt idx="3683">
                  <c:v>42158.5</c:v>
                </c:pt>
                <c:pt idx="3684">
                  <c:v>42158.541666666664</c:v>
                </c:pt>
                <c:pt idx="3685">
                  <c:v>42158.583333333336</c:v>
                </c:pt>
                <c:pt idx="3686">
                  <c:v>42158.625</c:v>
                </c:pt>
                <c:pt idx="3687">
                  <c:v>42158.666666666664</c:v>
                </c:pt>
                <c:pt idx="3688">
                  <c:v>42158.708333333336</c:v>
                </c:pt>
                <c:pt idx="3689">
                  <c:v>42158.75</c:v>
                </c:pt>
                <c:pt idx="3690">
                  <c:v>42158.791666666664</c:v>
                </c:pt>
                <c:pt idx="3691">
                  <c:v>42158.833333333336</c:v>
                </c:pt>
                <c:pt idx="3692">
                  <c:v>42158.875</c:v>
                </c:pt>
                <c:pt idx="3693">
                  <c:v>42158.916666666664</c:v>
                </c:pt>
                <c:pt idx="3694">
                  <c:v>42158.958333333336</c:v>
                </c:pt>
                <c:pt idx="3695">
                  <c:v>42159</c:v>
                </c:pt>
                <c:pt idx="3696">
                  <c:v>42159.041666666664</c:v>
                </c:pt>
                <c:pt idx="3697">
                  <c:v>42159.083333333336</c:v>
                </c:pt>
                <c:pt idx="3698">
                  <c:v>42159.125</c:v>
                </c:pt>
                <c:pt idx="3699">
                  <c:v>42159.166666666664</c:v>
                </c:pt>
                <c:pt idx="3700">
                  <c:v>42159.208333333336</c:v>
                </c:pt>
                <c:pt idx="3701">
                  <c:v>42159.25</c:v>
                </c:pt>
                <c:pt idx="3702">
                  <c:v>42159.291666666664</c:v>
                </c:pt>
                <c:pt idx="3703">
                  <c:v>42159.333333333336</c:v>
                </c:pt>
                <c:pt idx="3704">
                  <c:v>42159.375</c:v>
                </c:pt>
                <c:pt idx="3705">
                  <c:v>42159.416666666664</c:v>
                </c:pt>
                <c:pt idx="3706">
                  <c:v>42159.458333333336</c:v>
                </c:pt>
                <c:pt idx="3707">
                  <c:v>42159.5</c:v>
                </c:pt>
                <c:pt idx="3708">
                  <c:v>42159.541666666664</c:v>
                </c:pt>
                <c:pt idx="3709">
                  <c:v>42159.583333333336</c:v>
                </c:pt>
                <c:pt idx="3710">
                  <c:v>42159.625</c:v>
                </c:pt>
                <c:pt idx="3711">
                  <c:v>42159.666666666664</c:v>
                </c:pt>
                <c:pt idx="3712">
                  <c:v>42159.708333333336</c:v>
                </c:pt>
                <c:pt idx="3713">
                  <c:v>42159.75</c:v>
                </c:pt>
                <c:pt idx="3714">
                  <c:v>42159.791666666664</c:v>
                </c:pt>
                <c:pt idx="3715">
                  <c:v>42159.833333333336</c:v>
                </c:pt>
                <c:pt idx="3716">
                  <c:v>42159.875</c:v>
                </c:pt>
                <c:pt idx="3717">
                  <c:v>42159.916666666664</c:v>
                </c:pt>
                <c:pt idx="3718">
                  <c:v>42159.958333333336</c:v>
                </c:pt>
                <c:pt idx="3719">
                  <c:v>42160</c:v>
                </c:pt>
                <c:pt idx="3720">
                  <c:v>42160.041666666664</c:v>
                </c:pt>
                <c:pt idx="3721">
                  <c:v>42160.083333333336</c:v>
                </c:pt>
                <c:pt idx="3722">
                  <c:v>42160.125</c:v>
                </c:pt>
                <c:pt idx="3723">
                  <c:v>42160.166666666664</c:v>
                </c:pt>
                <c:pt idx="3724">
                  <c:v>42160.208333333336</c:v>
                </c:pt>
                <c:pt idx="3725">
                  <c:v>42160.25</c:v>
                </c:pt>
                <c:pt idx="3726">
                  <c:v>42160.291666666664</c:v>
                </c:pt>
                <c:pt idx="3727">
                  <c:v>42160.333333333336</c:v>
                </c:pt>
                <c:pt idx="3728">
                  <c:v>42160.375</c:v>
                </c:pt>
                <c:pt idx="3729">
                  <c:v>42160.416666666664</c:v>
                </c:pt>
                <c:pt idx="3730">
                  <c:v>42160.458333333336</c:v>
                </c:pt>
                <c:pt idx="3731">
                  <c:v>42160.5</c:v>
                </c:pt>
                <c:pt idx="3732">
                  <c:v>42160.541666666664</c:v>
                </c:pt>
                <c:pt idx="3733">
                  <c:v>42160.583333333336</c:v>
                </c:pt>
                <c:pt idx="3734">
                  <c:v>42160.625</c:v>
                </c:pt>
                <c:pt idx="3735">
                  <c:v>42160.666666666664</c:v>
                </c:pt>
                <c:pt idx="3736">
                  <c:v>42160.708333333336</c:v>
                </c:pt>
                <c:pt idx="3737">
                  <c:v>42160.75</c:v>
                </c:pt>
                <c:pt idx="3738">
                  <c:v>42160.791666666664</c:v>
                </c:pt>
                <c:pt idx="3739">
                  <c:v>42160.833333333336</c:v>
                </c:pt>
                <c:pt idx="3740">
                  <c:v>42160.875</c:v>
                </c:pt>
                <c:pt idx="3741">
                  <c:v>42160.916666666664</c:v>
                </c:pt>
                <c:pt idx="3742">
                  <c:v>42160.958333333336</c:v>
                </c:pt>
                <c:pt idx="3743">
                  <c:v>42161</c:v>
                </c:pt>
                <c:pt idx="3744">
                  <c:v>42161.041666666664</c:v>
                </c:pt>
                <c:pt idx="3745">
                  <c:v>42161.083333333336</c:v>
                </c:pt>
                <c:pt idx="3746">
                  <c:v>42161.125</c:v>
                </c:pt>
                <c:pt idx="3747">
                  <c:v>42161.166666666664</c:v>
                </c:pt>
                <c:pt idx="3748">
                  <c:v>42161.208333333336</c:v>
                </c:pt>
                <c:pt idx="3749">
                  <c:v>42161.25</c:v>
                </c:pt>
                <c:pt idx="3750">
                  <c:v>42161.291666666664</c:v>
                </c:pt>
                <c:pt idx="3751">
                  <c:v>42161.333333333336</c:v>
                </c:pt>
                <c:pt idx="3752">
                  <c:v>42161.375</c:v>
                </c:pt>
                <c:pt idx="3753">
                  <c:v>42161.416666666664</c:v>
                </c:pt>
                <c:pt idx="3754">
                  <c:v>42161.458333333336</c:v>
                </c:pt>
                <c:pt idx="3755">
                  <c:v>42161.5</c:v>
                </c:pt>
                <c:pt idx="3756">
                  <c:v>42161.541666666664</c:v>
                </c:pt>
                <c:pt idx="3757">
                  <c:v>42161.583333333336</c:v>
                </c:pt>
                <c:pt idx="3758">
                  <c:v>42161.625</c:v>
                </c:pt>
                <c:pt idx="3759">
                  <c:v>42161.666666666664</c:v>
                </c:pt>
                <c:pt idx="3760">
                  <c:v>42161.708333333336</c:v>
                </c:pt>
                <c:pt idx="3761">
                  <c:v>42161.75</c:v>
                </c:pt>
                <c:pt idx="3762">
                  <c:v>42161.791666666664</c:v>
                </c:pt>
                <c:pt idx="3763">
                  <c:v>42161.833333333336</c:v>
                </c:pt>
                <c:pt idx="3764">
                  <c:v>42161.875</c:v>
                </c:pt>
                <c:pt idx="3765">
                  <c:v>42161.916666666664</c:v>
                </c:pt>
                <c:pt idx="3766">
                  <c:v>42161.958333333336</c:v>
                </c:pt>
                <c:pt idx="3767">
                  <c:v>42162</c:v>
                </c:pt>
                <c:pt idx="3768">
                  <c:v>42162.041666666664</c:v>
                </c:pt>
                <c:pt idx="3769">
                  <c:v>42162.083333333336</c:v>
                </c:pt>
                <c:pt idx="3770">
                  <c:v>42162.125</c:v>
                </c:pt>
                <c:pt idx="3771">
                  <c:v>42162.166666666664</c:v>
                </c:pt>
                <c:pt idx="3772">
                  <c:v>42162.208333333336</c:v>
                </c:pt>
                <c:pt idx="3773">
                  <c:v>42162.25</c:v>
                </c:pt>
                <c:pt idx="3774">
                  <c:v>42162.291666666664</c:v>
                </c:pt>
                <c:pt idx="3775">
                  <c:v>42162.333333333336</c:v>
                </c:pt>
                <c:pt idx="3776">
                  <c:v>42162.375</c:v>
                </c:pt>
                <c:pt idx="3777">
                  <c:v>42162.416666666664</c:v>
                </c:pt>
                <c:pt idx="3778">
                  <c:v>42162.458333333336</c:v>
                </c:pt>
                <c:pt idx="3779">
                  <c:v>42162.5</c:v>
                </c:pt>
                <c:pt idx="3780">
                  <c:v>42162.541666666664</c:v>
                </c:pt>
                <c:pt idx="3781">
                  <c:v>42162.583333333336</c:v>
                </c:pt>
                <c:pt idx="3782">
                  <c:v>42162.625</c:v>
                </c:pt>
                <c:pt idx="3783">
                  <c:v>42162.666666666664</c:v>
                </c:pt>
                <c:pt idx="3784">
                  <c:v>42162.708333333336</c:v>
                </c:pt>
                <c:pt idx="3785">
                  <c:v>42162.75</c:v>
                </c:pt>
                <c:pt idx="3786">
                  <c:v>42162.791666666664</c:v>
                </c:pt>
                <c:pt idx="3787">
                  <c:v>42162.833333333336</c:v>
                </c:pt>
                <c:pt idx="3788">
                  <c:v>42162.875</c:v>
                </c:pt>
                <c:pt idx="3789">
                  <c:v>42162.916666666664</c:v>
                </c:pt>
                <c:pt idx="3790">
                  <c:v>42162.958333333336</c:v>
                </c:pt>
                <c:pt idx="3791">
                  <c:v>42163</c:v>
                </c:pt>
                <c:pt idx="3792">
                  <c:v>42163.041666666664</c:v>
                </c:pt>
                <c:pt idx="3793">
                  <c:v>42163.083333333336</c:v>
                </c:pt>
                <c:pt idx="3794">
                  <c:v>42163.125</c:v>
                </c:pt>
                <c:pt idx="3795">
                  <c:v>42163.166666666664</c:v>
                </c:pt>
                <c:pt idx="3796">
                  <c:v>42163.208333333336</c:v>
                </c:pt>
                <c:pt idx="3797">
                  <c:v>42163.25</c:v>
                </c:pt>
                <c:pt idx="3798">
                  <c:v>42163.291666666664</c:v>
                </c:pt>
                <c:pt idx="3799">
                  <c:v>42163.333333333336</c:v>
                </c:pt>
                <c:pt idx="3800">
                  <c:v>42163.375</c:v>
                </c:pt>
                <c:pt idx="3801">
                  <c:v>42163.416666666664</c:v>
                </c:pt>
                <c:pt idx="3802">
                  <c:v>42163.458333333336</c:v>
                </c:pt>
                <c:pt idx="3803">
                  <c:v>42163.5</c:v>
                </c:pt>
                <c:pt idx="3804">
                  <c:v>42163.541666666664</c:v>
                </c:pt>
                <c:pt idx="3805">
                  <c:v>42163.583333333336</c:v>
                </c:pt>
                <c:pt idx="3806">
                  <c:v>42163.625</c:v>
                </c:pt>
                <c:pt idx="3807">
                  <c:v>42163.666666666664</c:v>
                </c:pt>
                <c:pt idx="3808">
                  <c:v>42163.708333333336</c:v>
                </c:pt>
                <c:pt idx="3809">
                  <c:v>42163.75</c:v>
                </c:pt>
                <c:pt idx="3810">
                  <c:v>42163.791666666664</c:v>
                </c:pt>
                <c:pt idx="3811">
                  <c:v>42163.833333333336</c:v>
                </c:pt>
                <c:pt idx="3812">
                  <c:v>42163.875</c:v>
                </c:pt>
                <c:pt idx="3813">
                  <c:v>42163.916666666664</c:v>
                </c:pt>
                <c:pt idx="3814">
                  <c:v>42163.958333333336</c:v>
                </c:pt>
                <c:pt idx="3815">
                  <c:v>42164</c:v>
                </c:pt>
                <c:pt idx="3816">
                  <c:v>42164.041666666664</c:v>
                </c:pt>
                <c:pt idx="3817">
                  <c:v>42164.083333333336</c:v>
                </c:pt>
                <c:pt idx="3818">
                  <c:v>42164.125</c:v>
                </c:pt>
                <c:pt idx="3819">
                  <c:v>42164.166666666664</c:v>
                </c:pt>
                <c:pt idx="3820">
                  <c:v>42164.208333333336</c:v>
                </c:pt>
                <c:pt idx="3821">
                  <c:v>42164.25</c:v>
                </c:pt>
                <c:pt idx="3822">
                  <c:v>42164.291666666664</c:v>
                </c:pt>
                <c:pt idx="3823">
                  <c:v>42164.333333333336</c:v>
                </c:pt>
                <c:pt idx="3824">
                  <c:v>42164.375</c:v>
                </c:pt>
                <c:pt idx="3825">
                  <c:v>42164.416666666664</c:v>
                </c:pt>
                <c:pt idx="3826">
                  <c:v>42164.458333333336</c:v>
                </c:pt>
                <c:pt idx="3827">
                  <c:v>42164.5</c:v>
                </c:pt>
                <c:pt idx="3828">
                  <c:v>42164.541666666664</c:v>
                </c:pt>
                <c:pt idx="3829">
                  <c:v>42164.583333333336</c:v>
                </c:pt>
                <c:pt idx="3830">
                  <c:v>42164.625</c:v>
                </c:pt>
                <c:pt idx="3831">
                  <c:v>42164.666666666664</c:v>
                </c:pt>
                <c:pt idx="3832">
                  <c:v>42164.708333333336</c:v>
                </c:pt>
                <c:pt idx="3833">
                  <c:v>42164.75</c:v>
                </c:pt>
                <c:pt idx="3834">
                  <c:v>42164.791666666664</c:v>
                </c:pt>
                <c:pt idx="3835">
                  <c:v>42164.833333333336</c:v>
                </c:pt>
                <c:pt idx="3836">
                  <c:v>42164.875</c:v>
                </c:pt>
                <c:pt idx="3837">
                  <c:v>42164.916666666664</c:v>
                </c:pt>
                <c:pt idx="3838">
                  <c:v>42164.958333333336</c:v>
                </c:pt>
                <c:pt idx="3839">
                  <c:v>42165</c:v>
                </c:pt>
                <c:pt idx="3840">
                  <c:v>42165.041666666664</c:v>
                </c:pt>
                <c:pt idx="3841">
                  <c:v>42165.083333333336</c:v>
                </c:pt>
                <c:pt idx="3842">
                  <c:v>42165.125</c:v>
                </c:pt>
                <c:pt idx="3843">
                  <c:v>42165.166666666664</c:v>
                </c:pt>
                <c:pt idx="3844">
                  <c:v>42165.208333333336</c:v>
                </c:pt>
                <c:pt idx="3845">
                  <c:v>42165.25</c:v>
                </c:pt>
                <c:pt idx="3846">
                  <c:v>42165.291666666664</c:v>
                </c:pt>
                <c:pt idx="3847">
                  <c:v>42165.333333333336</c:v>
                </c:pt>
                <c:pt idx="3848">
                  <c:v>42165.375</c:v>
                </c:pt>
                <c:pt idx="3849">
                  <c:v>42165.416666666664</c:v>
                </c:pt>
                <c:pt idx="3850">
                  <c:v>42165.458333333336</c:v>
                </c:pt>
                <c:pt idx="3851">
                  <c:v>42165.5</c:v>
                </c:pt>
                <c:pt idx="3852">
                  <c:v>42165.541666666664</c:v>
                </c:pt>
                <c:pt idx="3853">
                  <c:v>42165.583333333336</c:v>
                </c:pt>
                <c:pt idx="3854">
                  <c:v>42165.625</c:v>
                </c:pt>
                <c:pt idx="3855">
                  <c:v>42165.666666666664</c:v>
                </c:pt>
                <c:pt idx="3856">
                  <c:v>42165.708333333336</c:v>
                </c:pt>
                <c:pt idx="3857">
                  <c:v>42165.75</c:v>
                </c:pt>
                <c:pt idx="3858">
                  <c:v>42165.791666666664</c:v>
                </c:pt>
                <c:pt idx="3859">
                  <c:v>42165.833333333336</c:v>
                </c:pt>
                <c:pt idx="3860">
                  <c:v>42165.875</c:v>
                </c:pt>
                <c:pt idx="3861">
                  <c:v>42165.916666666664</c:v>
                </c:pt>
                <c:pt idx="3862">
                  <c:v>42165.958333333336</c:v>
                </c:pt>
                <c:pt idx="3863">
                  <c:v>42166</c:v>
                </c:pt>
                <c:pt idx="3864">
                  <c:v>42166.041666666664</c:v>
                </c:pt>
                <c:pt idx="3865">
                  <c:v>42166.083333333336</c:v>
                </c:pt>
                <c:pt idx="3866">
                  <c:v>42166.125</c:v>
                </c:pt>
                <c:pt idx="3867">
                  <c:v>42166.166666666664</c:v>
                </c:pt>
                <c:pt idx="3868">
                  <c:v>42166.208333333336</c:v>
                </c:pt>
                <c:pt idx="3869">
                  <c:v>42166.25</c:v>
                </c:pt>
                <c:pt idx="3870">
                  <c:v>42166.291666666664</c:v>
                </c:pt>
                <c:pt idx="3871">
                  <c:v>42166.333333333336</c:v>
                </c:pt>
                <c:pt idx="3872">
                  <c:v>42166.375</c:v>
                </c:pt>
                <c:pt idx="3873">
                  <c:v>42166.416666666664</c:v>
                </c:pt>
                <c:pt idx="3874">
                  <c:v>42166.458333333336</c:v>
                </c:pt>
                <c:pt idx="3875">
                  <c:v>42166.5</c:v>
                </c:pt>
                <c:pt idx="3876">
                  <c:v>42166.541666666664</c:v>
                </c:pt>
                <c:pt idx="3877">
                  <c:v>42166.583333333336</c:v>
                </c:pt>
                <c:pt idx="3878">
                  <c:v>42166.625</c:v>
                </c:pt>
                <c:pt idx="3879">
                  <c:v>42166.666666666664</c:v>
                </c:pt>
                <c:pt idx="3880">
                  <c:v>42166.708333333336</c:v>
                </c:pt>
                <c:pt idx="3881">
                  <c:v>42166.75</c:v>
                </c:pt>
                <c:pt idx="3882">
                  <c:v>42166.791666666664</c:v>
                </c:pt>
                <c:pt idx="3883">
                  <c:v>42166.833333333336</c:v>
                </c:pt>
                <c:pt idx="3884">
                  <c:v>42166.875</c:v>
                </c:pt>
                <c:pt idx="3885">
                  <c:v>42166.916666666664</c:v>
                </c:pt>
                <c:pt idx="3886">
                  <c:v>42166.958333333336</c:v>
                </c:pt>
                <c:pt idx="3887">
                  <c:v>42167</c:v>
                </c:pt>
                <c:pt idx="3888">
                  <c:v>42167.041666666664</c:v>
                </c:pt>
                <c:pt idx="3889">
                  <c:v>42167.083333333336</c:v>
                </c:pt>
                <c:pt idx="3890">
                  <c:v>42167.125</c:v>
                </c:pt>
                <c:pt idx="3891">
                  <c:v>42167.166666666664</c:v>
                </c:pt>
                <c:pt idx="3892">
                  <c:v>42167.208333333336</c:v>
                </c:pt>
                <c:pt idx="3893">
                  <c:v>42167.25</c:v>
                </c:pt>
                <c:pt idx="3894">
                  <c:v>42167.291666666664</c:v>
                </c:pt>
                <c:pt idx="3895">
                  <c:v>42167.333333333336</c:v>
                </c:pt>
                <c:pt idx="3896">
                  <c:v>42167.375</c:v>
                </c:pt>
                <c:pt idx="3897">
                  <c:v>42167.416666666664</c:v>
                </c:pt>
                <c:pt idx="3898">
                  <c:v>42167.458333333336</c:v>
                </c:pt>
                <c:pt idx="3899">
                  <c:v>42167.5</c:v>
                </c:pt>
                <c:pt idx="3900">
                  <c:v>42167.541666666664</c:v>
                </c:pt>
                <c:pt idx="3901">
                  <c:v>42167.583333333336</c:v>
                </c:pt>
                <c:pt idx="3902">
                  <c:v>42167.625</c:v>
                </c:pt>
                <c:pt idx="3903">
                  <c:v>42167.666666666664</c:v>
                </c:pt>
                <c:pt idx="3904">
                  <c:v>42167.708333333336</c:v>
                </c:pt>
                <c:pt idx="3905">
                  <c:v>42167.75</c:v>
                </c:pt>
                <c:pt idx="3906">
                  <c:v>42167.791666666664</c:v>
                </c:pt>
                <c:pt idx="3907">
                  <c:v>42167.833333333336</c:v>
                </c:pt>
                <c:pt idx="3908">
                  <c:v>42167.875</c:v>
                </c:pt>
                <c:pt idx="3909">
                  <c:v>42167.916666666664</c:v>
                </c:pt>
                <c:pt idx="3910">
                  <c:v>42167.958333333336</c:v>
                </c:pt>
                <c:pt idx="3911">
                  <c:v>42168</c:v>
                </c:pt>
                <c:pt idx="3912">
                  <c:v>42168.041666666664</c:v>
                </c:pt>
                <c:pt idx="3913">
                  <c:v>42168.083333333336</c:v>
                </c:pt>
                <c:pt idx="3914">
                  <c:v>42168.125</c:v>
                </c:pt>
                <c:pt idx="3915">
                  <c:v>42168.166666666664</c:v>
                </c:pt>
                <c:pt idx="3916">
                  <c:v>42168.208333333336</c:v>
                </c:pt>
                <c:pt idx="3917">
                  <c:v>42168.25</c:v>
                </c:pt>
                <c:pt idx="3918">
                  <c:v>42168.291666666664</c:v>
                </c:pt>
                <c:pt idx="3919">
                  <c:v>42168.333333333336</c:v>
                </c:pt>
                <c:pt idx="3920">
                  <c:v>42168.375</c:v>
                </c:pt>
                <c:pt idx="3921">
                  <c:v>42168.416666666664</c:v>
                </c:pt>
                <c:pt idx="3922">
                  <c:v>42168.458333333336</c:v>
                </c:pt>
                <c:pt idx="3923">
                  <c:v>42168.5</c:v>
                </c:pt>
                <c:pt idx="3924">
                  <c:v>42168.541666666664</c:v>
                </c:pt>
                <c:pt idx="3925">
                  <c:v>42168.583333333336</c:v>
                </c:pt>
                <c:pt idx="3926">
                  <c:v>42168.625</c:v>
                </c:pt>
                <c:pt idx="3927">
                  <c:v>42168.666666666664</c:v>
                </c:pt>
                <c:pt idx="3928">
                  <c:v>42168.708333333336</c:v>
                </c:pt>
                <c:pt idx="3929">
                  <c:v>42168.75</c:v>
                </c:pt>
                <c:pt idx="3930">
                  <c:v>42168.791666666664</c:v>
                </c:pt>
                <c:pt idx="3931">
                  <c:v>42168.833333333336</c:v>
                </c:pt>
                <c:pt idx="3932">
                  <c:v>42168.875</c:v>
                </c:pt>
                <c:pt idx="3933">
                  <c:v>42168.916666666664</c:v>
                </c:pt>
                <c:pt idx="3934">
                  <c:v>42168.958333333336</c:v>
                </c:pt>
                <c:pt idx="3935">
                  <c:v>42169</c:v>
                </c:pt>
                <c:pt idx="3936">
                  <c:v>42169.041666666664</c:v>
                </c:pt>
                <c:pt idx="3937">
                  <c:v>42169.083333333336</c:v>
                </c:pt>
                <c:pt idx="3938">
                  <c:v>42169.125</c:v>
                </c:pt>
                <c:pt idx="3939">
                  <c:v>42169.166666666664</c:v>
                </c:pt>
                <c:pt idx="3940">
                  <c:v>42169.208333333336</c:v>
                </c:pt>
                <c:pt idx="3941">
                  <c:v>42169.25</c:v>
                </c:pt>
                <c:pt idx="3942">
                  <c:v>42169.291666666664</c:v>
                </c:pt>
                <c:pt idx="3943">
                  <c:v>42169.333333333336</c:v>
                </c:pt>
                <c:pt idx="3944">
                  <c:v>42169.375</c:v>
                </c:pt>
                <c:pt idx="3945">
                  <c:v>42169.416666666664</c:v>
                </c:pt>
                <c:pt idx="3946">
                  <c:v>42169.458333333336</c:v>
                </c:pt>
                <c:pt idx="3947">
                  <c:v>42169.5</c:v>
                </c:pt>
                <c:pt idx="3948">
                  <c:v>42169.541666666664</c:v>
                </c:pt>
                <c:pt idx="3949">
                  <c:v>42169.583333333336</c:v>
                </c:pt>
                <c:pt idx="3950">
                  <c:v>42169.625</c:v>
                </c:pt>
                <c:pt idx="3951">
                  <c:v>42169.666666666664</c:v>
                </c:pt>
                <c:pt idx="3952">
                  <c:v>42169.708333333336</c:v>
                </c:pt>
                <c:pt idx="3953">
                  <c:v>42169.75</c:v>
                </c:pt>
                <c:pt idx="3954">
                  <c:v>42169.791666666664</c:v>
                </c:pt>
                <c:pt idx="3955">
                  <c:v>42169.833333333336</c:v>
                </c:pt>
                <c:pt idx="3956">
                  <c:v>42169.875</c:v>
                </c:pt>
                <c:pt idx="3957">
                  <c:v>42169.916666666664</c:v>
                </c:pt>
                <c:pt idx="3958">
                  <c:v>42169.958333333336</c:v>
                </c:pt>
                <c:pt idx="3959">
                  <c:v>42170</c:v>
                </c:pt>
                <c:pt idx="3960">
                  <c:v>42170.041666666664</c:v>
                </c:pt>
                <c:pt idx="3961">
                  <c:v>42170.083333333336</c:v>
                </c:pt>
                <c:pt idx="3962">
                  <c:v>42170.125</c:v>
                </c:pt>
                <c:pt idx="3963">
                  <c:v>42170.166666666664</c:v>
                </c:pt>
                <c:pt idx="3964">
                  <c:v>42170.208333333336</c:v>
                </c:pt>
                <c:pt idx="3965">
                  <c:v>42170.25</c:v>
                </c:pt>
                <c:pt idx="3966">
                  <c:v>42170.291666666664</c:v>
                </c:pt>
                <c:pt idx="3967">
                  <c:v>42170.333333333336</c:v>
                </c:pt>
                <c:pt idx="3968">
                  <c:v>42170.375</c:v>
                </c:pt>
                <c:pt idx="3969">
                  <c:v>42170.416666666664</c:v>
                </c:pt>
                <c:pt idx="3970">
                  <c:v>42170.458333333336</c:v>
                </c:pt>
                <c:pt idx="3971">
                  <c:v>42170.5</c:v>
                </c:pt>
                <c:pt idx="3972">
                  <c:v>42170.541666666664</c:v>
                </c:pt>
                <c:pt idx="3973">
                  <c:v>42170.583333333336</c:v>
                </c:pt>
                <c:pt idx="3974">
                  <c:v>42170.625</c:v>
                </c:pt>
                <c:pt idx="3975">
                  <c:v>42170.666666666664</c:v>
                </c:pt>
                <c:pt idx="3976">
                  <c:v>42170.708333333336</c:v>
                </c:pt>
                <c:pt idx="3977">
                  <c:v>42170.75</c:v>
                </c:pt>
                <c:pt idx="3978">
                  <c:v>42170.791666666664</c:v>
                </c:pt>
                <c:pt idx="3979">
                  <c:v>42170.833333333336</c:v>
                </c:pt>
                <c:pt idx="3980">
                  <c:v>42170.875</c:v>
                </c:pt>
                <c:pt idx="3981">
                  <c:v>42170.916666666664</c:v>
                </c:pt>
                <c:pt idx="3982">
                  <c:v>42170.958333333336</c:v>
                </c:pt>
                <c:pt idx="3983">
                  <c:v>42171</c:v>
                </c:pt>
                <c:pt idx="3984">
                  <c:v>42171.041666666664</c:v>
                </c:pt>
                <c:pt idx="3985">
                  <c:v>42171.083333333336</c:v>
                </c:pt>
                <c:pt idx="3986">
                  <c:v>42171.125</c:v>
                </c:pt>
                <c:pt idx="3987">
                  <c:v>42171.166666666664</c:v>
                </c:pt>
                <c:pt idx="3988">
                  <c:v>42171.208333333336</c:v>
                </c:pt>
                <c:pt idx="3989">
                  <c:v>42171.25</c:v>
                </c:pt>
                <c:pt idx="3990">
                  <c:v>42171.291666666664</c:v>
                </c:pt>
                <c:pt idx="3991">
                  <c:v>42171.333333333336</c:v>
                </c:pt>
                <c:pt idx="3992">
                  <c:v>42171.375</c:v>
                </c:pt>
                <c:pt idx="3993">
                  <c:v>42171.416666666664</c:v>
                </c:pt>
                <c:pt idx="3994">
                  <c:v>42171.458333333336</c:v>
                </c:pt>
                <c:pt idx="3995">
                  <c:v>42171.5</c:v>
                </c:pt>
                <c:pt idx="3996">
                  <c:v>42171.541666666664</c:v>
                </c:pt>
                <c:pt idx="3997">
                  <c:v>42171.583333333336</c:v>
                </c:pt>
                <c:pt idx="3998">
                  <c:v>42171.625</c:v>
                </c:pt>
                <c:pt idx="3999">
                  <c:v>42171.666666666664</c:v>
                </c:pt>
                <c:pt idx="4000">
                  <c:v>42171.708333333336</c:v>
                </c:pt>
                <c:pt idx="4001">
                  <c:v>42171.75</c:v>
                </c:pt>
                <c:pt idx="4002">
                  <c:v>42171.791666666664</c:v>
                </c:pt>
                <c:pt idx="4003">
                  <c:v>42171.833333333336</c:v>
                </c:pt>
                <c:pt idx="4004">
                  <c:v>42171.875</c:v>
                </c:pt>
                <c:pt idx="4005">
                  <c:v>42171.916666666664</c:v>
                </c:pt>
                <c:pt idx="4006">
                  <c:v>42171.958333333336</c:v>
                </c:pt>
                <c:pt idx="4007">
                  <c:v>42172</c:v>
                </c:pt>
                <c:pt idx="4008">
                  <c:v>42172.041666666664</c:v>
                </c:pt>
                <c:pt idx="4009">
                  <c:v>42172.083333333336</c:v>
                </c:pt>
                <c:pt idx="4010">
                  <c:v>42172.125</c:v>
                </c:pt>
                <c:pt idx="4011">
                  <c:v>42172.166666666664</c:v>
                </c:pt>
                <c:pt idx="4012">
                  <c:v>42172.208333333336</c:v>
                </c:pt>
                <c:pt idx="4013">
                  <c:v>42172.25</c:v>
                </c:pt>
                <c:pt idx="4014">
                  <c:v>42172.291666666664</c:v>
                </c:pt>
                <c:pt idx="4015">
                  <c:v>42172.333333333336</c:v>
                </c:pt>
                <c:pt idx="4016">
                  <c:v>42172.375</c:v>
                </c:pt>
                <c:pt idx="4017">
                  <c:v>42172.416666666664</c:v>
                </c:pt>
                <c:pt idx="4018">
                  <c:v>42172.458333333336</c:v>
                </c:pt>
                <c:pt idx="4019">
                  <c:v>42172.5</c:v>
                </c:pt>
                <c:pt idx="4020">
                  <c:v>42172.541666666664</c:v>
                </c:pt>
                <c:pt idx="4021">
                  <c:v>42172.583333333336</c:v>
                </c:pt>
                <c:pt idx="4022">
                  <c:v>42172.625</c:v>
                </c:pt>
                <c:pt idx="4023">
                  <c:v>42172.666666666664</c:v>
                </c:pt>
                <c:pt idx="4024">
                  <c:v>42172.708333333336</c:v>
                </c:pt>
                <c:pt idx="4025">
                  <c:v>42172.75</c:v>
                </c:pt>
                <c:pt idx="4026">
                  <c:v>42172.791666666664</c:v>
                </c:pt>
                <c:pt idx="4027">
                  <c:v>42172.833333333336</c:v>
                </c:pt>
                <c:pt idx="4028">
                  <c:v>42172.875</c:v>
                </c:pt>
                <c:pt idx="4029">
                  <c:v>42172.916666666664</c:v>
                </c:pt>
                <c:pt idx="4030">
                  <c:v>42172.958333333336</c:v>
                </c:pt>
                <c:pt idx="4031">
                  <c:v>42173</c:v>
                </c:pt>
                <c:pt idx="4032">
                  <c:v>42173.041666666664</c:v>
                </c:pt>
                <c:pt idx="4033">
                  <c:v>42173.083333333336</c:v>
                </c:pt>
                <c:pt idx="4034">
                  <c:v>42173.125</c:v>
                </c:pt>
                <c:pt idx="4035">
                  <c:v>42173.166666666664</c:v>
                </c:pt>
                <c:pt idx="4036">
                  <c:v>42173.208333333336</c:v>
                </c:pt>
                <c:pt idx="4037">
                  <c:v>42173.25</c:v>
                </c:pt>
                <c:pt idx="4038">
                  <c:v>42173.291666666664</c:v>
                </c:pt>
                <c:pt idx="4039">
                  <c:v>42173.333333333336</c:v>
                </c:pt>
                <c:pt idx="4040">
                  <c:v>42173.375</c:v>
                </c:pt>
                <c:pt idx="4041">
                  <c:v>42173.416666666664</c:v>
                </c:pt>
                <c:pt idx="4042">
                  <c:v>42173.458333333336</c:v>
                </c:pt>
                <c:pt idx="4043">
                  <c:v>42173.5</c:v>
                </c:pt>
                <c:pt idx="4044">
                  <c:v>42173.541666666664</c:v>
                </c:pt>
                <c:pt idx="4045">
                  <c:v>42173.583333333336</c:v>
                </c:pt>
                <c:pt idx="4046">
                  <c:v>42173.625</c:v>
                </c:pt>
                <c:pt idx="4047">
                  <c:v>42173.666666666664</c:v>
                </c:pt>
                <c:pt idx="4048">
                  <c:v>42173.708333333336</c:v>
                </c:pt>
                <c:pt idx="4049">
                  <c:v>42173.75</c:v>
                </c:pt>
                <c:pt idx="4050">
                  <c:v>42173.791666666664</c:v>
                </c:pt>
                <c:pt idx="4051">
                  <c:v>42173.833333333336</c:v>
                </c:pt>
                <c:pt idx="4052">
                  <c:v>42173.875</c:v>
                </c:pt>
                <c:pt idx="4053">
                  <c:v>42173.916666666664</c:v>
                </c:pt>
                <c:pt idx="4054">
                  <c:v>42173.958333333336</c:v>
                </c:pt>
                <c:pt idx="4055">
                  <c:v>42174</c:v>
                </c:pt>
                <c:pt idx="4056">
                  <c:v>42174.041666666664</c:v>
                </c:pt>
                <c:pt idx="4057">
                  <c:v>42174.083333333336</c:v>
                </c:pt>
                <c:pt idx="4058">
                  <c:v>42174.125</c:v>
                </c:pt>
                <c:pt idx="4059">
                  <c:v>42174.166666666664</c:v>
                </c:pt>
                <c:pt idx="4060">
                  <c:v>42174.208333333336</c:v>
                </c:pt>
                <c:pt idx="4061">
                  <c:v>42174.25</c:v>
                </c:pt>
                <c:pt idx="4062">
                  <c:v>42174.291666666664</c:v>
                </c:pt>
                <c:pt idx="4063">
                  <c:v>42174.333333333336</c:v>
                </c:pt>
                <c:pt idx="4064">
                  <c:v>42174.375</c:v>
                </c:pt>
                <c:pt idx="4065">
                  <c:v>42174.416666666664</c:v>
                </c:pt>
                <c:pt idx="4066">
                  <c:v>42174.458333333336</c:v>
                </c:pt>
                <c:pt idx="4067">
                  <c:v>42174.5</c:v>
                </c:pt>
                <c:pt idx="4068">
                  <c:v>42174.541666666664</c:v>
                </c:pt>
                <c:pt idx="4069">
                  <c:v>42174.583333333336</c:v>
                </c:pt>
                <c:pt idx="4070">
                  <c:v>42174.625</c:v>
                </c:pt>
                <c:pt idx="4071">
                  <c:v>42174.666666666664</c:v>
                </c:pt>
                <c:pt idx="4072">
                  <c:v>42174.708333333336</c:v>
                </c:pt>
                <c:pt idx="4073">
                  <c:v>42174.75</c:v>
                </c:pt>
                <c:pt idx="4074">
                  <c:v>42174.791666666664</c:v>
                </c:pt>
                <c:pt idx="4075">
                  <c:v>42174.833333333336</c:v>
                </c:pt>
                <c:pt idx="4076">
                  <c:v>42174.875</c:v>
                </c:pt>
                <c:pt idx="4077">
                  <c:v>42174.916666666664</c:v>
                </c:pt>
                <c:pt idx="4078">
                  <c:v>42174.958333333336</c:v>
                </c:pt>
                <c:pt idx="4079">
                  <c:v>42175</c:v>
                </c:pt>
                <c:pt idx="4080">
                  <c:v>42175.041666666664</c:v>
                </c:pt>
                <c:pt idx="4081">
                  <c:v>42175.083333333336</c:v>
                </c:pt>
                <c:pt idx="4082">
                  <c:v>42175.125</c:v>
                </c:pt>
                <c:pt idx="4083">
                  <c:v>42175.166666666664</c:v>
                </c:pt>
                <c:pt idx="4084">
                  <c:v>42175.208333333336</c:v>
                </c:pt>
                <c:pt idx="4085">
                  <c:v>42175.25</c:v>
                </c:pt>
                <c:pt idx="4086">
                  <c:v>42175.291666666664</c:v>
                </c:pt>
                <c:pt idx="4087">
                  <c:v>42175.333333333336</c:v>
                </c:pt>
                <c:pt idx="4088">
                  <c:v>42175.375</c:v>
                </c:pt>
                <c:pt idx="4089">
                  <c:v>42175.416666666664</c:v>
                </c:pt>
                <c:pt idx="4090">
                  <c:v>42175.458333333336</c:v>
                </c:pt>
                <c:pt idx="4091">
                  <c:v>42175.5</c:v>
                </c:pt>
                <c:pt idx="4092">
                  <c:v>42175.541666666664</c:v>
                </c:pt>
                <c:pt idx="4093">
                  <c:v>42175.583333333336</c:v>
                </c:pt>
                <c:pt idx="4094">
                  <c:v>42175.625</c:v>
                </c:pt>
                <c:pt idx="4095">
                  <c:v>42175.666666666664</c:v>
                </c:pt>
                <c:pt idx="4096">
                  <c:v>42175.708333333336</c:v>
                </c:pt>
                <c:pt idx="4097">
                  <c:v>42175.75</c:v>
                </c:pt>
                <c:pt idx="4098">
                  <c:v>42175.791666666664</c:v>
                </c:pt>
                <c:pt idx="4099">
                  <c:v>42175.833333333336</c:v>
                </c:pt>
                <c:pt idx="4100">
                  <c:v>42175.875</c:v>
                </c:pt>
                <c:pt idx="4101">
                  <c:v>42175.916666666664</c:v>
                </c:pt>
                <c:pt idx="4102">
                  <c:v>42175.958333333336</c:v>
                </c:pt>
                <c:pt idx="4103">
                  <c:v>42176</c:v>
                </c:pt>
                <c:pt idx="4104">
                  <c:v>42176.041666666664</c:v>
                </c:pt>
                <c:pt idx="4105">
                  <c:v>42176.083333333336</c:v>
                </c:pt>
                <c:pt idx="4106">
                  <c:v>42176.125</c:v>
                </c:pt>
                <c:pt idx="4107">
                  <c:v>42176.166666666664</c:v>
                </c:pt>
                <c:pt idx="4108">
                  <c:v>42176.208333333336</c:v>
                </c:pt>
                <c:pt idx="4109">
                  <c:v>42176.25</c:v>
                </c:pt>
                <c:pt idx="4110">
                  <c:v>42176.291666666664</c:v>
                </c:pt>
                <c:pt idx="4111">
                  <c:v>42176.333333333336</c:v>
                </c:pt>
                <c:pt idx="4112">
                  <c:v>42176.375</c:v>
                </c:pt>
                <c:pt idx="4113">
                  <c:v>42176.416666666664</c:v>
                </c:pt>
                <c:pt idx="4114">
                  <c:v>42176.458333333336</c:v>
                </c:pt>
                <c:pt idx="4115">
                  <c:v>42176.5</c:v>
                </c:pt>
                <c:pt idx="4116">
                  <c:v>42176.541666666664</c:v>
                </c:pt>
                <c:pt idx="4117">
                  <c:v>42176.583333333336</c:v>
                </c:pt>
                <c:pt idx="4118">
                  <c:v>42176.625</c:v>
                </c:pt>
                <c:pt idx="4119">
                  <c:v>42176.666666666664</c:v>
                </c:pt>
                <c:pt idx="4120">
                  <c:v>42176.708333333336</c:v>
                </c:pt>
                <c:pt idx="4121">
                  <c:v>42176.75</c:v>
                </c:pt>
                <c:pt idx="4122">
                  <c:v>42176.791666666664</c:v>
                </c:pt>
                <c:pt idx="4123">
                  <c:v>42176.833333333336</c:v>
                </c:pt>
                <c:pt idx="4124">
                  <c:v>42176.875</c:v>
                </c:pt>
                <c:pt idx="4125">
                  <c:v>42176.916666666664</c:v>
                </c:pt>
                <c:pt idx="4126">
                  <c:v>42176.958333333336</c:v>
                </c:pt>
                <c:pt idx="4127">
                  <c:v>42177</c:v>
                </c:pt>
                <c:pt idx="4128">
                  <c:v>42177.041666666664</c:v>
                </c:pt>
                <c:pt idx="4129">
                  <c:v>42177.083333333336</c:v>
                </c:pt>
                <c:pt idx="4130">
                  <c:v>42177.125</c:v>
                </c:pt>
                <c:pt idx="4131">
                  <c:v>42177.166666666664</c:v>
                </c:pt>
                <c:pt idx="4132">
                  <c:v>42177.208333333336</c:v>
                </c:pt>
                <c:pt idx="4133">
                  <c:v>42177.25</c:v>
                </c:pt>
                <c:pt idx="4134">
                  <c:v>42177.291666666664</c:v>
                </c:pt>
                <c:pt idx="4135">
                  <c:v>42177.333333333336</c:v>
                </c:pt>
                <c:pt idx="4136">
                  <c:v>42177.375</c:v>
                </c:pt>
                <c:pt idx="4137">
                  <c:v>42177.416666666664</c:v>
                </c:pt>
                <c:pt idx="4138">
                  <c:v>42177.458333333336</c:v>
                </c:pt>
                <c:pt idx="4139">
                  <c:v>42177.5</c:v>
                </c:pt>
                <c:pt idx="4140">
                  <c:v>42177.541666666664</c:v>
                </c:pt>
                <c:pt idx="4141">
                  <c:v>42177.583333333336</c:v>
                </c:pt>
                <c:pt idx="4142">
                  <c:v>42177.625</c:v>
                </c:pt>
                <c:pt idx="4143">
                  <c:v>42177.666666666664</c:v>
                </c:pt>
                <c:pt idx="4144">
                  <c:v>42177.708333333336</c:v>
                </c:pt>
                <c:pt idx="4145">
                  <c:v>42177.75</c:v>
                </c:pt>
                <c:pt idx="4146">
                  <c:v>42177.791666666664</c:v>
                </c:pt>
                <c:pt idx="4147">
                  <c:v>42177.833333333336</c:v>
                </c:pt>
                <c:pt idx="4148">
                  <c:v>42177.875</c:v>
                </c:pt>
                <c:pt idx="4149">
                  <c:v>42177.916666666664</c:v>
                </c:pt>
                <c:pt idx="4150">
                  <c:v>42177.958333333336</c:v>
                </c:pt>
                <c:pt idx="4151">
                  <c:v>42178</c:v>
                </c:pt>
              </c:numCache>
            </c:numRef>
          </c:cat>
          <c:val>
            <c:numRef>
              <c:f>netload_inertia!$B$2:$B$4153</c:f>
              <c:numCache>
                <c:formatCode>General</c:formatCode>
                <c:ptCount val="4152"/>
                <c:pt idx="0">
                  <c:v>39031.912715999999</c:v>
                </c:pt>
                <c:pt idx="1">
                  <c:v>38389.368345899995</c:v>
                </c:pt>
                <c:pt idx="2">
                  <c:v>37950.025452900001</c:v>
                </c:pt>
                <c:pt idx="3">
                  <c:v>37836.213320399998</c:v>
                </c:pt>
                <c:pt idx="4">
                  <c:v>37752.846739499997</c:v>
                </c:pt>
                <c:pt idx="5">
                  <c:v>38149.544554399996</c:v>
                </c:pt>
                <c:pt idx="6">
                  <c:v>39061.663449600004</c:v>
                </c:pt>
                <c:pt idx="7">
                  <c:v>39771.932070399998</c:v>
                </c:pt>
                <c:pt idx="8">
                  <c:v>40363.234924299999</c:v>
                </c:pt>
                <c:pt idx="9">
                  <c:v>41599.926755300003</c:v>
                </c:pt>
                <c:pt idx="10">
                  <c:v>43007.164494700002</c:v>
                </c:pt>
                <c:pt idx="11">
                  <c:v>43815.912968900004</c:v>
                </c:pt>
                <c:pt idx="12">
                  <c:v>44080.160280799995</c:v>
                </c:pt>
                <c:pt idx="13">
                  <c:v>43853.375060999999</c:v>
                </c:pt>
                <c:pt idx="14">
                  <c:v>43352.622133799996</c:v>
                </c:pt>
                <c:pt idx="15">
                  <c:v>42725.310024300001</c:v>
                </c:pt>
                <c:pt idx="16">
                  <c:v>42759.225707999998</c:v>
                </c:pt>
                <c:pt idx="17">
                  <c:v>43429.996823699999</c:v>
                </c:pt>
                <c:pt idx="18">
                  <c:v>45648.601194999996</c:v>
                </c:pt>
                <c:pt idx="19">
                  <c:v>45275.167727100001</c:v>
                </c:pt>
                <c:pt idx="20">
                  <c:v>44589.523007800002</c:v>
                </c:pt>
                <c:pt idx="21">
                  <c:v>43676.301952399997</c:v>
                </c:pt>
                <c:pt idx="22">
                  <c:v>42150.68196994</c:v>
                </c:pt>
                <c:pt idx="23">
                  <c:v>40118.817892729996</c:v>
                </c:pt>
                <c:pt idx="24">
                  <c:v>38198.849590370002</c:v>
                </c:pt>
                <c:pt idx="25">
                  <c:v>36683.142030100003</c:v>
                </c:pt>
                <c:pt idx="26">
                  <c:v>35801.560943600001</c:v>
                </c:pt>
                <c:pt idx="27">
                  <c:v>35467.3455493</c:v>
                </c:pt>
                <c:pt idx="28">
                  <c:v>35748.410402899994</c:v>
                </c:pt>
                <c:pt idx="29">
                  <c:v>36750.374118699998</c:v>
                </c:pt>
                <c:pt idx="30">
                  <c:v>38868.734769200004</c:v>
                </c:pt>
                <c:pt idx="31">
                  <c:v>40815.130002400001</c:v>
                </c:pt>
                <c:pt idx="32">
                  <c:v>41667.4041468</c:v>
                </c:pt>
                <c:pt idx="33">
                  <c:v>42733.806218400001</c:v>
                </c:pt>
                <c:pt idx="34">
                  <c:v>43658.139738739999</c:v>
                </c:pt>
                <c:pt idx="35">
                  <c:v>43950.583943600002</c:v>
                </c:pt>
                <c:pt idx="36">
                  <c:v>43609.589550099998</c:v>
                </c:pt>
                <c:pt idx="37">
                  <c:v>43344.915491699998</c:v>
                </c:pt>
                <c:pt idx="38">
                  <c:v>42926.797742250004</c:v>
                </c:pt>
                <c:pt idx="39">
                  <c:v>42478.909984519996</c:v>
                </c:pt>
                <c:pt idx="40">
                  <c:v>42256.612650509996</c:v>
                </c:pt>
                <c:pt idx="41">
                  <c:v>42781.26398856</c:v>
                </c:pt>
                <c:pt idx="42">
                  <c:v>44407.566298199999</c:v>
                </c:pt>
                <c:pt idx="43">
                  <c:v>43721.812435200001</c:v>
                </c:pt>
                <c:pt idx="44">
                  <c:v>42995.821622300005</c:v>
                </c:pt>
                <c:pt idx="45">
                  <c:v>41729.902371800003</c:v>
                </c:pt>
                <c:pt idx="46">
                  <c:v>40172.3878759</c:v>
                </c:pt>
                <c:pt idx="47">
                  <c:v>38045.7448133</c:v>
                </c:pt>
                <c:pt idx="48">
                  <c:v>35800.110292999998</c:v>
                </c:pt>
                <c:pt idx="49">
                  <c:v>34409.722292499995</c:v>
                </c:pt>
                <c:pt idx="50">
                  <c:v>33983.101684599998</c:v>
                </c:pt>
                <c:pt idx="51">
                  <c:v>33668.5429687</c:v>
                </c:pt>
                <c:pt idx="52">
                  <c:v>33552.309050299998</c:v>
                </c:pt>
                <c:pt idx="53">
                  <c:v>34257.9927063</c:v>
                </c:pt>
                <c:pt idx="54">
                  <c:v>35310.363645000005</c:v>
                </c:pt>
                <c:pt idx="55">
                  <c:v>36587.360750799999</c:v>
                </c:pt>
                <c:pt idx="56">
                  <c:v>37475.569946299998</c:v>
                </c:pt>
                <c:pt idx="57">
                  <c:v>38595.8733508</c:v>
                </c:pt>
                <c:pt idx="58">
                  <c:v>38709.823369000005</c:v>
                </c:pt>
                <c:pt idx="59">
                  <c:v>37313.467039000003</c:v>
                </c:pt>
                <c:pt idx="60">
                  <c:v>35235.684082</c:v>
                </c:pt>
                <c:pt idx="61">
                  <c:v>32752.785642999999</c:v>
                </c:pt>
                <c:pt idx="62">
                  <c:v>30443.662107999997</c:v>
                </c:pt>
                <c:pt idx="63">
                  <c:v>28790.514650000001</c:v>
                </c:pt>
                <c:pt idx="64">
                  <c:v>27924.283200999998</c:v>
                </c:pt>
                <c:pt idx="65">
                  <c:v>28780.477292000003</c:v>
                </c:pt>
                <c:pt idx="66">
                  <c:v>33157.335935999996</c:v>
                </c:pt>
                <c:pt idx="67">
                  <c:v>34291.444580000003</c:v>
                </c:pt>
                <c:pt idx="68">
                  <c:v>34258.027585000003</c:v>
                </c:pt>
                <c:pt idx="69">
                  <c:v>33776.663573999998</c:v>
                </c:pt>
                <c:pt idx="70">
                  <c:v>33104.480465000001</c:v>
                </c:pt>
                <c:pt idx="71">
                  <c:v>32155.565427999998</c:v>
                </c:pt>
                <c:pt idx="72">
                  <c:v>30302.174316000001</c:v>
                </c:pt>
                <c:pt idx="73">
                  <c:v>29364.911623999997</c:v>
                </c:pt>
                <c:pt idx="74">
                  <c:v>28652.562499</c:v>
                </c:pt>
                <c:pt idx="75">
                  <c:v>28789.348636999999</c:v>
                </c:pt>
                <c:pt idx="76">
                  <c:v>28700.345702999999</c:v>
                </c:pt>
                <c:pt idx="77">
                  <c:v>29658.17627</c:v>
                </c:pt>
                <c:pt idx="78">
                  <c:v>31262.090332</c:v>
                </c:pt>
                <c:pt idx="79">
                  <c:v>33538.363771999997</c:v>
                </c:pt>
                <c:pt idx="80">
                  <c:v>34904.962401999997</c:v>
                </c:pt>
                <c:pt idx="81">
                  <c:v>35514.816892000003</c:v>
                </c:pt>
                <c:pt idx="82">
                  <c:v>36662.572754000001</c:v>
                </c:pt>
                <c:pt idx="83">
                  <c:v>37306.230224999999</c:v>
                </c:pt>
                <c:pt idx="84">
                  <c:v>37319.203609999997</c:v>
                </c:pt>
                <c:pt idx="85">
                  <c:v>36602.271731000001</c:v>
                </c:pt>
                <c:pt idx="86">
                  <c:v>35951.256099999999</c:v>
                </c:pt>
                <c:pt idx="87">
                  <c:v>35481.952449900004</c:v>
                </c:pt>
                <c:pt idx="88">
                  <c:v>35315.475036600001</c:v>
                </c:pt>
                <c:pt idx="89">
                  <c:v>36646.8438733</c:v>
                </c:pt>
                <c:pt idx="90">
                  <c:v>40918.97479</c:v>
                </c:pt>
                <c:pt idx="91">
                  <c:v>42344.511350000001</c:v>
                </c:pt>
                <c:pt idx="92">
                  <c:v>42938.124517000004</c:v>
                </c:pt>
                <c:pt idx="93">
                  <c:v>42239.532712</c:v>
                </c:pt>
                <c:pt idx="94">
                  <c:v>40586.462887000002</c:v>
                </c:pt>
                <c:pt idx="95">
                  <c:v>38607.289307999999</c:v>
                </c:pt>
                <c:pt idx="96">
                  <c:v>37126.552984000002</c:v>
                </c:pt>
                <c:pt idx="97">
                  <c:v>36377.323727000003</c:v>
                </c:pt>
                <c:pt idx="98">
                  <c:v>36017.866698999998</c:v>
                </c:pt>
                <c:pt idx="99">
                  <c:v>36627.538573999998</c:v>
                </c:pt>
                <c:pt idx="100">
                  <c:v>37529.990231000003</c:v>
                </c:pt>
                <c:pt idx="101">
                  <c:v>39525.256837000001</c:v>
                </c:pt>
                <c:pt idx="102">
                  <c:v>43939.304195000004</c:v>
                </c:pt>
                <c:pt idx="103">
                  <c:v>47709.826168</c:v>
                </c:pt>
                <c:pt idx="104">
                  <c:v>47191.109374</c:v>
                </c:pt>
                <c:pt idx="105">
                  <c:v>46704.900883000002</c:v>
                </c:pt>
                <c:pt idx="106">
                  <c:v>45224.888184000003</c:v>
                </c:pt>
                <c:pt idx="107">
                  <c:v>42657.778560999999</c:v>
                </c:pt>
                <c:pt idx="108">
                  <c:v>39812.578367999995</c:v>
                </c:pt>
                <c:pt idx="109">
                  <c:v>36823.150876</c:v>
                </c:pt>
                <c:pt idx="110">
                  <c:v>34148.556150000004</c:v>
                </c:pt>
                <c:pt idx="111">
                  <c:v>32329.323735000002</c:v>
                </c:pt>
                <c:pt idx="112">
                  <c:v>31780.537595999998</c:v>
                </c:pt>
                <c:pt idx="113">
                  <c:v>32640.611814999997</c:v>
                </c:pt>
                <c:pt idx="114">
                  <c:v>35670.291509000002</c:v>
                </c:pt>
                <c:pt idx="115">
                  <c:v>37082.018551000001</c:v>
                </c:pt>
                <c:pt idx="116">
                  <c:v>37082.569331999999</c:v>
                </c:pt>
                <c:pt idx="117">
                  <c:v>36765.880860999998</c:v>
                </c:pt>
                <c:pt idx="118">
                  <c:v>35680.885740000005</c:v>
                </c:pt>
                <c:pt idx="119">
                  <c:v>33258.366215000002</c:v>
                </c:pt>
                <c:pt idx="120">
                  <c:v>31586.696294000001</c:v>
                </c:pt>
                <c:pt idx="121">
                  <c:v>31123.776371</c:v>
                </c:pt>
                <c:pt idx="122">
                  <c:v>31279.762693999997</c:v>
                </c:pt>
                <c:pt idx="123">
                  <c:v>32135.366214999998</c:v>
                </c:pt>
                <c:pt idx="124">
                  <c:v>33369.875493</c:v>
                </c:pt>
                <c:pt idx="125">
                  <c:v>35828.070314000004</c:v>
                </c:pt>
                <c:pt idx="126">
                  <c:v>40298.345706</c:v>
                </c:pt>
                <c:pt idx="127">
                  <c:v>44669.489505999998</c:v>
                </c:pt>
                <c:pt idx="128">
                  <c:v>43806.674319999998</c:v>
                </c:pt>
                <c:pt idx="129">
                  <c:v>42389.922359999997</c:v>
                </c:pt>
                <c:pt idx="130">
                  <c:v>40543.930913000004</c:v>
                </c:pt>
                <c:pt idx="131">
                  <c:v>38718.624143000001</c:v>
                </c:pt>
                <c:pt idx="132">
                  <c:v>36763.965939900001</c:v>
                </c:pt>
                <c:pt idx="133">
                  <c:v>35589.475401600001</c:v>
                </c:pt>
                <c:pt idx="134">
                  <c:v>34350.793796500002</c:v>
                </c:pt>
                <c:pt idx="135">
                  <c:v>33321.474240700001</c:v>
                </c:pt>
                <c:pt idx="136">
                  <c:v>33464.7470703</c:v>
                </c:pt>
                <c:pt idx="137">
                  <c:v>33981.602810000004</c:v>
                </c:pt>
                <c:pt idx="138">
                  <c:v>37505.358486199999</c:v>
                </c:pt>
                <c:pt idx="139">
                  <c:v>38987.2923266</c:v>
                </c:pt>
                <c:pt idx="140">
                  <c:v>38539.119935300005</c:v>
                </c:pt>
                <c:pt idx="141">
                  <c:v>38011.424496</c:v>
                </c:pt>
                <c:pt idx="142">
                  <c:v>36342.351441999999</c:v>
                </c:pt>
                <c:pt idx="143">
                  <c:v>34199.692500999998</c:v>
                </c:pt>
                <c:pt idx="144">
                  <c:v>32545.949461999997</c:v>
                </c:pt>
                <c:pt idx="145">
                  <c:v>32085.921998000002</c:v>
                </c:pt>
                <c:pt idx="146">
                  <c:v>32110.399899</c:v>
                </c:pt>
                <c:pt idx="147">
                  <c:v>32227.472413000003</c:v>
                </c:pt>
                <c:pt idx="148">
                  <c:v>31764.428709999996</c:v>
                </c:pt>
                <c:pt idx="149">
                  <c:v>32571.540282999998</c:v>
                </c:pt>
                <c:pt idx="150">
                  <c:v>35454.728518999997</c:v>
                </c:pt>
                <c:pt idx="151">
                  <c:v>37510.175294999994</c:v>
                </c:pt>
                <c:pt idx="152">
                  <c:v>35485.372073999999</c:v>
                </c:pt>
                <c:pt idx="153">
                  <c:v>34261.628905999998</c:v>
                </c:pt>
                <c:pt idx="154">
                  <c:v>33796.553712000001</c:v>
                </c:pt>
                <c:pt idx="155">
                  <c:v>32842.016604999997</c:v>
                </c:pt>
                <c:pt idx="156">
                  <c:v>31892.920896000003</c:v>
                </c:pt>
                <c:pt idx="157">
                  <c:v>31434.143552000001</c:v>
                </c:pt>
                <c:pt idx="158">
                  <c:v>31136.260738000001</c:v>
                </c:pt>
                <c:pt idx="159">
                  <c:v>30886.633794000001</c:v>
                </c:pt>
                <c:pt idx="160">
                  <c:v>31748.390622000003</c:v>
                </c:pt>
                <c:pt idx="161">
                  <c:v>34031.883794000001</c:v>
                </c:pt>
                <c:pt idx="162">
                  <c:v>40137.293946999998</c:v>
                </c:pt>
                <c:pt idx="163">
                  <c:v>43780.313479999997</c:v>
                </c:pt>
                <c:pt idx="164">
                  <c:v>45198.583008000001</c:v>
                </c:pt>
                <c:pt idx="165">
                  <c:v>46407.248530999997</c:v>
                </c:pt>
                <c:pt idx="166">
                  <c:v>46158.824216000001</c:v>
                </c:pt>
                <c:pt idx="167">
                  <c:v>44663.520991999998</c:v>
                </c:pt>
                <c:pt idx="168">
                  <c:v>43023.159177999994</c:v>
                </c:pt>
                <c:pt idx="169">
                  <c:v>42403.506837999994</c:v>
                </c:pt>
                <c:pt idx="170">
                  <c:v>42751.061279000001</c:v>
                </c:pt>
                <c:pt idx="171">
                  <c:v>43354.874273000001</c:v>
                </c:pt>
                <c:pt idx="172">
                  <c:v>44436.302490000002</c:v>
                </c:pt>
                <c:pt idx="173">
                  <c:v>46577.710934000002</c:v>
                </c:pt>
                <c:pt idx="174">
                  <c:v>50204.785646000004</c:v>
                </c:pt>
                <c:pt idx="175">
                  <c:v>53627.614745999999</c:v>
                </c:pt>
                <c:pt idx="176">
                  <c:v>51734.161622</c:v>
                </c:pt>
                <c:pt idx="177">
                  <c:v>49997.250242000002</c:v>
                </c:pt>
                <c:pt idx="178">
                  <c:v>48213.126957</c:v>
                </c:pt>
                <c:pt idx="179">
                  <c:v>46012.227052000002</c:v>
                </c:pt>
                <c:pt idx="180">
                  <c:v>43665.895017999996</c:v>
                </c:pt>
                <c:pt idx="181">
                  <c:v>42032.623535999999</c:v>
                </c:pt>
                <c:pt idx="182">
                  <c:v>40571.352541999993</c:v>
                </c:pt>
                <c:pt idx="183">
                  <c:v>39834.877445999999</c:v>
                </c:pt>
                <c:pt idx="184">
                  <c:v>40788.957522999997</c:v>
                </c:pt>
                <c:pt idx="185">
                  <c:v>42840.083009000002</c:v>
                </c:pt>
                <c:pt idx="186">
                  <c:v>45985.898434000002</c:v>
                </c:pt>
                <c:pt idx="187">
                  <c:v>46262.029783999998</c:v>
                </c:pt>
                <c:pt idx="188">
                  <c:v>46346.032712</c:v>
                </c:pt>
                <c:pt idx="189">
                  <c:v>46646.772954</c:v>
                </c:pt>
                <c:pt idx="190">
                  <c:v>44774.531252000001</c:v>
                </c:pt>
                <c:pt idx="191">
                  <c:v>41846.556643999997</c:v>
                </c:pt>
                <c:pt idx="192">
                  <c:v>39909.908203999999</c:v>
                </c:pt>
                <c:pt idx="193">
                  <c:v>39627.911252000005</c:v>
                </c:pt>
                <c:pt idx="194">
                  <c:v>38961.286868999996</c:v>
                </c:pt>
                <c:pt idx="195">
                  <c:v>38177.062740000001</c:v>
                </c:pt>
                <c:pt idx="196">
                  <c:v>37867.486087999998</c:v>
                </c:pt>
                <c:pt idx="197">
                  <c:v>37154.364256999994</c:v>
                </c:pt>
                <c:pt idx="198">
                  <c:v>39022.390625</c:v>
                </c:pt>
                <c:pt idx="199">
                  <c:v>42591.699220000002</c:v>
                </c:pt>
                <c:pt idx="200">
                  <c:v>42286.110837</c:v>
                </c:pt>
                <c:pt idx="201">
                  <c:v>42432.493159999998</c:v>
                </c:pt>
                <c:pt idx="202">
                  <c:v>43018.085453</c:v>
                </c:pt>
                <c:pt idx="203">
                  <c:v>43975.828130000002</c:v>
                </c:pt>
                <c:pt idx="204">
                  <c:v>44054.581051000001</c:v>
                </c:pt>
                <c:pt idx="205">
                  <c:v>44146.959966000002</c:v>
                </c:pt>
                <c:pt idx="206">
                  <c:v>44167.745607000004</c:v>
                </c:pt>
                <c:pt idx="207">
                  <c:v>44372.627930000002</c:v>
                </c:pt>
                <c:pt idx="208">
                  <c:v>45105.323240000005</c:v>
                </c:pt>
                <c:pt idx="209">
                  <c:v>46676.779785999999</c:v>
                </c:pt>
                <c:pt idx="210">
                  <c:v>49133.393795000004</c:v>
                </c:pt>
                <c:pt idx="211">
                  <c:v>49369.790771</c:v>
                </c:pt>
                <c:pt idx="212">
                  <c:v>48733.943604</c:v>
                </c:pt>
                <c:pt idx="213">
                  <c:v>47766.084715999998</c:v>
                </c:pt>
                <c:pt idx="214">
                  <c:v>46139.005376000001</c:v>
                </c:pt>
                <c:pt idx="215">
                  <c:v>44193.760500999997</c:v>
                </c:pt>
                <c:pt idx="216">
                  <c:v>42112.946538000004</c:v>
                </c:pt>
                <c:pt idx="217">
                  <c:v>40752.286137000003</c:v>
                </c:pt>
                <c:pt idx="218">
                  <c:v>40270.189699000002</c:v>
                </c:pt>
                <c:pt idx="219">
                  <c:v>40155.298093999998</c:v>
                </c:pt>
                <c:pt idx="220">
                  <c:v>40080.283689000004</c:v>
                </c:pt>
                <c:pt idx="221">
                  <c:v>40937.035398</c:v>
                </c:pt>
                <c:pt idx="222">
                  <c:v>41961.111323999998</c:v>
                </c:pt>
                <c:pt idx="223">
                  <c:v>43835.765134000001</c:v>
                </c:pt>
                <c:pt idx="224">
                  <c:v>44517.680421999998</c:v>
                </c:pt>
                <c:pt idx="225">
                  <c:v>45968.381841000002</c:v>
                </c:pt>
                <c:pt idx="226">
                  <c:v>46764.42798</c:v>
                </c:pt>
                <c:pt idx="227">
                  <c:v>46704.109135999999</c:v>
                </c:pt>
                <c:pt idx="228">
                  <c:v>45584.077879999997</c:v>
                </c:pt>
                <c:pt idx="229">
                  <c:v>44135.596682999996</c:v>
                </c:pt>
                <c:pt idx="230">
                  <c:v>43138.145995999999</c:v>
                </c:pt>
                <c:pt idx="231">
                  <c:v>42485.889646000003</c:v>
                </c:pt>
                <c:pt idx="232">
                  <c:v>42713.310548999994</c:v>
                </c:pt>
                <c:pt idx="233">
                  <c:v>43438.430665</c:v>
                </c:pt>
                <c:pt idx="234">
                  <c:v>45848.487798000002</c:v>
                </c:pt>
                <c:pt idx="235">
                  <c:v>44955.89746</c:v>
                </c:pt>
                <c:pt idx="236">
                  <c:v>43950.495608999998</c:v>
                </c:pt>
                <c:pt idx="237">
                  <c:v>42950.527827999998</c:v>
                </c:pt>
                <c:pt idx="238">
                  <c:v>41651.013185999996</c:v>
                </c:pt>
                <c:pt idx="239">
                  <c:v>39747.464845999995</c:v>
                </c:pt>
                <c:pt idx="240">
                  <c:v>37875.572755999994</c:v>
                </c:pt>
                <c:pt idx="241">
                  <c:v>37040.975583000007</c:v>
                </c:pt>
                <c:pt idx="242">
                  <c:v>36138.192866999998</c:v>
                </c:pt>
                <c:pt idx="243">
                  <c:v>36223.609374</c:v>
                </c:pt>
                <c:pt idx="244">
                  <c:v>36745.82202</c:v>
                </c:pt>
                <c:pt idx="245">
                  <c:v>37827.457273</c:v>
                </c:pt>
                <c:pt idx="246">
                  <c:v>39044.402589999998</c:v>
                </c:pt>
                <c:pt idx="247">
                  <c:v>40670.586671999998</c:v>
                </c:pt>
                <c:pt idx="248">
                  <c:v>41884.979003</c:v>
                </c:pt>
                <c:pt idx="249">
                  <c:v>42524.242186999996</c:v>
                </c:pt>
                <c:pt idx="250">
                  <c:v>43295.206297999997</c:v>
                </c:pt>
                <c:pt idx="251">
                  <c:v>42601.115358999996</c:v>
                </c:pt>
                <c:pt idx="252">
                  <c:v>41667.496095999995</c:v>
                </c:pt>
                <c:pt idx="253">
                  <c:v>40460.429929999998</c:v>
                </c:pt>
                <c:pt idx="254">
                  <c:v>39099.558108999998</c:v>
                </c:pt>
                <c:pt idx="255">
                  <c:v>37407.345707</c:v>
                </c:pt>
                <c:pt idx="256">
                  <c:v>37486.970457999996</c:v>
                </c:pt>
                <c:pt idx="257">
                  <c:v>38309.686033000005</c:v>
                </c:pt>
                <c:pt idx="258">
                  <c:v>40339.187987999998</c:v>
                </c:pt>
                <c:pt idx="259">
                  <c:v>40252.073733999998</c:v>
                </c:pt>
                <c:pt idx="260">
                  <c:v>39498.031494000003</c:v>
                </c:pt>
                <c:pt idx="261">
                  <c:v>38742.926271999997</c:v>
                </c:pt>
                <c:pt idx="262">
                  <c:v>36990.066158000001</c:v>
                </c:pt>
                <c:pt idx="263">
                  <c:v>34469.529058</c:v>
                </c:pt>
                <c:pt idx="264">
                  <c:v>32803.757322000005</c:v>
                </c:pt>
                <c:pt idx="265">
                  <c:v>31598.828367000002</c:v>
                </c:pt>
                <c:pt idx="266">
                  <c:v>31798.519283000001</c:v>
                </c:pt>
                <c:pt idx="267">
                  <c:v>31315.348146999997</c:v>
                </c:pt>
                <c:pt idx="268">
                  <c:v>30412.079591000002</c:v>
                </c:pt>
                <c:pt idx="269">
                  <c:v>31273.672849999999</c:v>
                </c:pt>
                <c:pt idx="270">
                  <c:v>34274.495118000006</c:v>
                </c:pt>
                <c:pt idx="271">
                  <c:v>38316.224611000005</c:v>
                </c:pt>
                <c:pt idx="272">
                  <c:v>37693.520505</c:v>
                </c:pt>
                <c:pt idx="273">
                  <c:v>37303.439938000003</c:v>
                </c:pt>
                <c:pt idx="274">
                  <c:v>37263.872068999997</c:v>
                </c:pt>
                <c:pt idx="275">
                  <c:v>38047.393068999998</c:v>
                </c:pt>
                <c:pt idx="276">
                  <c:v>38092.984861999998</c:v>
                </c:pt>
                <c:pt idx="277">
                  <c:v>38707.457522999997</c:v>
                </c:pt>
                <c:pt idx="278">
                  <c:v>38823.398191</c:v>
                </c:pt>
                <c:pt idx="279">
                  <c:v>38510.410641000002</c:v>
                </c:pt>
                <c:pt idx="280">
                  <c:v>39328.958253000004</c:v>
                </c:pt>
                <c:pt idx="281">
                  <c:v>41156.770264999999</c:v>
                </c:pt>
                <c:pt idx="282">
                  <c:v>44885.079594000003</c:v>
                </c:pt>
                <c:pt idx="283">
                  <c:v>45539.635249999999</c:v>
                </c:pt>
                <c:pt idx="284">
                  <c:v>45070.558107000004</c:v>
                </c:pt>
                <c:pt idx="285">
                  <c:v>44315.706542</c:v>
                </c:pt>
                <c:pt idx="286">
                  <c:v>42137.486814000004</c:v>
                </c:pt>
                <c:pt idx="287">
                  <c:v>39722.519777000001</c:v>
                </c:pt>
                <c:pt idx="288">
                  <c:v>37584.698485000001</c:v>
                </c:pt>
                <c:pt idx="289">
                  <c:v>36722.597905000002</c:v>
                </c:pt>
                <c:pt idx="290">
                  <c:v>36487.735593000005</c:v>
                </c:pt>
                <c:pt idx="291">
                  <c:v>36993.129513</c:v>
                </c:pt>
                <c:pt idx="292">
                  <c:v>37837.470455000002</c:v>
                </c:pt>
                <c:pt idx="293">
                  <c:v>39635.572630999995</c:v>
                </c:pt>
                <c:pt idx="294">
                  <c:v>43856.721067000006</c:v>
                </c:pt>
                <c:pt idx="295">
                  <c:v>48115.167356999998</c:v>
                </c:pt>
                <c:pt idx="296">
                  <c:v>47740.357914</c:v>
                </c:pt>
                <c:pt idx="297">
                  <c:v>46849.640140000003</c:v>
                </c:pt>
                <c:pt idx="298">
                  <c:v>47146.913328000002</c:v>
                </c:pt>
                <c:pt idx="299">
                  <c:v>46997.787723000001</c:v>
                </c:pt>
                <c:pt idx="300">
                  <c:v>46419.662297499999</c:v>
                </c:pt>
                <c:pt idx="301">
                  <c:v>45803.909604400003</c:v>
                </c:pt>
                <c:pt idx="302">
                  <c:v>44861.8737158</c:v>
                </c:pt>
                <c:pt idx="303">
                  <c:v>44516.920103699995</c:v>
                </c:pt>
                <c:pt idx="304">
                  <c:v>44813.232758800004</c:v>
                </c:pt>
                <c:pt idx="305">
                  <c:v>45996.600406600002</c:v>
                </c:pt>
                <c:pt idx="306">
                  <c:v>48937.478939100001</c:v>
                </c:pt>
                <c:pt idx="307">
                  <c:v>49392.630491899996</c:v>
                </c:pt>
                <c:pt idx="308">
                  <c:v>48980.574284800001</c:v>
                </c:pt>
                <c:pt idx="309">
                  <c:v>47619.219205300004</c:v>
                </c:pt>
                <c:pt idx="310">
                  <c:v>45082.529267600003</c:v>
                </c:pt>
                <c:pt idx="311">
                  <c:v>41986.993588800004</c:v>
                </c:pt>
                <c:pt idx="312">
                  <c:v>39791.804416599996</c:v>
                </c:pt>
                <c:pt idx="313">
                  <c:v>38656.690399200001</c:v>
                </c:pt>
                <c:pt idx="314">
                  <c:v>38081.831544200002</c:v>
                </c:pt>
                <c:pt idx="315">
                  <c:v>38036.984311500004</c:v>
                </c:pt>
                <c:pt idx="316">
                  <c:v>38598.331210999997</c:v>
                </c:pt>
                <c:pt idx="317">
                  <c:v>40317.421632100006</c:v>
                </c:pt>
                <c:pt idx="318">
                  <c:v>44239.248112900001</c:v>
                </c:pt>
                <c:pt idx="319">
                  <c:v>48140.481447799997</c:v>
                </c:pt>
                <c:pt idx="320">
                  <c:v>47247.188780500001</c:v>
                </c:pt>
                <c:pt idx="321">
                  <c:v>46844.553035800003</c:v>
                </c:pt>
                <c:pt idx="322">
                  <c:v>46564.719117500004</c:v>
                </c:pt>
                <c:pt idx="323">
                  <c:v>46373.219301799996</c:v>
                </c:pt>
                <c:pt idx="324">
                  <c:v>45487.132626900006</c:v>
                </c:pt>
                <c:pt idx="325">
                  <c:v>45141.425718999999</c:v>
                </c:pt>
                <c:pt idx="326">
                  <c:v>44582.662535399999</c:v>
                </c:pt>
                <c:pt idx="327">
                  <c:v>44511.759401899995</c:v>
                </c:pt>
                <c:pt idx="328">
                  <c:v>45071.028081199998</c:v>
                </c:pt>
                <c:pt idx="329">
                  <c:v>46101.868657300001</c:v>
                </c:pt>
                <c:pt idx="330">
                  <c:v>48978.114196800001</c:v>
                </c:pt>
                <c:pt idx="331">
                  <c:v>49028.351140300001</c:v>
                </c:pt>
                <c:pt idx="332">
                  <c:v>48419.3847656</c:v>
                </c:pt>
                <c:pt idx="333">
                  <c:v>47194.5414466</c:v>
                </c:pt>
                <c:pt idx="334">
                  <c:v>44608.864194300004</c:v>
                </c:pt>
                <c:pt idx="335">
                  <c:v>41374.658565600002</c:v>
                </c:pt>
                <c:pt idx="336">
                  <c:v>39001.454469000004</c:v>
                </c:pt>
                <c:pt idx="337">
                  <c:v>37281.989750000001</c:v>
                </c:pt>
                <c:pt idx="338">
                  <c:v>36530.594241999999</c:v>
                </c:pt>
                <c:pt idx="339">
                  <c:v>36251.493650999997</c:v>
                </c:pt>
                <c:pt idx="340">
                  <c:v>36425.968267000004</c:v>
                </c:pt>
                <c:pt idx="341">
                  <c:v>38045.853516000003</c:v>
                </c:pt>
                <c:pt idx="342">
                  <c:v>42178.615723000003</c:v>
                </c:pt>
                <c:pt idx="343">
                  <c:v>45989.585207999997</c:v>
                </c:pt>
                <c:pt idx="344">
                  <c:v>44969.355227</c:v>
                </c:pt>
                <c:pt idx="345">
                  <c:v>43840.260015</c:v>
                </c:pt>
                <c:pt idx="346">
                  <c:v>42928.814210999997</c:v>
                </c:pt>
                <c:pt idx="347">
                  <c:v>40369.593509999999</c:v>
                </c:pt>
                <c:pt idx="348">
                  <c:v>38312.088376</c:v>
                </c:pt>
                <c:pt idx="349">
                  <c:v>36910.254397999997</c:v>
                </c:pt>
                <c:pt idx="350">
                  <c:v>35619.190430000002</c:v>
                </c:pt>
                <c:pt idx="351">
                  <c:v>34783.064577999998</c:v>
                </c:pt>
                <c:pt idx="352">
                  <c:v>34989.55042</c:v>
                </c:pt>
                <c:pt idx="353">
                  <c:v>35826.464597000006</c:v>
                </c:pt>
                <c:pt idx="354">
                  <c:v>39761.399449600001</c:v>
                </c:pt>
                <c:pt idx="355">
                  <c:v>41824.091402599995</c:v>
                </c:pt>
                <c:pt idx="356">
                  <c:v>42495.242247299997</c:v>
                </c:pt>
                <c:pt idx="357">
                  <c:v>42575.479489700003</c:v>
                </c:pt>
                <c:pt idx="358">
                  <c:v>41312.197026499998</c:v>
                </c:pt>
                <c:pt idx="359">
                  <c:v>39218.260300900001</c:v>
                </c:pt>
                <c:pt idx="360">
                  <c:v>37580.784000300002</c:v>
                </c:pt>
                <c:pt idx="361">
                  <c:v>37037.029936499996</c:v>
                </c:pt>
                <c:pt idx="362">
                  <c:v>36734.420354100002</c:v>
                </c:pt>
                <c:pt idx="363">
                  <c:v>37021.506346399998</c:v>
                </c:pt>
                <c:pt idx="364">
                  <c:v>37986.936153000002</c:v>
                </c:pt>
                <c:pt idx="365">
                  <c:v>40194.650757000003</c:v>
                </c:pt>
                <c:pt idx="366">
                  <c:v>43941.856444999998</c:v>
                </c:pt>
                <c:pt idx="367">
                  <c:v>48074.261232000004</c:v>
                </c:pt>
                <c:pt idx="368">
                  <c:v>47151.000364</c:v>
                </c:pt>
                <c:pt idx="369">
                  <c:v>44507.149904000005</c:v>
                </c:pt>
                <c:pt idx="370">
                  <c:v>41854.991458999997</c:v>
                </c:pt>
                <c:pt idx="371">
                  <c:v>39376.764898000001</c:v>
                </c:pt>
                <c:pt idx="372">
                  <c:v>35662.810544</c:v>
                </c:pt>
                <c:pt idx="373">
                  <c:v>32749.388914999996</c:v>
                </c:pt>
                <c:pt idx="374">
                  <c:v>31346.471193999998</c:v>
                </c:pt>
                <c:pt idx="375">
                  <c:v>30202.159910000002</c:v>
                </c:pt>
                <c:pt idx="376">
                  <c:v>29770.326177000003</c:v>
                </c:pt>
                <c:pt idx="377">
                  <c:v>29977.056881</c:v>
                </c:pt>
                <c:pt idx="378">
                  <c:v>32246.964841000001</c:v>
                </c:pt>
                <c:pt idx="379">
                  <c:v>32138.35498</c:v>
                </c:pt>
                <c:pt idx="380">
                  <c:v>31239.998531000001</c:v>
                </c:pt>
                <c:pt idx="381">
                  <c:v>30002.229977000003</c:v>
                </c:pt>
                <c:pt idx="382">
                  <c:v>28659.662109000001</c:v>
                </c:pt>
                <c:pt idx="383">
                  <c:v>26528.593754000001</c:v>
                </c:pt>
                <c:pt idx="384">
                  <c:v>25091.992185000003</c:v>
                </c:pt>
                <c:pt idx="385">
                  <c:v>24620.399409999998</c:v>
                </c:pt>
                <c:pt idx="386">
                  <c:v>24378.798833000001</c:v>
                </c:pt>
                <c:pt idx="387">
                  <c:v>24720.491216000002</c:v>
                </c:pt>
                <c:pt idx="388">
                  <c:v>25396.806646000001</c:v>
                </c:pt>
                <c:pt idx="389">
                  <c:v>26268.854490999998</c:v>
                </c:pt>
                <c:pt idx="390">
                  <c:v>28031.083009000002</c:v>
                </c:pt>
                <c:pt idx="391">
                  <c:v>30022.993169000001</c:v>
                </c:pt>
                <c:pt idx="392">
                  <c:v>31280.112306999996</c:v>
                </c:pt>
                <c:pt idx="393">
                  <c:v>32050.420900999998</c:v>
                </c:pt>
                <c:pt idx="394">
                  <c:v>31849.520508000001</c:v>
                </c:pt>
                <c:pt idx="395">
                  <c:v>29013.185548000001</c:v>
                </c:pt>
                <c:pt idx="396">
                  <c:v>26135.639159999999</c:v>
                </c:pt>
                <c:pt idx="397">
                  <c:v>24384.862309</c:v>
                </c:pt>
                <c:pt idx="398">
                  <c:v>22916.07129</c:v>
                </c:pt>
                <c:pt idx="399">
                  <c:v>22158.146479999999</c:v>
                </c:pt>
                <c:pt idx="400">
                  <c:v>22018.255863999999</c:v>
                </c:pt>
                <c:pt idx="401">
                  <c:v>24329.217776999998</c:v>
                </c:pt>
                <c:pt idx="402">
                  <c:v>29075.245363999999</c:v>
                </c:pt>
                <c:pt idx="403">
                  <c:v>30761.980226999996</c:v>
                </c:pt>
                <c:pt idx="404">
                  <c:v>30892.413334000001</c:v>
                </c:pt>
                <c:pt idx="405">
                  <c:v>31037.831052000001</c:v>
                </c:pt>
                <c:pt idx="406">
                  <c:v>31027.075200000003</c:v>
                </c:pt>
                <c:pt idx="407">
                  <c:v>30437.305789999999</c:v>
                </c:pt>
                <c:pt idx="408">
                  <c:v>29353.885012999999</c:v>
                </c:pt>
                <c:pt idx="409">
                  <c:v>28487.007572999999</c:v>
                </c:pt>
                <c:pt idx="410">
                  <c:v>27782.119137999998</c:v>
                </c:pt>
                <c:pt idx="411">
                  <c:v>27798.331783000001</c:v>
                </c:pt>
                <c:pt idx="412">
                  <c:v>27681.509275</c:v>
                </c:pt>
                <c:pt idx="413">
                  <c:v>28312.119624999999</c:v>
                </c:pt>
                <c:pt idx="414">
                  <c:v>29327.297607</c:v>
                </c:pt>
                <c:pt idx="415">
                  <c:v>30699.436525999998</c:v>
                </c:pt>
                <c:pt idx="416">
                  <c:v>30809.216798000001</c:v>
                </c:pt>
                <c:pt idx="417">
                  <c:v>29519.625004000001</c:v>
                </c:pt>
                <c:pt idx="418">
                  <c:v>29799.934572999999</c:v>
                </c:pt>
                <c:pt idx="419">
                  <c:v>28662.079099999999</c:v>
                </c:pt>
                <c:pt idx="420">
                  <c:v>27260.808104000003</c:v>
                </c:pt>
                <c:pt idx="421">
                  <c:v>26208.752927000001</c:v>
                </c:pt>
                <c:pt idx="422">
                  <c:v>24891.587891000003</c:v>
                </c:pt>
                <c:pt idx="423">
                  <c:v>23690.777341000001</c:v>
                </c:pt>
                <c:pt idx="424">
                  <c:v>23498.387207</c:v>
                </c:pt>
                <c:pt idx="425">
                  <c:v>24496.848142999999</c:v>
                </c:pt>
                <c:pt idx="426">
                  <c:v>27353.180668000001</c:v>
                </c:pt>
                <c:pt idx="427">
                  <c:v>26809.968263000002</c:v>
                </c:pt>
                <c:pt idx="428">
                  <c:v>26444.986814999997</c:v>
                </c:pt>
                <c:pt idx="429">
                  <c:v>25995.007814000004</c:v>
                </c:pt>
                <c:pt idx="430">
                  <c:v>25021.426755000004</c:v>
                </c:pt>
                <c:pt idx="431">
                  <c:v>23712.169430999998</c:v>
                </c:pt>
                <c:pt idx="432">
                  <c:v>22935.547366999999</c:v>
                </c:pt>
                <c:pt idx="433">
                  <c:v>22943.580566000001</c:v>
                </c:pt>
                <c:pt idx="434">
                  <c:v>23293.368656999999</c:v>
                </c:pt>
                <c:pt idx="435">
                  <c:v>24562.839352999999</c:v>
                </c:pt>
                <c:pt idx="436">
                  <c:v>25580.350096999999</c:v>
                </c:pt>
                <c:pt idx="437">
                  <c:v>27837.138185000003</c:v>
                </c:pt>
                <c:pt idx="438">
                  <c:v>31430.759767000003</c:v>
                </c:pt>
                <c:pt idx="439">
                  <c:v>35398.331544000001</c:v>
                </c:pt>
                <c:pt idx="440">
                  <c:v>36384.557612999997</c:v>
                </c:pt>
                <c:pt idx="441">
                  <c:v>36284.390384999999</c:v>
                </c:pt>
                <c:pt idx="442">
                  <c:v>36165.710818</c:v>
                </c:pt>
                <c:pt idx="443">
                  <c:v>35204.021907900002</c:v>
                </c:pt>
                <c:pt idx="444">
                  <c:v>33914.8824513</c:v>
                </c:pt>
                <c:pt idx="445">
                  <c:v>32974.293457</c:v>
                </c:pt>
                <c:pt idx="446">
                  <c:v>32612.8704186</c:v>
                </c:pt>
                <c:pt idx="447">
                  <c:v>32264.347047100004</c:v>
                </c:pt>
                <c:pt idx="448">
                  <c:v>32515.846496599999</c:v>
                </c:pt>
                <c:pt idx="449">
                  <c:v>32661.219637499998</c:v>
                </c:pt>
                <c:pt idx="450">
                  <c:v>34365.022281600002</c:v>
                </c:pt>
                <c:pt idx="451">
                  <c:v>35858.312866200002</c:v>
                </c:pt>
                <c:pt idx="452">
                  <c:v>35022.366453000002</c:v>
                </c:pt>
                <c:pt idx="453">
                  <c:v>33830.804075</c:v>
                </c:pt>
                <c:pt idx="454">
                  <c:v>31446.234128000004</c:v>
                </c:pt>
                <c:pt idx="455">
                  <c:v>28999.281616999997</c:v>
                </c:pt>
                <c:pt idx="456">
                  <c:v>27140.938716000001</c:v>
                </c:pt>
                <c:pt idx="457">
                  <c:v>26502.079105000001</c:v>
                </c:pt>
                <c:pt idx="458">
                  <c:v>26252.138178999998</c:v>
                </c:pt>
                <c:pt idx="459">
                  <c:v>26051.120608999998</c:v>
                </c:pt>
                <c:pt idx="460">
                  <c:v>26579.768312</c:v>
                </c:pt>
                <c:pt idx="461">
                  <c:v>28261.021725000002</c:v>
                </c:pt>
                <c:pt idx="462">
                  <c:v>32183.861330999996</c:v>
                </c:pt>
                <c:pt idx="463">
                  <c:v>37037.705319000001</c:v>
                </c:pt>
                <c:pt idx="464">
                  <c:v>35728.635986000001</c:v>
                </c:pt>
                <c:pt idx="465">
                  <c:v>34719.891118</c:v>
                </c:pt>
                <c:pt idx="466">
                  <c:v>34055.107915000001</c:v>
                </c:pt>
                <c:pt idx="467">
                  <c:v>32751.624268</c:v>
                </c:pt>
                <c:pt idx="468">
                  <c:v>31549.283693000001</c:v>
                </c:pt>
                <c:pt idx="469">
                  <c:v>30368.314699999995</c:v>
                </c:pt>
                <c:pt idx="470">
                  <c:v>30029.346191000001</c:v>
                </c:pt>
                <c:pt idx="471">
                  <c:v>29699.756105999997</c:v>
                </c:pt>
                <c:pt idx="472">
                  <c:v>29362.928711</c:v>
                </c:pt>
                <c:pt idx="473">
                  <c:v>28787.349122000003</c:v>
                </c:pt>
                <c:pt idx="474">
                  <c:v>30379.669435999996</c:v>
                </c:pt>
                <c:pt idx="475">
                  <c:v>30021.497068999997</c:v>
                </c:pt>
                <c:pt idx="476">
                  <c:v>28523.255856</c:v>
                </c:pt>
                <c:pt idx="477">
                  <c:v>27051.637208</c:v>
                </c:pt>
                <c:pt idx="478">
                  <c:v>25747.556646000001</c:v>
                </c:pt>
                <c:pt idx="479">
                  <c:v>23599.257809000002</c:v>
                </c:pt>
                <c:pt idx="480">
                  <c:v>22260.538087000001</c:v>
                </c:pt>
                <c:pt idx="481">
                  <c:v>21855.424321000002</c:v>
                </c:pt>
                <c:pt idx="482">
                  <c:v>21828.501953999999</c:v>
                </c:pt>
                <c:pt idx="483">
                  <c:v>22486.500493</c:v>
                </c:pt>
                <c:pt idx="484">
                  <c:v>23909.749269</c:v>
                </c:pt>
                <c:pt idx="485">
                  <c:v>25642.408691000001</c:v>
                </c:pt>
                <c:pt idx="486">
                  <c:v>29429.961422</c:v>
                </c:pt>
                <c:pt idx="487">
                  <c:v>33742.136474999999</c:v>
                </c:pt>
                <c:pt idx="488">
                  <c:v>32753.674801000001</c:v>
                </c:pt>
                <c:pt idx="489">
                  <c:v>32987.644039999999</c:v>
                </c:pt>
                <c:pt idx="490">
                  <c:v>32837.163578</c:v>
                </c:pt>
                <c:pt idx="491">
                  <c:v>33079.880123000003</c:v>
                </c:pt>
                <c:pt idx="492">
                  <c:v>32656.051761999999</c:v>
                </c:pt>
                <c:pt idx="493">
                  <c:v>32094.897709000001</c:v>
                </c:pt>
                <c:pt idx="494">
                  <c:v>31925.149904000002</c:v>
                </c:pt>
                <c:pt idx="495">
                  <c:v>30972.826417000004</c:v>
                </c:pt>
                <c:pt idx="496">
                  <c:v>30664.981447999999</c:v>
                </c:pt>
                <c:pt idx="497">
                  <c:v>31274.780271000003</c:v>
                </c:pt>
                <c:pt idx="498">
                  <c:v>32897.832026999997</c:v>
                </c:pt>
                <c:pt idx="499">
                  <c:v>33036.058103000003</c:v>
                </c:pt>
                <c:pt idx="500">
                  <c:v>32660.384769</c:v>
                </c:pt>
                <c:pt idx="501">
                  <c:v>32522.884275999997</c:v>
                </c:pt>
                <c:pt idx="502">
                  <c:v>30092.025387000002</c:v>
                </c:pt>
                <c:pt idx="503">
                  <c:v>27374.222169000001</c:v>
                </c:pt>
                <c:pt idx="504">
                  <c:v>24645.544439000001</c:v>
                </c:pt>
                <c:pt idx="505">
                  <c:v>22250.271971000002</c:v>
                </c:pt>
                <c:pt idx="506">
                  <c:v>20970.873536999999</c:v>
                </c:pt>
                <c:pt idx="507">
                  <c:v>20637.055662999999</c:v>
                </c:pt>
                <c:pt idx="508">
                  <c:v>20856.794924999998</c:v>
                </c:pt>
                <c:pt idx="509">
                  <c:v>22212.187501</c:v>
                </c:pt>
                <c:pt idx="510">
                  <c:v>26100.111330999996</c:v>
                </c:pt>
                <c:pt idx="511">
                  <c:v>31320.746582</c:v>
                </c:pt>
                <c:pt idx="512">
                  <c:v>32299.230957</c:v>
                </c:pt>
                <c:pt idx="513">
                  <c:v>33734.840327999998</c:v>
                </c:pt>
                <c:pt idx="514">
                  <c:v>34530.091306999995</c:v>
                </c:pt>
                <c:pt idx="515">
                  <c:v>35048.712896000005</c:v>
                </c:pt>
                <c:pt idx="516">
                  <c:v>34791.108396000003</c:v>
                </c:pt>
                <c:pt idx="517">
                  <c:v>35396.393552000001</c:v>
                </c:pt>
                <c:pt idx="518">
                  <c:v>35406.800780999998</c:v>
                </c:pt>
                <c:pt idx="519">
                  <c:v>35900.240725999996</c:v>
                </c:pt>
                <c:pt idx="520">
                  <c:v>36744.702147999997</c:v>
                </c:pt>
                <c:pt idx="521">
                  <c:v>37559.878419999994</c:v>
                </c:pt>
                <c:pt idx="522">
                  <c:v>40263.383786999999</c:v>
                </c:pt>
                <c:pt idx="523">
                  <c:v>40628.227048000001</c:v>
                </c:pt>
                <c:pt idx="524">
                  <c:v>40871.552251000001</c:v>
                </c:pt>
                <c:pt idx="525">
                  <c:v>39545.460934000002</c:v>
                </c:pt>
                <c:pt idx="526">
                  <c:v>37713.470215000001</c:v>
                </c:pt>
                <c:pt idx="527">
                  <c:v>35085.612305000002</c:v>
                </c:pt>
                <c:pt idx="528">
                  <c:v>32839.349116999998</c:v>
                </c:pt>
                <c:pt idx="529">
                  <c:v>32435.989497999999</c:v>
                </c:pt>
                <c:pt idx="530">
                  <c:v>32002.977537000002</c:v>
                </c:pt>
                <c:pt idx="531">
                  <c:v>32261.795166</c:v>
                </c:pt>
                <c:pt idx="532">
                  <c:v>32741.084469000001</c:v>
                </c:pt>
                <c:pt idx="533">
                  <c:v>34620.101315</c:v>
                </c:pt>
                <c:pt idx="534">
                  <c:v>38535.204589000001</c:v>
                </c:pt>
                <c:pt idx="535">
                  <c:v>42554.343755000002</c:v>
                </c:pt>
                <c:pt idx="536">
                  <c:v>42330.382080000003</c:v>
                </c:pt>
                <c:pt idx="537">
                  <c:v>42168.465824999999</c:v>
                </c:pt>
                <c:pt idx="538">
                  <c:v>41812.175780999998</c:v>
                </c:pt>
                <c:pt idx="539">
                  <c:v>41057.713133999998</c:v>
                </c:pt>
                <c:pt idx="540">
                  <c:v>40064.400388000002</c:v>
                </c:pt>
                <c:pt idx="541">
                  <c:v>38494.120607999997</c:v>
                </c:pt>
                <c:pt idx="542">
                  <c:v>37079.125732</c:v>
                </c:pt>
                <c:pt idx="543">
                  <c:v>35487.631353000004</c:v>
                </c:pt>
                <c:pt idx="544">
                  <c:v>35393.563964000001</c:v>
                </c:pt>
                <c:pt idx="545">
                  <c:v>35966.811520000003</c:v>
                </c:pt>
                <c:pt idx="546">
                  <c:v>38870.207761000005</c:v>
                </c:pt>
                <c:pt idx="547">
                  <c:v>39644.699949000002</c:v>
                </c:pt>
                <c:pt idx="548">
                  <c:v>39069.164060999996</c:v>
                </c:pt>
                <c:pt idx="549">
                  <c:v>37921.986820999999</c:v>
                </c:pt>
                <c:pt idx="550">
                  <c:v>36540.701173999994</c:v>
                </c:pt>
                <c:pt idx="551">
                  <c:v>34839.539548000001</c:v>
                </c:pt>
                <c:pt idx="552">
                  <c:v>33271.655763000002</c:v>
                </c:pt>
                <c:pt idx="553">
                  <c:v>32786.000484999997</c:v>
                </c:pt>
                <c:pt idx="554">
                  <c:v>32714.691892999996</c:v>
                </c:pt>
                <c:pt idx="555">
                  <c:v>32373.756834999996</c:v>
                </c:pt>
                <c:pt idx="556">
                  <c:v>33118.141604999997</c:v>
                </c:pt>
                <c:pt idx="557">
                  <c:v>34422.372556999995</c:v>
                </c:pt>
                <c:pt idx="558">
                  <c:v>37153.598634000002</c:v>
                </c:pt>
                <c:pt idx="559">
                  <c:v>39388.866701999999</c:v>
                </c:pt>
                <c:pt idx="560">
                  <c:v>40940.142087</c:v>
                </c:pt>
                <c:pt idx="561">
                  <c:v>41420.167477000003</c:v>
                </c:pt>
                <c:pt idx="562">
                  <c:v>40498.657100999997</c:v>
                </c:pt>
                <c:pt idx="563">
                  <c:v>38716.930784899996</c:v>
                </c:pt>
                <c:pt idx="564">
                  <c:v>36303.824586200004</c:v>
                </c:pt>
                <c:pt idx="565">
                  <c:v>33906.681090099999</c:v>
                </c:pt>
                <c:pt idx="566">
                  <c:v>31476.850954999998</c:v>
                </c:pt>
                <c:pt idx="567">
                  <c:v>30142.798586000001</c:v>
                </c:pt>
                <c:pt idx="568">
                  <c:v>29523.593019</c:v>
                </c:pt>
                <c:pt idx="569">
                  <c:v>29480.120236000002</c:v>
                </c:pt>
                <c:pt idx="570">
                  <c:v>31309.307132999998</c:v>
                </c:pt>
                <c:pt idx="571">
                  <c:v>31946.851076999996</c:v>
                </c:pt>
                <c:pt idx="572">
                  <c:v>30734.576172000001</c:v>
                </c:pt>
                <c:pt idx="573">
                  <c:v>29708.605952999998</c:v>
                </c:pt>
                <c:pt idx="574">
                  <c:v>28165.440435</c:v>
                </c:pt>
                <c:pt idx="575">
                  <c:v>27131.000004000001</c:v>
                </c:pt>
                <c:pt idx="576">
                  <c:v>26144.027345999995</c:v>
                </c:pt>
                <c:pt idx="577">
                  <c:v>25074.946774</c:v>
                </c:pt>
                <c:pt idx="578">
                  <c:v>24801.720209999999</c:v>
                </c:pt>
                <c:pt idx="579">
                  <c:v>24854.347653000001</c:v>
                </c:pt>
                <c:pt idx="580">
                  <c:v>25483.644532000002</c:v>
                </c:pt>
                <c:pt idx="581">
                  <c:v>26647.329595000003</c:v>
                </c:pt>
                <c:pt idx="582">
                  <c:v>28278.296880000002</c:v>
                </c:pt>
                <c:pt idx="583">
                  <c:v>30082.058103999996</c:v>
                </c:pt>
                <c:pt idx="584">
                  <c:v>30535.804204</c:v>
                </c:pt>
                <c:pt idx="585">
                  <c:v>31096.568357999997</c:v>
                </c:pt>
                <c:pt idx="586">
                  <c:v>30527.072267999996</c:v>
                </c:pt>
                <c:pt idx="587">
                  <c:v>28770.130861000001</c:v>
                </c:pt>
                <c:pt idx="588">
                  <c:v>28415.174315</c:v>
                </c:pt>
                <c:pt idx="589">
                  <c:v>26430.855467000001</c:v>
                </c:pt>
                <c:pt idx="590">
                  <c:v>26206.530762000002</c:v>
                </c:pt>
                <c:pt idx="591">
                  <c:v>26553.90869</c:v>
                </c:pt>
                <c:pt idx="592">
                  <c:v>27243.004883000001</c:v>
                </c:pt>
                <c:pt idx="593">
                  <c:v>28508.462159000002</c:v>
                </c:pt>
                <c:pt idx="594">
                  <c:v>31556.034183</c:v>
                </c:pt>
                <c:pt idx="595">
                  <c:v>33977.056638999995</c:v>
                </c:pt>
                <c:pt idx="596">
                  <c:v>34260.004884999995</c:v>
                </c:pt>
                <c:pt idx="597">
                  <c:v>33590.189944999998</c:v>
                </c:pt>
                <c:pt idx="598">
                  <c:v>32562.782594000004</c:v>
                </c:pt>
                <c:pt idx="599">
                  <c:v>30440.360226000001</c:v>
                </c:pt>
                <c:pt idx="600">
                  <c:v>28511.312256000001</c:v>
                </c:pt>
                <c:pt idx="601">
                  <c:v>27579.248291</c:v>
                </c:pt>
                <c:pt idx="602">
                  <c:v>27035.515381000001</c:v>
                </c:pt>
                <c:pt idx="603">
                  <c:v>27401.391112999998</c:v>
                </c:pt>
                <c:pt idx="604">
                  <c:v>28230.881590999998</c:v>
                </c:pt>
                <c:pt idx="605">
                  <c:v>30546.869624999999</c:v>
                </c:pt>
                <c:pt idx="606">
                  <c:v>34943.923341999995</c:v>
                </c:pt>
                <c:pt idx="607">
                  <c:v>39021.149906999999</c:v>
                </c:pt>
                <c:pt idx="608">
                  <c:v>37474.085942000005</c:v>
                </c:pt>
                <c:pt idx="609">
                  <c:v>36012.432858</c:v>
                </c:pt>
                <c:pt idx="610">
                  <c:v>35601.026857999997</c:v>
                </c:pt>
                <c:pt idx="611">
                  <c:v>34866.798339000001</c:v>
                </c:pt>
                <c:pt idx="612">
                  <c:v>33872.231565999995</c:v>
                </c:pt>
                <c:pt idx="613">
                  <c:v>32744.865726</c:v>
                </c:pt>
                <c:pt idx="614">
                  <c:v>32017.903317</c:v>
                </c:pt>
                <c:pt idx="615">
                  <c:v>31122.338500999998</c:v>
                </c:pt>
                <c:pt idx="616">
                  <c:v>30976.656981</c:v>
                </c:pt>
                <c:pt idx="617">
                  <c:v>31403.082402</c:v>
                </c:pt>
                <c:pt idx="618">
                  <c:v>33227.545528000002</c:v>
                </c:pt>
                <c:pt idx="619">
                  <c:v>34157.301267000003</c:v>
                </c:pt>
                <c:pt idx="620">
                  <c:v>33484.367437000001</c:v>
                </c:pt>
                <c:pt idx="621">
                  <c:v>32102.447017999999</c:v>
                </c:pt>
                <c:pt idx="622">
                  <c:v>30008.520261999998</c:v>
                </c:pt>
                <c:pt idx="623">
                  <c:v>27484.825926000001</c:v>
                </c:pt>
                <c:pt idx="624">
                  <c:v>25870.356688</c:v>
                </c:pt>
                <c:pt idx="625">
                  <c:v>24991.471438</c:v>
                </c:pt>
                <c:pt idx="626">
                  <c:v>24983.444341000002</c:v>
                </c:pt>
                <c:pt idx="627">
                  <c:v>25244.802006000002</c:v>
                </c:pt>
                <c:pt idx="628">
                  <c:v>26395.055178999999</c:v>
                </c:pt>
                <c:pt idx="629">
                  <c:v>28869.065918</c:v>
                </c:pt>
                <c:pt idx="630">
                  <c:v>33264.947025000001</c:v>
                </c:pt>
                <c:pt idx="631">
                  <c:v>38037.682375999997</c:v>
                </c:pt>
                <c:pt idx="632">
                  <c:v>37173.253785000001</c:v>
                </c:pt>
                <c:pt idx="633">
                  <c:v>35858.939024599997</c:v>
                </c:pt>
                <c:pt idx="634">
                  <c:v>35269.468229999999</c:v>
                </c:pt>
                <c:pt idx="635">
                  <c:v>34380.034197399997</c:v>
                </c:pt>
                <c:pt idx="636">
                  <c:v>33686.130523699998</c:v>
                </c:pt>
                <c:pt idx="637">
                  <c:v>33294.449678999998</c:v>
                </c:pt>
                <c:pt idx="638">
                  <c:v>33220.932491400003</c:v>
                </c:pt>
                <c:pt idx="639">
                  <c:v>33181.947017700004</c:v>
                </c:pt>
                <c:pt idx="640">
                  <c:v>33527.939266300004</c:v>
                </c:pt>
                <c:pt idx="641">
                  <c:v>33472.588260600001</c:v>
                </c:pt>
                <c:pt idx="642">
                  <c:v>33610.348629100001</c:v>
                </c:pt>
                <c:pt idx="643">
                  <c:v>34305.806271000001</c:v>
                </c:pt>
                <c:pt idx="644">
                  <c:v>32826.760503000005</c:v>
                </c:pt>
                <c:pt idx="645">
                  <c:v>31010.387449000002</c:v>
                </c:pt>
                <c:pt idx="646">
                  <c:v>28518.170165000003</c:v>
                </c:pt>
                <c:pt idx="647">
                  <c:v>25028.444332999999</c:v>
                </c:pt>
                <c:pt idx="648">
                  <c:v>22618.918460000001</c:v>
                </c:pt>
                <c:pt idx="649">
                  <c:v>21424.167967000001</c:v>
                </c:pt>
                <c:pt idx="650">
                  <c:v>20427.346189</c:v>
                </c:pt>
                <c:pt idx="651">
                  <c:v>20548.326171000001</c:v>
                </c:pt>
                <c:pt idx="652">
                  <c:v>21136.808106</c:v>
                </c:pt>
                <c:pt idx="653">
                  <c:v>22398.010741999999</c:v>
                </c:pt>
                <c:pt idx="654">
                  <c:v>26464.552242000002</c:v>
                </c:pt>
                <c:pt idx="655">
                  <c:v>31378.816892999996</c:v>
                </c:pt>
                <c:pt idx="656">
                  <c:v>30587.680172</c:v>
                </c:pt>
                <c:pt idx="657">
                  <c:v>29671.730474000004</c:v>
                </c:pt>
                <c:pt idx="658">
                  <c:v>30652.234132000001</c:v>
                </c:pt>
                <c:pt idx="659">
                  <c:v>30229.014406999999</c:v>
                </c:pt>
                <c:pt idx="660">
                  <c:v>30076.064455999996</c:v>
                </c:pt>
                <c:pt idx="661">
                  <c:v>30502.854250999997</c:v>
                </c:pt>
                <c:pt idx="662">
                  <c:v>30373.335934000002</c:v>
                </c:pt>
                <c:pt idx="663">
                  <c:v>30168.112550999998</c:v>
                </c:pt>
                <c:pt idx="664">
                  <c:v>29905.672366999999</c:v>
                </c:pt>
                <c:pt idx="665">
                  <c:v>30392.592287999996</c:v>
                </c:pt>
                <c:pt idx="666">
                  <c:v>31526.689210000004</c:v>
                </c:pt>
                <c:pt idx="667">
                  <c:v>32210.955816000002</c:v>
                </c:pt>
                <c:pt idx="668">
                  <c:v>31356.043947999999</c:v>
                </c:pt>
                <c:pt idx="669">
                  <c:v>29364.568362999998</c:v>
                </c:pt>
                <c:pt idx="670">
                  <c:v>26350.181153999998</c:v>
                </c:pt>
                <c:pt idx="671">
                  <c:v>23892.988278000001</c:v>
                </c:pt>
                <c:pt idx="672">
                  <c:v>22018.457031999998</c:v>
                </c:pt>
                <c:pt idx="673">
                  <c:v>21458.015620999999</c:v>
                </c:pt>
                <c:pt idx="674">
                  <c:v>21824.914307999999</c:v>
                </c:pt>
                <c:pt idx="675">
                  <c:v>22093.30615</c:v>
                </c:pt>
                <c:pt idx="676">
                  <c:v>22713.504152000001</c:v>
                </c:pt>
                <c:pt idx="677">
                  <c:v>23503.273686</c:v>
                </c:pt>
                <c:pt idx="678">
                  <c:v>25097.434569999998</c:v>
                </c:pt>
                <c:pt idx="679">
                  <c:v>28323.976072999998</c:v>
                </c:pt>
                <c:pt idx="680">
                  <c:v>26767.645511999999</c:v>
                </c:pt>
                <c:pt idx="681">
                  <c:v>26937.596191000001</c:v>
                </c:pt>
                <c:pt idx="682">
                  <c:v>25684.368165000004</c:v>
                </c:pt>
                <c:pt idx="683">
                  <c:v>25443.184568999997</c:v>
                </c:pt>
                <c:pt idx="684">
                  <c:v>25572.538087000001</c:v>
                </c:pt>
                <c:pt idx="685">
                  <c:v>25908.170414</c:v>
                </c:pt>
                <c:pt idx="686">
                  <c:v>25763.703618</c:v>
                </c:pt>
                <c:pt idx="687">
                  <c:v>25787.565435</c:v>
                </c:pt>
                <c:pt idx="688">
                  <c:v>25920.834470999998</c:v>
                </c:pt>
                <c:pt idx="689">
                  <c:v>25971.646482000004</c:v>
                </c:pt>
                <c:pt idx="690">
                  <c:v>27999.746584999997</c:v>
                </c:pt>
                <c:pt idx="691">
                  <c:v>30216.670414</c:v>
                </c:pt>
                <c:pt idx="692">
                  <c:v>30589.238277</c:v>
                </c:pt>
                <c:pt idx="693">
                  <c:v>29984.327637000002</c:v>
                </c:pt>
                <c:pt idx="694">
                  <c:v>27842.270997000003</c:v>
                </c:pt>
                <c:pt idx="695">
                  <c:v>26098.118651000001</c:v>
                </c:pt>
                <c:pt idx="696">
                  <c:v>24644.226812000001</c:v>
                </c:pt>
                <c:pt idx="697">
                  <c:v>24360.406734</c:v>
                </c:pt>
                <c:pt idx="698">
                  <c:v>24433.263186</c:v>
                </c:pt>
                <c:pt idx="699">
                  <c:v>24581.834714000001</c:v>
                </c:pt>
                <c:pt idx="700">
                  <c:v>25316.460939000001</c:v>
                </c:pt>
                <c:pt idx="701">
                  <c:v>27085.241946000002</c:v>
                </c:pt>
                <c:pt idx="702">
                  <c:v>30794.65942</c:v>
                </c:pt>
                <c:pt idx="703">
                  <c:v>35098.602291000003</c:v>
                </c:pt>
                <c:pt idx="704">
                  <c:v>34845.126710000004</c:v>
                </c:pt>
                <c:pt idx="705">
                  <c:v>34893.263676000002</c:v>
                </c:pt>
                <c:pt idx="706">
                  <c:v>34356.487058999999</c:v>
                </c:pt>
                <c:pt idx="707">
                  <c:v>33668.806638000002</c:v>
                </c:pt>
                <c:pt idx="708">
                  <c:v>32893.872804999999</c:v>
                </c:pt>
                <c:pt idx="709">
                  <c:v>32544.030759000001</c:v>
                </c:pt>
                <c:pt idx="710">
                  <c:v>32233.862794999997</c:v>
                </c:pt>
                <c:pt idx="711">
                  <c:v>31497.341671000002</c:v>
                </c:pt>
                <c:pt idx="712">
                  <c:v>31162.104488000001</c:v>
                </c:pt>
                <c:pt idx="713">
                  <c:v>31519.395138</c:v>
                </c:pt>
                <c:pt idx="714">
                  <c:v>33705.779905999996</c:v>
                </c:pt>
                <c:pt idx="715">
                  <c:v>34659.099363999994</c:v>
                </c:pt>
                <c:pt idx="716">
                  <c:v>33537.291995</c:v>
                </c:pt>
                <c:pt idx="717">
                  <c:v>32785.794675000005</c:v>
                </c:pt>
                <c:pt idx="718">
                  <c:v>30702.223390999996</c:v>
                </c:pt>
                <c:pt idx="719">
                  <c:v>28900.761719999999</c:v>
                </c:pt>
                <c:pt idx="720">
                  <c:v>27337.517339000002</c:v>
                </c:pt>
                <c:pt idx="721">
                  <c:v>26220.092046000002</c:v>
                </c:pt>
                <c:pt idx="722">
                  <c:v>25632.334232000001</c:v>
                </c:pt>
                <c:pt idx="723">
                  <c:v>25071.508296</c:v>
                </c:pt>
                <c:pt idx="724">
                  <c:v>24613.508784999998</c:v>
                </c:pt>
                <c:pt idx="725">
                  <c:v>24980.665036000002</c:v>
                </c:pt>
                <c:pt idx="726">
                  <c:v>26269.808106</c:v>
                </c:pt>
                <c:pt idx="727">
                  <c:v>28246.531247000003</c:v>
                </c:pt>
                <c:pt idx="728">
                  <c:v>29888.952638999996</c:v>
                </c:pt>
                <c:pt idx="729">
                  <c:v>31373.818849999996</c:v>
                </c:pt>
                <c:pt idx="730">
                  <c:v>31785.221189999997</c:v>
                </c:pt>
                <c:pt idx="731">
                  <c:v>31046.642577999999</c:v>
                </c:pt>
                <c:pt idx="732">
                  <c:v>30118.684572000002</c:v>
                </c:pt>
                <c:pt idx="733">
                  <c:v>29019.688962000004</c:v>
                </c:pt>
                <c:pt idx="734">
                  <c:v>28282.768064999997</c:v>
                </c:pt>
                <c:pt idx="735">
                  <c:v>27947.733884000001</c:v>
                </c:pt>
                <c:pt idx="736">
                  <c:v>28248.798340000001</c:v>
                </c:pt>
                <c:pt idx="737">
                  <c:v>29332.223142999996</c:v>
                </c:pt>
                <c:pt idx="738">
                  <c:v>31600.299806999996</c:v>
                </c:pt>
                <c:pt idx="739">
                  <c:v>31967.410885000001</c:v>
                </c:pt>
                <c:pt idx="740">
                  <c:v>31916.031249</c:v>
                </c:pt>
                <c:pt idx="741">
                  <c:v>30716.243407999998</c:v>
                </c:pt>
                <c:pt idx="742">
                  <c:v>28735.074707</c:v>
                </c:pt>
                <c:pt idx="743">
                  <c:v>26933.740235000001</c:v>
                </c:pt>
                <c:pt idx="744">
                  <c:v>25285.932617999999</c:v>
                </c:pt>
                <c:pt idx="745">
                  <c:v>23785.561518999999</c:v>
                </c:pt>
                <c:pt idx="746">
                  <c:v>22759.198735000002</c:v>
                </c:pt>
                <c:pt idx="747">
                  <c:v>22540.155514999999</c:v>
                </c:pt>
                <c:pt idx="748">
                  <c:v>23001.269528000001</c:v>
                </c:pt>
                <c:pt idx="749">
                  <c:v>23348.526855</c:v>
                </c:pt>
                <c:pt idx="750">
                  <c:v>23863.036864000002</c:v>
                </c:pt>
                <c:pt idx="751">
                  <c:v>24736.547854999997</c:v>
                </c:pt>
                <c:pt idx="752">
                  <c:v>24820.167967999998</c:v>
                </c:pt>
                <c:pt idx="753">
                  <c:v>24907.207033999999</c:v>
                </c:pt>
                <c:pt idx="754">
                  <c:v>23713.602050000001</c:v>
                </c:pt>
                <c:pt idx="755">
                  <c:v>23605.908203999999</c:v>
                </c:pt>
                <c:pt idx="756">
                  <c:v>23845.082034999999</c:v>
                </c:pt>
                <c:pt idx="757">
                  <c:v>24205.520508999998</c:v>
                </c:pt>
                <c:pt idx="758">
                  <c:v>24521.440431999999</c:v>
                </c:pt>
                <c:pt idx="759">
                  <c:v>25646.475590000002</c:v>
                </c:pt>
                <c:pt idx="760">
                  <c:v>27177.471680000002</c:v>
                </c:pt>
                <c:pt idx="761">
                  <c:v>27732.816892999996</c:v>
                </c:pt>
                <c:pt idx="762">
                  <c:v>29491.296875</c:v>
                </c:pt>
                <c:pt idx="763">
                  <c:v>30573.414551000002</c:v>
                </c:pt>
                <c:pt idx="764">
                  <c:v>30573.149900999997</c:v>
                </c:pt>
                <c:pt idx="765">
                  <c:v>28845.538089999998</c:v>
                </c:pt>
                <c:pt idx="766">
                  <c:v>28609.369630000001</c:v>
                </c:pt>
                <c:pt idx="767">
                  <c:v>26932.286138000003</c:v>
                </c:pt>
                <c:pt idx="768">
                  <c:v>25501.847173000002</c:v>
                </c:pt>
                <c:pt idx="769">
                  <c:v>26164.858397999997</c:v>
                </c:pt>
                <c:pt idx="770">
                  <c:v>27261.456051000001</c:v>
                </c:pt>
                <c:pt idx="771">
                  <c:v>28449.220702999999</c:v>
                </c:pt>
                <c:pt idx="772">
                  <c:v>30532.566896000004</c:v>
                </c:pt>
                <c:pt idx="773">
                  <c:v>33956.011233999998</c:v>
                </c:pt>
                <c:pt idx="774">
                  <c:v>39429.825192000004</c:v>
                </c:pt>
                <c:pt idx="775">
                  <c:v>45565.218999000004</c:v>
                </c:pt>
                <c:pt idx="776">
                  <c:v>45202.197023999994</c:v>
                </c:pt>
                <c:pt idx="777">
                  <c:v>44108.738530000002</c:v>
                </c:pt>
                <c:pt idx="778">
                  <c:v>42845.144779000002</c:v>
                </c:pt>
                <c:pt idx="779">
                  <c:v>41634.997559000003</c:v>
                </c:pt>
                <c:pt idx="780">
                  <c:v>39939.4375</c:v>
                </c:pt>
                <c:pt idx="781">
                  <c:v>37443.111088999998</c:v>
                </c:pt>
                <c:pt idx="782">
                  <c:v>35858.525876</c:v>
                </c:pt>
                <c:pt idx="783">
                  <c:v>34663.689448999998</c:v>
                </c:pt>
                <c:pt idx="784">
                  <c:v>33732.530519</c:v>
                </c:pt>
                <c:pt idx="785">
                  <c:v>34834.252689000001</c:v>
                </c:pt>
                <c:pt idx="786">
                  <c:v>39270.773198000003</c:v>
                </c:pt>
                <c:pt idx="787">
                  <c:v>41473.616945000002</c:v>
                </c:pt>
                <c:pt idx="788">
                  <c:v>40860.010988999995</c:v>
                </c:pt>
                <c:pt idx="789">
                  <c:v>39367.598629</c:v>
                </c:pt>
                <c:pt idx="790">
                  <c:v>36382.480960000001</c:v>
                </c:pt>
                <c:pt idx="791">
                  <c:v>33499.054685999996</c:v>
                </c:pt>
                <c:pt idx="792">
                  <c:v>32256.023440999998</c:v>
                </c:pt>
                <c:pt idx="793">
                  <c:v>30498.659185</c:v>
                </c:pt>
                <c:pt idx="794">
                  <c:v>30047.702637000002</c:v>
                </c:pt>
                <c:pt idx="795">
                  <c:v>29945.372073999999</c:v>
                </c:pt>
                <c:pt idx="796">
                  <c:v>31185.768558</c:v>
                </c:pt>
                <c:pt idx="797">
                  <c:v>32680.238280999998</c:v>
                </c:pt>
                <c:pt idx="798">
                  <c:v>36841.631345999995</c:v>
                </c:pt>
                <c:pt idx="799">
                  <c:v>40158.512212000001</c:v>
                </c:pt>
                <c:pt idx="800">
                  <c:v>39111.250490999999</c:v>
                </c:pt>
                <c:pt idx="801">
                  <c:v>38767.105960000001</c:v>
                </c:pt>
                <c:pt idx="802">
                  <c:v>38967.378423000002</c:v>
                </c:pt>
                <c:pt idx="803">
                  <c:v>37712.393069999998</c:v>
                </c:pt>
                <c:pt idx="804">
                  <c:v>35654.992681000003</c:v>
                </c:pt>
                <c:pt idx="805">
                  <c:v>34921.310059000003</c:v>
                </c:pt>
                <c:pt idx="806">
                  <c:v>34143.149419000001</c:v>
                </c:pt>
                <c:pt idx="807">
                  <c:v>32263.543948999999</c:v>
                </c:pt>
                <c:pt idx="808">
                  <c:v>33729.368165</c:v>
                </c:pt>
                <c:pt idx="809">
                  <c:v>34844.802736000005</c:v>
                </c:pt>
                <c:pt idx="810">
                  <c:v>36850.317384999995</c:v>
                </c:pt>
                <c:pt idx="811">
                  <c:v>37010.605958</c:v>
                </c:pt>
                <c:pt idx="812">
                  <c:v>36317.621094000002</c:v>
                </c:pt>
                <c:pt idx="813">
                  <c:v>35354.250005000002</c:v>
                </c:pt>
                <c:pt idx="814">
                  <c:v>33054.907228000004</c:v>
                </c:pt>
                <c:pt idx="815">
                  <c:v>30595.147954</c:v>
                </c:pt>
                <c:pt idx="816">
                  <c:v>29495.740728000001</c:v>
                </c:pt>
                <c:pt idx="817">
                  <c:v>28569.800777</c:v>
                </c:pt>
                <c:pt idx="818">
                  <c:v>28685.532224999999</c:v>
                </c:pt>
                <c:pt idx="819">
                  <c:v>28506.655271000003</c:v>
                </c:pt>
                <c:pt idx="820">
                  <c:v>28843.479007999998</c:v>
                </c:pt>
                <c:pt idx="821">
                  <c:v>30392.168947999999</c:v>
                </c:pt>
                <c:pt idx="822">
                  <c:v>34771.629879</c:v>
                </c:pt>
                <c:pt idx="823">
                  <c:v>38585.338865000005</c:v>
                </c:pt>
                <c:pt idx="824">
                  <c:v>38054.829586</c:v>
                </c:pt>
                <c:pt idx="825">
                  <c:v>38068.466802000003</c:v>
                </c:pt>
                <c:pt idx="826">
                  <c:v>38187.490724000003</c:v>
                </c:pt>
                <c:pt idx="827">
                  <c:v>37329.935304999999</c:v>
                </c:pt>
                <c:pt idx="828">
                  <c:v>36283.458499</c:v>
                </c:pt>
                <c:pt idx="829">
                  <c:v>35470.918088000006</c:v>
                </c:pt>
                <c:pt idx="830">
                  <c:v>34526.488897000003</c:v>
                </c:pt>
                <c:pt idx="831">
                  <c:v>33405.519533999999</c:v>
                </c:pt>
                <c:pt idx="832">
                  <c:v>31489.692870999999</c:v>
                </c:pt>
                <c:pt idx="833">
                  <c:v>29491.985353999997</c:v>
                </c:pt>
                <c:pt idx="834">
                  <c:v>30533.383302999995</c:v>
                </c:pt>
                <c:pt idx="835">
                  <c:v>31554.376958000001</c:v>
                </c:pt>
                <c:pt idx="836">
                  <c:v>31281.285159999999</c:v>
                </c:pt>
                <c:pt idx="837">
                  <c:v>30933.977539</c:v>
                </c:pt>
                <c:pt idx="838">
                  <c:v>30071.838376000003</c:v>
                </c:pt>
                <c:pt idx="839">
                  <c:v>28278.194341000002</c:v>
                </c:pt>
                <c:pt idx="840">
                  <c:v>26981.582521999997</c:v>
                </c:pt>
                <c:pt idx="841">
                  <c:v>27340.451662999996</c:v>
                </c:pt>
                <c:pt idx="842">
                  <c:v>27725.563482000001</c:v>
                </c:pt>
                <c:pt idx="843">
                  <c:v>29091.130373999997</c:v>
                </c:pt>
                <c:pt idx="844">
                  <c:v>30822.898681999999</c:v>
                </c:pt>
                <c:pt idx="845">
                  <c:v>33796.166753000005</c:v>
                </c:pt>
                <c:pt idx="846">
                  <c:v>38673.255254000003</c:v>
                </c:pt>
                <c:pt idx="847">
                  <c:v>43438.146120999998</c:v>
                </c:pt>
                <c:pt idx="848">
                  <c:v>43578.207397500002</c:v>
                </c:pt>
                <c:pt idx="849">
                  <c:v>43614.189091</c:v>
                </c:pt>
                <c:pt idx="850">
                  <c:v>44310.287779499995</c:v>
                </c:pt>
                <c:pt idx="851">
                  <c:v>44482.433171500001</c:v>
                </c:pt>
                <c:pt idx="852">
                  <c:v>44143.445311199997</c:v>
                </c:pt>
                <c:pt idx="853">
                  <c:v>43732.8095741</c:v>
                </c:pt>
                <c:pt idx="854">
                  <c:v>42850.901918999996</c:v>
                </c:pt>
                <c:pt idx="855">
                  <c:v>42393.317447599999</c:v>
                </c:pt>
                <c:pt idx="856">
                  <c:v>42547.710207599994</c:v>
                </c:pt>
                <c:pt idx="857">
                  <c:v>43302.285279600001</c:v>
                </c:pt>
                <c:pt idx="858">
                  <c:v>45450.131838399997</c:v>
                </c:pt>
                <c:pt idx="859">
                  <c:v>46324.698118</c:v>
                </c:pt>
                <c:pt idx="860">
                  <c:v>45455.998655000003</c:v>
                </c:pt>
                <c:pt idx="861">
                  <c:v>43724.873777000001</c:v>
                </c:pt>
                <c:pt idx="862">
                  <c:v>40918.794435000003</c:v>
                </c:pt>
                <c:pt idx="863">
                  <c:v>37334.281734999997</c:v>
                </c:pt>
                <c:pt idx="864">
                  <c:v>34525.967770000003</c:v>
                </c:pt>
                <c:pt idx="865">
                  <c:v>32936.833004</c:v>
                </c:pt>
                <c:pt idx="866">
                  <c:v>32529.721189999997</c:v>
                </c:pt>
                <c:pt idx="867">
                  <c:v>32355.749515</c:v>
                </c:pt>
                <c:pt idx="868">
                  <c:v>32692.414552999995</c:v>
                </c:pt>
                <c:pt idx="869">
                  <c:v>33740.843749</c:v>
                </c:pt>
                <c:pt idx="870">
                  <c:v>37105.555668000001</c:v>
                </c:pt>
                <c:pt idx="871">
                  <c:v>40454.000977000003</c:v>
                </c:pt>
                <c:pt idx="872">
                  <c:v>39030.064939999997</c:v>
                </c:pt>
                <c:pt idx="873">
                  <c:v>38968.304685999996</c:v>
                </c:pt>
                <c:pt idx="874">
                  <c:v>39388.206300999998</c:v>
                </c:pt>
                <c:pt idx="875">
                  <c:v>38582.641603999997</c:v>
                </c:pt>
                <c:pt idx="876">
                  <c:v>36554.655026</c:v>
                </c:pt>
                <c:pt idx="877">
                  <c:v>34520.949951000002</c:v>
                </c:pt>
                <c:pt idx="878">
                  <c:v>32623.863771999997</c:v>
                </c:pt>
                <c:pt idx="879">
                  <c:v>30736.348630000004</c:v>
                </c:pt>
                <c:pt idx="880">
                  <c:v>29432.761724000004</c:v>
                </c:pt>
                <c:pt idx="881">
                  <c:v>29612.637211000001</c:v>
                </c:pt>
                <c:pt idx="882">
                  <c:v>30740.988766000002</c:v>
                </c:pt>
                <c:pt idx="883">
                  <c:v>30836.949711000001</c:v>
                </c:pt>
                <c:pt idx="884">
                  <c:v>29797.272466000002</c:v>
                </c:pt>
                <c:pt idx="885">
                  <c:v>29397.329103000004</c:v>
                </c:pt>
                <c:pt idx="886">
                  <c:v>28732.753911</c:v>
                </c:pt>
                <c:pt idx="887">
                  <c:v>27588.534176000001</c:v>
                </c:pt>
                <c:pt idx="888">
                  <c:v>25845.789060999996</c:v>
                </c:pt>
                <c:pt idx="889">
                  <c:v>25019.270025000002</c:v>
                </c:pt>
                <c:pt idx="890">
                  <c:v>24968.629397999997</c:v>
                </c:pt>
                <c:pt idx="891">
                  <c:v>25137.080075999998</c:v>
                </c:pt>
                <c:pt idx="892">
                  <c:v>25880.995607000004</c:v>
                </c:pt>
                <c:pt idx="893">
                  <c:v>26828.145505000004</c:v>
                </c:pt>
                <c:pt idx="894">
                  <c:v>28129.853025000004</c:v>
                </c:pt>
                <c:pt idx="895">
                  <c:v>29888.415525000004</c:v>
                </c:pt>
                <c:pt idx="896">
                  <c:v>30528.281737999998</c:v>
                </c:pt>
                <c:pt idx="897">
                  <c:v>31265.808591000001</c:v>
                </c:pt>
                <c:pt idx="898">
                  <c:v>31411.091306999999</c:v>
                </c:pt>
                <c:pt idx="899">
                  <c:v>30305.467287999996</c:v>
                </c:pt>
                <c:pt idx="900">
                  <c:v>28773.087407000003</c:v>
                </c:pt>
                <c:pt idx="901">
                  <c:v>27389.572754000001</c:v>
                </c:pt>
                <c:pt idx="902">
                  <c:v>25651.855959</c:v>
                </c:pt>
                <c:pt idx="903">
                  <c:v>24794.721188</c:v>
                </c:pt>
                <c:pt idx="904">
                  <c:v>24281.847170999998</c:v>
                </c:pt>
                <c:pt idx="905">
                  <c:v>23881.730465000001</c:v>
                </c:pt>
                <c:pt idx="906">
                  <c:v>25196.571289</c:v>
                </c:pt>
                <c:pt idx="907">
                  <c:v>25730.657224000002</c:v>
                </c:pt>
                <c:pt idx="908">
                  <c:v>24433.698243000003</c:v>
                </c:pt>
                <c:pt idx="909">
                  <c:v>23592.690430999999</c:v>
                </c:pt>
                <c:pt idx="910">
                  <c:v>22636.203129000001</c:v>
                </c:pt>
                <c:pt idx="911">
                  <c:v>21210.592770000003</c:v>
                </c:pt>
                <c:pt idx="912">
                  <c:v>19928.644530999998</c:v>
                </c:pt>
                <c:pt idx="913">
                  <c:v>19058.494136000001</c:v>
                </c:pt>
                <c:pt idx="914">
                  <c:v>18194.759768000004</c:v>
                </c:pt>
                <c:pt idx="915">
                  <c:v>17748.519530000001</c:v>
                </c:pt>
                <c:pt idx="916">
                  <c:v>18101.146481000003</c:v>
                </c:pt>
                <c:pt idx="917">
                  <c:v>18220.195309000002</c:v>
                </c:pt>
                <c:pt idx="918">
                  <c:v>19820.725094000001</c:v>
                </c:pt>
                <c:pt idx="919">
                  <c:v>21843.383791</c:v>
                </c:pt>
                <c:pt idx="920">
                  <c:v>22661.382814000001</c:v>
                </c:pt>
                <c:pt idx="921">
                  <c:v>24208.774898</c:v>
                </c:pt>
                <c:pt idx="922">
                  <c:v>23556.807130000001</c:v>
                </c:pt>
                <c:pt idx="923">
                  <c:v>22798.454102999996</c:v>
                </c:pt>
                <c:pt idx="924">
                  <c:v>22323.207029000001</c:v>
                </c:pt>
                <c:pt idx="925">
                  <c:v>22638.103515999999</c:v>
                </c:pt>
                <c:pt idx="926">
                  <c:v>23707.003911</c:v>
                </c:pt>
                <c:pt idx="927">
                  <c:v>25321.916992999999</c:v>
                </c:pt>
                <c:pt idx="928">
                  <c:v>26757.985594999998</c:v>
                </c:pt>
                <c:pt idx="929">
                  <c:v>28242.225827999999</c:v>
                </c:pt>
                <c:pt idx="930">
                  <c:v>30446.443478999998</c:v>
                </c:pt>
                <c:pt idx="931">
                  <c:v>32947.471433000006</c:v>
                </c:pt>
                <c:pt idx="932">
                  <c:v>32980.047607</c:v>
                </c:pt>
                <c:pt idx="933">
                  <c:v>31973.213262000001</c:v>
                </c:pt>
                <c:pt idx="934">
                  <c:v>30381.229368</c:v>
                </c:pt>
                <c:pt idx="935">
                  <c:v>28296.486080000002</c:v>
                </c:pt>
                <c:pt idx="936">
                  <c:v>26058.0133107</c:v>
                </c:pt>
                <c:pt idx="937">
                  <c:v>25045.7880878</c:v>
                </c:pt>
                <c:pt idx="938">
                  <c:v>25026.0808124</c:v>
                </c:pt>
                <c:pt idx="939">
                  <c:v>24820.562808299997</c:v>
                </c:pt>
                <c:pt idx="940">
                  <c:v>25399.173405900001</c:v>
                </c:pt>
                <c:pt idx="941">
                  <c:v>26827.909057600002</c:v>
                </c:pt>
                <c:pt idx="942">
                  <c:v>30389.730654400002</c:v>
                </c:pt>
                <c:pt idx="943">
                  <c:v>34771.818664600003</c:v>
                </c:pt>
                <c:pt idx="944">
                  <c:v>33646.466679800003</c:v>
                </c:pt>
                <c:pt idx="945">
                  <c:v>33041.133913599995</c:v>
                </c:pt>
                <c:pt idx="946">
                  <c:v>33263.689331100002</c:v>
                </c:pt>
                <c:pt idx="947">
                  <c:v>33282.956481900001</c:v>
                </c:pt>
                <c:pt idx="948">
                  <c:v>33084.160518999997</c:v>
                </c:pt>
                <c:pt idx="949">
                  <c:v>33020.575559000004</c:v>
                </c:pt>
                <c:pt idx="950">
                  <c:v>32997.417241000003</c:v>
                </c:pt>
                <c:pt idx="951">
                  <c:v>32780.135740999998</c:v>
                </c:pt>
                <c:pt idx="952">
                  <c:v>32631.588376000003</c:v>
                </c:pt>
                <c:pt idx="953">
                  <c:v>32118.052979</c:v>
                </c:pt>
                <c:pt idx="954">
                  <c:v>32419.784914999997</c:v>
                </c:pt>
                <c:pt idx="955">
                  <c:v>32722.241701999999</c:v>
                </c:pt>
                <c:pt idx="956">
                  <c:v>30401.481447999999</c:v>
                </c:pt>
                <c:pt idx="957">
                  <c:v>27739.471685</c:v>
                </c:pt>
                <c:pt idx="958">
                  <c:v>25241.324224000004</c:v>
                </c:pt>
                <c:pt idx="959">
                  <c:v>21646.406734</c:v>
                </c:pt>
                <c:pt idx="960">
                  <c:v>19127.166997</c:v>
                </c:pt>
                <c:pt idx="961">
                  <c:v>18055.161132000001</c:v>
                </c:pt>
                <c:pt idx="962">
                  <c:v>17709.589841000001</c:v>
                </c:pt>
                <c:pt idx="963">
                  <c:v>17806.609371999999</c:v>
                </c:pt>
                <c:pt idx="964">
                  <c:v>18682.772462000001</c:v>
                </c:pt>
                <c:pt idx="965">
                  <c:v>20695.994624999999</c:v>
                </c:pt>
                <c:pt idx="966">
                  <c:v>24720.603024000004</c:v>
                </c:pt>
                <c:pt idx="967">
                  <c:v>29270.511227000003</c:v>
                </c:pt>
                <c:pt idx="968">
                  <c:v>28778.727537000002</c:v>
                </c:pt>
                <c:pt idx="969">
                  <c:v>28893.950687</c:v>
                </c:pt>
                <c:pt idx="970">
                  <c:v>29680.677731</c:v>
                </c:pt>
                <c:pt idx="971">
                  <c:v>29469.586918000001</c:v>
                </c:pt>
                <c:pt idx="972">
                  <c:v>29750.182618000003</c:v>
                </c:pt>
                <c:pt idx="973">
                  <c:v>30224.254879</c:v>
                </c:pt>
                <c:pt idx="974">
                  <c:v>30807.347166999996</c:v>
                </c:pt>
                <c:pt idx="975">
                  <c:v>31262.814457</c:v>
                </c:pt>
                <c:pt idx="976">
                  <c:v>31290.588868000003</c:v>
                </c:pt>
                <c:pt idx="977">
                  <c:v>31085.216310000003</c:v>
                </c:pt>
                <c:pt idx="978">
                  <c:v>31126.143796000004</c:v>
                </c:pt>
                <c:pt idx="979">
                  <c:v>31221.997556000002</c:v>
                </c:pt>
                <c:pt idx="980">
                  <c:v>28727.256345000002</c:v>
                </c:pt>
                <c:pt idx="981">
                  <c:v>26752.020017999996</c:v>
                </c:pt>
                <c:pt idx="982">
                  <c:v>24318.821776999997</c:v>
                </c:pt>
                <c:pt idx="983">
                  <c:v>21163.319331999999</c:v>
                </c:pt>
                <c:pt idx="984">
                  <c:v>19129.574216000001</c:v>
                </c:pt>
                <c:pt idx="985">
                  <c:v>18613.177241999998</c:v>
                </c:pt>
                <c:pt idx="986">
                  <c:v>18585.982422000001</c:v>
                </c:pt>
                <c:pt idx="987">
                  <c:v>19240.841305000002</c:v>
                </c:pt>
                <c:pt idx="988">
                  <c:v>21081.492676000002</c:v>
                </c:pt>
                <c:pt idx="989">
                  <c:v>23224.732669999998</c:v>
                </c:pt>
                <c:pt idx="990">
                  <c:v>27362.254641</c:v>
                </c:pt>
                <c:pt idx="991">
                  <c:v>30228.277830999999</c:v>
                </c:pt>
                <c:pt idx="992">
                  <c:v>28480.372068000004</c:v>
                </c:pt>
                <c:pt idx="993">
                  <c:v>28418.340332</c:v>
                </c:pt>
                <c:pt idx="994">
                  <c:v>28138.233396000003</c:v>
                </c:pt>
                <c:pt idx="995">
                  <c:v>26886.770022999997</c:v>
                </c:pt>
                <c:pt idx="996">
                  <c:v>25825.680668000001</c:v>
                </c:pt>
                <c:pt idx="997">
                  <c:v>24818.304684000002</c:v>
                </c:pt>
                <c:pt idx="998">
                  <c:v>24399.630861999998</c:v>
                </c:pt>
                <c:pt idx="999">
                  <c:v>23994.340822999999</c:v>
                </c:pt>
                <c:pt idx="1000">
                  <c:v>23546.363279999998</c:v>
                </c:pt>
                <c:pt idx="1001">
                  <c:v>23548.069329999998</c:v>
                </c:pt>
                <c:pt idx="1002">
                  <c:v>24410.842779999999</c:v>
                </c:pt>
                <c:pt idx="1003">
                  <c:v>26609.413090000002</c:v>
                </c:pt>
                <c:pt idx="1004">
                  <c:v>26817.270509000002</c:v>
                </c:pt>
                <c:pt idx="1005">
                  <c:v>26558.973634999995</c:v>
                </c:pt>
                <c:pt idx="1006">
                  <c:v>24993.746095999995</c:v>
                </c:pt>
                <c:pt idx="1007">
                  <c:v>22919.86621</c:v>
                </c:pt>
                <c:pt idx="1008">
                  <c:v>21773.944338000001</c:v>
                </c:pt>
                <c:pt idx="1009">
                  <c:v>21799.764645000003</c:v>
                </c:pt>
                <c:pt idx="1010">
                  <c:v>21123.972655999998</c:v>
                </c:pt>
                <c:pt idx="1011">
                  <c:v>22026.458498</c:v>
                </c:pt>
                <c:pt idx="1012">
                  <c:v>23202.776371</c:v>
                </c:pt>
                <c:pt idx="1013">
                  <c:v>25161.221194999998</c:v>
                </c:pt>
                <c:pt idx="1014">
                  <c:v>29230.785157000002</c:v>
                </c:pt>
                <c:pt idx="1015">
                  <c:v>34107.548833000001</c:v>
                </c:pt>
                <c:pt idx="1016">
                  <c:v>34218.440670000004</c:v>
                </c:pt>
                <c:pt idx="1017">
                  <c:v>33176.937747999997</c:v>
                </c:pt>
                <c:pt idx="1018">
                  <c:v>33032.766599000002</c:v>
                </c:pt>
                <c:pt idx="1019">
                  <c:v>32753.040529000002</c:v>
                </c:pt>
                <c:pt idx="1020">
                  <c:v>32773.629150000001</c:v>
                </c:pt>
                <c:pt idx="1021">
                  <c:v>32676.076780000003</c:v>
                </c:pt>
                <c:pt idx="1022">
                  <c:v>32544.931642000003</c:v>
                </c:pt>
                <c:pt idx="1023">
                  <c:v>32134.882084000001</c:v>
                </c:pt>
                <c:pt idx="1024">
                  <c:v>31944.016476000001</c:v>
                </c:pt>
                <c:pt idx="1025">
                  <c:v>32036.515626</c:v>
                </c:pt>
                <c:pt idx="1026">
                  <c:v>33153.172974000001</c:v>
                </c:pt>
                <c:pt idx="1027">
                  <c:v>35643.913081999999</c:v>
                </c:pt>
                <c:pt idx="1028">
                  <c:v>35770.525636000006</c:v>
                </c:pt>
                <c:pt idx="1029">
                  <c:v>35388.623409</c:v>
                </c:pt>
                <c:pt idx="1030">
                  <c:v>33914.994751999999</c:v>
                </c:pt>
                <c:pt idx="1031">
                  <c:v>31335.199458999999</c:v>
                </c:pt>
                <c:pt idx="1032">
                  <c:v>29037.793460000001</c:v>
                </c:pt>
                <c:pt idx="1033">
                  <c:v>27968.977542000001</c:v>
                </c:pt>
                <c:pt idx="1034">
                  <c:v>26941.597413</c:v>
                </c:pt>
                <c:pt idx="1035">
                  <c:v>26242.046870999999</c:v>
                </c:pt>
                <c:pt idx="1036">
                  <c:v>26467.009762999998</c:v>
                </c:pt>
                <c:pt idx="1037">
                  <c:v>28221.000982000001</c:v>
                </c:pt>
                <c:pt idx="1038">
                  <c:v>32047.720707</c:v>
                </c:pt>
                <c:pt idx="1039">
                  <c:v>36568.912599000003</c:v>
                </c:pt>
                <c:pt idx="1040">
                  <c:v>35668.540034999998</c:v>
                </c:pt>
                <c:pt idx="1041">
                  <c:v>36132.568607000001</c:v>
                </c:pt>
                <c:pt idx="1042">
                  <c:v>35028.042722999999</c:v>
                </c:pt>
                <c:pt idx="1043">
                  <c:v>33533.423339000001</c:v>
                </c:pt>
                <c:pt idx="1044">
                  <c:v>32514.830929</c:v>
                </c:pt>
                <c:pt idx="1045">
                  <c:v>32339.924435000001</c:v>
                </c:pt>
                <c:pt idx="1046">
                  <c:v>32029.995237999996</c:v>
                </c:pt>
                <c:pt idx="1047">
                  <c:v>32009.087826500003</c:v>
                </c:pt>
                <c:pt idx="1048">
                  <c:v>31882.221073099998</c:v>
                </c:pt>
                <c:pt idx="1049">
                  <c:v>31836.261262199998</c:v>
                </c:pt>
                <c:pt idx="1050">
                  <c:v>32547.297456100001</c:v>
                </c:pt>
                <c:pt idx="1051">
                  <c:v>34199.734346999998</c:v>
                </c:pt>
                <c:pt idx="1052">
                  <c:v>33632.950926499994</c:v>
                </c:pt>
                <c:pt idx="1053">
                  <c:v>32861.983150500004</c:v>
                </c:pt>
                <c:pt idx="1054">
                  <c:v>31585.2667224</c:v>
                </c:pt>
                <c:pt idx="1055">
                  <c:v>29623.777952</c:v>
                </c:pt>
                <c:pt idx="1056">
                  <c:v>27655.932493</c:v>
                </c:pt>
                <c:pt idx="1057">
                  <c:v>26167.125489000002</c:v>
                </c:pt>
                <c:pt idx="1058">
                  <c:v>25577.055419</c:v>
                </c:pt>
                <c:pt idx="1059">
                  <c:v>25200.349858000001</c:v>
                </c:pt>
                <c:pt idx="1060">
                  <c:v>24897.742675000001</c:v>
                </c:pt>
                <c:pt idx="1061">
                  <c:v>25157.081789999997</c:v>
                </c:pt>
                <c:pt idx="1062">
                  <c:v>27200.177243000002</c:v>
                </c:pt>
                <c:pt idx="1063">
                  <c:v>29685.595700999998</c:v>
                </c:pt>
                <c:pt idx="1064">
                  <c:v>30828.861089000002</c:v>
                </c:pt>
                <c:pt idx="1065">
                  <c:v>31690.409429000003</c:v>
                </c:pt>
                <c:pt idx="1066">
                  <c:v>32398.529422699998</c:v>
                </c:pt>
                <c:pt idx="1067">
                  <c:v>31234.6073</c:v>
                </c:pt>
                <c:pt idx="1068">
                  <c:v>30484.218137</c:v>
                </c:pt>
                <c:pt idx="1069">
                  <c:v>29488.953858000001</c:v>
                </c:pt>
                <c:pt idx="1070">
                  <c:v>28989.477787</c:v>
                </c:pt>
                <c:pt idx="1071">
                  <c:v>28903.446293000001</c:v>
                </c:pt>
                <c:pt idx="1072">
                  <c:v>28864.952146</c:v>
                </c:pt>
                <c:pt idx="1073">
                  <c:v>28492.000248</c:v>
                </c:pt>
                <c:pt idx="1074">
                  <c:v>28389.367675000001</c:v>
                </c:pt>
                <c:pt idx="1075">
                  <c:v>29279.012449999998</c:v>
                </c:pt>
                <c:pt idx="1076">
                  <c:v>26847.372561</c:v>
                </c:pt>
                <c:pt idx="1077">
                  <c:v>24657.163081999999</c:v>
                </c:pt>
                <c:pt idx="1078">
                  <c:v>22454.663575999999</c:v>
                </c:pt>
                <c:pt idx="1079">
                  <c:v>20509.869140999999</c:v>
                </c:pt>
                <c:pt idx="1080">
                  <c:v>18852.713866999999</c:v>
                </c:pt>
                <c:pt idx="1081">
                  <c:v>18443.322266000003</c:v>
                </c:pt>
                <c:pt idx="1082">
                  <c:v>18081.134281999999</c:v>
                </c:pt>
                <c:pt idx="1083">
                  <c:v>17988.441402</c:v>
                </c:pt>
                <c:pt idx="1084">
                  <c:v>18280.084471000002</c:v>
                </c:pt>
                <c:pt idx="1085">
                  <c:v>18598.710940999998</c:v>
                </c:pt>
                <c:pt idx="1086">
                  <c:v>19950.259279999998</c:v>
                </c:pt>
                <c:pt idx="1087">
                  <c:v>21604.223147999997</c:v>
                </c:pt>
                <c:pt idx="1088">
                  <c:v>22232.717778000002</c:v>
                </c:pt>
                <c:pt idx="1089">
                  <c:v>24529.342290000001</c:v>
                </c:pt>
                <c:pt idx="1090">
                  <c:v>24772.419432000002</c:v>
                </c:pt>
                <c:pt idx="1091">
                  <c:v>23810.018063</c:v>
                </c:pt>
                <c:pt idx="1092">
                  <c:v>24020.161133000001</c:v>
                </c:pt>
                <c:pt idx="1093">
                  <c:v>24135.585937</c:v>
                </c:pt>
                <c:pt idx="1094">
                  <c:v>23251.50635</c:v>
                </c:pt>
                <c:pt idx="1095">
                  <c:v>22603.125002999997</c:v>
                </c:pt>
                <c:pt idx="1096">
                  <c:v>22642.683591000001</c:v>
                </c:pt>
                <c:pt idx="1097">
                  <c:v>23410.266114999999</c:v>
                </c:pt>
                <c:pt idx="1098">
                  <c:v>25811.136719000002</c:v>
                </c:pt>
                <c:pt idx="1099">
                  <c:v>26483.933110000002</c:v>
                </c:pt>
                <c:pt idx="1100">
                  <c:v>24994.584962999998</c:v>
                </c:pt>
                <c:pt idx="1101">
                  <c:v>23514.894532000002</c:v>
                </c:pt>
                <c:pt idx="1102">
                  <c:v>22483.311520000003</c:v>
                </c:pt>
                <c:pt idx="1103">
                  <c:v>19956.388673000001</c:v>
                </c:pt>
                <c:pt idx="1104">
                  <c:v>18548.076172000001</c:v>
                </c:pt>
                <c:pt idx="1105">
                  <c:v>18238.663082999999</c:v>
                </c:pt>
                <c:pt idx="1106">
                  <c:v>18416.075685</c:v>
                </c:pt>
                <c:pt idx="1107">
                  <c:v>18950.487307999996</c:v>
                </c:pt>
                <c:pt idx="1108">
                  <c:v>21401.808598</c:v>
                </c:pt>
                <c:pt idx="1109">
                  <c:v>23650.244136000001</c:v>
                </c:pt>
                <c:pt idx="1110">
                  <c:v>28105.947268</c:v>
                </c:pt>
                <c:pt idx="1111">
                  <c:v>32684.471676000001</c:v>
                </c:pt>
                <c:pt idx="1112">
                  <c:v>34601.235109999994</c:v>
                </c:pt>
                <c:pt idx="1113">
                  <c:v>35812.962163000004</c:v>
                </c:pt>
                <c:pt idx="1114">
                  <c:v>36630.692869999999</c:v>
                </c:pt>
                <c:pt idx="1115">
                  <c:v>38603.362546000004</c:v>
                </c:pt>
                <c:pt idx="1116">
                  <c:v>38889.052736000005</c:v>
                </c:pt>
                <c:pt idx="1117">
                  <c:v>38884.661619999999</c:v>
                </c:pt>
                <c:pt idx="1118">
                  <c:v>39304.034181999996</c:v>
                </c:pt>
                <c:pt idx="1119">
                  <c:v>38688.993164</c:v>
                </c:pt>
                <c:pt idx="1120">
                  <c:v>38413.432866000003</c:v>
                </c:pt>
                <c:pt idx="1121">
                  <c:v>39942.987545000004</c:v>
                </c:pt>
                <c:pt idx="1122">
                  <c:v>42647.282719000003</c:v>
                </c:pt>
                <c:pt idx="1123">
                  <c:v>44951.237306999996</c:v>
                </c:pt>
                <c:pt idx="1124">
                  <c:v>43797.337892000003</c:v>
                </c:pt>
                <c:pt idx="1125">
                  <c:v>42651.719723000002</c:v>
                </c:pt>
                <c:pt idx="1126">
                  <c:v>41160.007329</c:v>
                </c:pt>
                <c:pt idx="1127">
                  <c:v>37914.397456999999</c:v>
                </c:pt>
                <c:pt idx="1128">
                  <c:v>36996.935300999998</c:v>
                </c:pt>
                <c:pt idx="1129">
                  <c:v>36593.384523000001</c:v>
                </c:pt>
                <c:pt idx="1130">
                  <c:v>36576.990476999999</c:v>
                </c:pt>
                <c:pt idx="1131">
                  <c:v>37291.828733999995</c:v>
                </c:pt>
                <c:pt idx="1132">
                  <c:v>38135.108402999998</c:v>
                </c:pt>
                <c:pt idx="1133">
                  <c:v>39857.018803999999</c:v>
                </c:pt>
                <c:pt idx="1134">
                  <c:v>44113.078004000003</c:v>
                </c:pt>
                <c:pt idx="1135">
                  <c:v>47894.288213</c:v>
                </c:pt>
                <c:pt idx="1136">
                  <c:v>46585.588865000005</c:v>
                </c:pt>
                <c:pt idx="1137">
                  <c:v>45951.112301000001</c:v>
                </c:pt>
                <c:pt idx="1138">
                  <c:v>45446.871279399995</c:v>
                </c:pt>
                <c:pt idx="1139">
                  <c:v>43782.102785700001</c:v>
                </c:pt>
                <c:pt idx="1140">
                  <c:v>41231.244019800004</c:v>
                </c:pt>
                <c:pt idx="1141">
                  <c:v>38396.641729000003</c:v>
                </c:pt>
                <c:pt idx="1142">
                  <c:v>35980.050289999999</c:v>
                </c:pt>
                <c:pt idx="1143">
                  <c:v>34637.437499</c:v>
                </c:pt>
                <c:pt idx="1144">
                  <c:v>33925.208249000003</c:v>
                </c:pt>
                <c:pt idx="1145">
                  <c:v>34134.974859000002</c:v>
                </c:pt>
                <c:pt idx="1146">
                  <c:v>36908.665159000004</c:v>
                </c:pt>
                <c:pt idx="1147">
                  <c:v>40942.361331</c:v>
                </c:pt>
                <c:pt idx="1148">
                  <c:v>41560.075193000004</c:v>
                </c:pt>
                <c:pt idx="1149">
                  <c:v>41177.550663000002</c:v>
                </c:pt>
                <c:pt idx="1150">
                  <c:v>39647.997926000004</c:v>
                </c:pt>
                <c:pt idx="1151">
                  <c:v>37491.380611</c:v>
                </c:pt>
                <c:pt idx="1152">
                  <c:v>35791.006223000004</c:v>
                </c:pt>
                <c:pt idx="1153">
                  <c:v>35289.034422999997</c:v>
                </c:pt>
                <c:pt idx="1154">
                  <c:v>35178.677737999998</c:v>
                </c:pt>
                <c:pt idx="1155">
                  <c:v>35299.942875000001</c:v>
                </c:pt>
                <c:pt idx="1156">
                  <c:v>36115.965089000005</c:v>
                </c:pt>
                <c:pt idx="1157">
                  <c:v>38085.225590000002</c:v>
                </c:pt>
                <c:pt idx="1158">
                  <c:v>42221.989986</c:v>
                </c:pt>
                <c:pt idx="1159">
                  <c:v>46313.843994000003</c:v>
                </c:pt>
                <c:pt idx="1160">
                  <c:v>43788.462892000003</c:v>
                </c:pt>
                <c:pt idx="1161">
                  <c:v>41073.148195000002</c:v>
                </c:pt>
                <c:pt idx="1162">
                  <c:v>38392.400142999999</c:v>
                </c:pt>
                <c:pt idx="1163">
                  <c:v>36439.056883999998</c:v>
                </c:pt>
                <c:pt idx="1164">
                  <c:v>34540.863889</c:v>
                </c:pt>
                <c:pt idx="1165">
                  <c:v>33754.336181999999</c:v>
                </c:pt>
                <c:pt idx="1166">
                  <c:v>33300.631593000006</c:v>
                </c:pt>
                <c:pt idx="1167">
                  <c:v>32757.441710199997</c:v>
                </c:pt>
                <c:pt idx="1168">
                  <c:v>32515.265507900003</c:v>
                </c:pt>
                <c:pt idx="1169">
                  <c:v>32502.070859300002</c:v>
                </c:pt>
                <c:pt idx="1170">
                  <c:v>33451.981325999994</c:v>
                </c:pt>
                <c:pt idx="1171">
                  <c:v>35488.652835000001</c:v>
                </c:pt>
                <c:pt idx="1172">
                  <c:v>34144.473392</c:v>
                </c:pt>
                <c:pt idx="1173">
                  <c:v>32838.320801000002</c:v>
                </c:pt>
                <c:pt idx="1174">
                  <c:v>31437.762207</c:v>
                </c:pt>
                <c:pt idx="1175">
                  <c:v>29484.581058</c:v>
                </c:pt>
                <c:pt idx="1176">
                  <c:v>28152.944820000001</c:v>
                </c:pt>
                <c:pt idx="1177">
                  <c:v>27908.310062</c:v>
                </c:pt>
                <c:pt idx="1178">
                  <c:v>28330.793947999999</c:v>
                </c:pt>
                <c:pt idx="1179">
                  <c:v>28749.660645</c:v>
                </c:pt>
                <c:pt idx="1180">
                  <c:v>29375.911131999997</c:v>
                </c:pt>
                <c:pt idx="1181">
                  <c:v>31083.024414</c:v>
                </c:pt>
                <c:pt idx="1182">
                  <c:v>35088.509275000004</c:v>
                </c:pt>
                <c:pt idx="1183">
                  <c:v>38558.277836000001</c:v>
                </c:pt>
                <c:pt idx="1184">
                  <c:v>36563.143069999998</c:v>
                </c:pt>
                <c:pt idx="1185">
                  <c:v>35143.298826000006</c:v>
                </c:pt>
                <c:pt idx="1186">
                  <c:v>31672.289556000003</c:v>
                </c:pt>
                <c:pt idx="1187">
                  <c:v>29712.920406000001</c:v>
                </c:pt>
                <c:pt idx="1188">
                  <c:v>27492.972658999999</c:v>
                </c:pt>
                <c:pt idx="1189">
                  <c:v>25853.543947999999</c:v>
                </c:pt>
                <c:pt idx="1190">
                  <c:v>24884.114258000001</c:v>
                </c:pt>
                <c:pt idx="1191">
                  <c:v>23869.635741999999</c:v>
                </c:pt>
                <c:pt idx="1192">
                  <c:v>23745</c:v>
                </c:pt>
                <c:pt idx="1193">
                  <c:v>23694.165039</c:v>
                </c:pt>
                <c:pt idx="1194">
                  <c:v>25353.382810000003</c:v>
                </c:pt>
                <c:pt idx="1195">
                  <c:v>27457.549806000003</c:v>
                </c:pt>
                <c:pt idx="1196">
                  <c:v>26773.478510000001</c:v>
                </c:pt>
                <c:pt idx="1197">
                  <c:v>26046.589840000001</c:v>
                </c:pt>
                <c:pt idx="1198">
                  <c:v>23851.311529999999</c:v>
                </c:pt>
                <c:pt idx="1199">
                  <c:v>21143.944339999998</c:v>
                </c:pt>
                <c:pt idx="1200">
                  <c:v>19717.096680000002</c:v>
                </c:pt>
                <c:pt idx="1201">
                  <c:v>18539.476570000003</c:v>
                </c:pt>
                <c:pt idx="1202">
                  <c:v>18265.934570000001</c:v>
                </c:pt>
                <c:pt idx="1203">
                  <c:v>18554.556639999999</c:v>
                </c:pt>
                <c:pt idx="1204">
                  <c:v>19201.091801000002</c:v>
                </c:pt>
                <c:pt idx="1205">
                  <c:v>20827.334965000002</c:v>
                </c:pt>
                <c:pt idx="1206">
                  <c:v>23799.188482000001</c:v>
                </c:pt>
                <c:pt idx="1207">
                  <c:v>27335.743162999999</c:v>
                </c:pt>
                <c:pt idx="1208">
                  <c:v>26818.470708000001</c:v>
                </c:pt>
                <c:pt idx="1209">
                  <c:v>27241.605474000004</c:v>
                </c:pt>
                <c:pt idx="1210">
                  <c:v>27903.476560999996</c:v>
                </c:pt>
                <c:pt idx="1211">
                  <c:v>27921.424802999998</c:v>
                </c:pt>
                <c:pt idx="1212">
                  <c:v>27942.413089999998</c:v>
                </c:pt>
                <c:pt idx="1213">
                  <c:v>27733.854009000002</c:v>
                </c:pt>
                <c:pt idx="1214">
                  <c:v>26957.666505000001</c:v>
                </c:pt>
                <c:pt idx="1215">
                  <c:v>25900.588865999998</c:v>
                </c:pt>
                <c:pt idx="1216">
                  <c:v>25779.548337000004</c:v>
                </c:pt>
                <c:pt idx="1217">
                  <c:v>25718.258302000002</c:v>
                </c:pt>
                <c:pt idx="1218">
                  <c:v>26968.689452999999</c:v>
                </c:pt>
                <c:pt idx="1219">
                  <c:v>27537.143064999997</c:v>
                </c:pt>
                <c:pt idx="1220">
                  <c:v>26213.499999</c:v>
                </c:pt>
                <c:pt idx="1221">
                  <c:v>24550.131837999998</c:v>
                </c:pt>
                <c:pt idx="1222">
                  <c:v>23008.958986999998</c:v>
                </c:pt>
                <c:pt idx="1223">
                  <c:v>21189.443363999999</c:v>
                </c:pt>
                <c:pt idx="1224">
                  <c:v>19228.039059000002</c:v>
                </c:pt>
                <c:pt idx="1225">
                  <c:v>18010.767581</c:v>
                </c:pt>
                <c:pt idx="1226">
                  <c:v>17805.729007999998</c:v>
                </c:pt>
                <c:pt idx="1227">
                  <c:v>17424.779293</c:v>
                </c:pt>
                <c:pt idx="1228">
                  <c:v>16966.131838999998</c:v>
                </c:pt>
                <c:pt idx="1229">
                  <c:v>16978.792967000001</c:v>
                </c:pt>
                <c:pt idx="1230">
                  <c:v>19385.771487999998</c:v>
                </c:pt>
                <c:pt idx="1231">
                  <c:v>22727.910647999997</c:v>
                </c:pt>
                <c:pt idx="1232">
                  <c:v>24462.194821000001</c:v>
                </c:pt>
                <c:pt idx="1233">
                  <c:v>26049.710938999997</c:v>
                </c:pt>
                <c:pt idx="1234">
                  <c:v>28214.347655000001</c:v>
                </c:pt>
                <c:pt idx="1235">
                  <c:v>29670.523678000001</c:v>
                </c:pt>
                <c:pt idx="1236">
                  <c:v>30246.61939</c:v>
                </c:pt>
                <c:pt idx="1237">
                  <c:v>30304.000735999998</c:v>
                </c:pt>
                <c:pt idx="1238">
                  <c:v>30072.273678000001</c:v>
                </c:pt>
                <c:pt idx="1239">
                  <c:v>30262.013185</c:v>
                </c:pt>
                <c:pt idx="1240">
                  <c:v>30270.459595</c:v>
                </c:pt>
                <c:pt idx="1241">
                  <c:v>30282.953732000002</c:v>
                </c:pt>
                <c:pt idx="1242">
                  <c:v>30548.798218</c:v>
                </c:pt>
                <c:pt idx="1243">
                  <c:v>31041.973390000003</c:v>
                </c:pt>
                <c:pt idx="1244">
                  <c:v>29027.303708000003</c:v>
                </c:pt>
                <c:pt idx="1245">
                  <c:v>27321.704102</c:v>
                </c:pt>
                <c:pt idx="1246">
                  <c:v>26320.371089</c:v>
                </c:pt>
                <c:pt idx="1247">
                  <c:v>24883.924801000001</c:v>
                </c:pt>
                <c:pt idx="1248">
                  <c:v>23711.289549000001</c:v>
                </c:pt>
                <c:pt idx="1249">
                  <c:v>23469.846677000001</c:v>
                </c:pt>
                <c:pt idx="1250">
                  <c:v>22348.635747</c:v>
                </c:pt>
                <c:pt idx="1251">
                  <c:v>22425.541509000002</c:v>
                </c:pt>
                <c:pt idx="1252">
                  <c:v>22728.267084999999</c:v>
                </c:pt>
                <c:pt idx="1253">
                  <c:v>22896.032720000003</c:v>
                </c:pt>
                <c:pt idx="1254">
                  <c:v>23914.540288</c:v>
                </c:pt>
                <c:pt idx="1255">
                  <c:v>24650.820800000001</c:v>
                </c:pt>
                <c:pt idx="1256">
                  <c:v>25187.074705999999</c:v>
                </c:pt>
                <c:pt idx="1257">
                  <c:v>26492.891111000004</c:v>
                </c:pt>
                <c:pt idx="1258">
                  <c:v>26485.541012000002</c:v>
                </c:pt>
                <c:pt idx="1259">
                  <c:v>26616.380861000001</c:v>
                </c:pt>
                <c:pt idx="1260">
                  <c:v>26821.812505000002</c:v>
                </c:pt>
                <c:pt idx="1261">
                  <c:v>27595.444337999998</c:v>
                </c:pt>
                <c:pt idx="1262">
                  <c:v>28638.772465000002</c:v>
                </c:pt>
                <c:pt idx="1263">
                  <c:v>30253.595212000004</c:v>
                </c:pt>
                <c:pt idx="1264">
                  <c:v>31882.126949000001</c:v>
                </c:pt>
                <c:pt idx="1265">
                  <c:v>33595.822759000002</c:v>
                </c:pt>
                <c:pt idx="1266">
                  <c:v>35658.285646000004</c:v>
                </c:pt>
                <c:pt idx="1267">
                  <c:v>38281.832521000004</c:v>
                </c:pt>
                <c:pt idx="1268">
                  <c:v>38987.883302999995</c:v>
                </c:pt>
                <c:pt idx="1269">
                  <c:v>38725.095219000003</c:v>
                </c:pt>
                <c:pt idx="1270">
                  <c:v>38434.781978999999</c:v>
                </c:pt>
                <c:pt idx="1271">
                  <c:v>36746.171634999999</c:v>
                </c:pt>
                <c:pt idx="1272">
                  <c:v>35151.057130000001</c:v>
                </c:pt>
                <c:pt idx="1273">
                  <c:v>34240.634031999994</c:v>
                </c:pt>
                <c:pt idx="1274">
                  <c:v>33793.827879999997</c:v>
                </c:pt>
                <c:pt idx="1275">
                  <c:v>33954.246091000001</c:v>
                </c:pt>
                <c:pt idx="1276">
                  <c:v>35028.228764</c:v>
                </c:pt>
                <c:pt idx="1277">
                  <c:v>37228.348384999998</c:v>
                </c:pt>
                <c:pt idx="1278">
                  <c:v>41030.698980000001</c:v>
                </c:pt>
                <c:pt idx="1279">
                  <c:v>45131.468507999998</c:v>
                </c:pt>
                <c:pt idx="1280">
                  <c:v>45920.678953000002</c:v>
                </c:pt>
                <c:pt idx="1281">
                  <c:v>47193.593754000001</c:v>
                </c:pt>
                <c:pt idx="1282">
                  <c:v>48097.203365000001</c:v>
                </c:pt>
                <c:pt idx="1283">
                  <c:v>48892.651857000004</c:v>
                </c:pt>
                <c:pt idx="1284">
                  <c:v>49184.470585000003</c:v>
                </c:pt>
                <c:pt idx="1285">
                  <c:v>49253.211546999999</c:v>
                </c:pt>
                <c:pt idx="1286">
                  <c:v>48992.957272</c:v>
                </c:pt>
                <c:pt idx="1287">
                  <c:v>48994.409181999996</c:v>
                </c:pt>
                <c:pt idx="1288">
                  <c:v>49589.671504999998</c:v>
                </c:pt>
                <c:pt idx="1289">
                  <c:v>50762.139772999995</c:v>
                </c:pt>
                <c:pt idx="1290">
                  <c:v>52722.325074</c:v>
                </c:pt>
                <c:pt idx="1291">
                  <c:v>53794.117122700001</c:v>
                </c:pt>
                <c:pt idx="1292">
                  <c:v>53210.128416699998</c:v>
                </c:pt>
                <c:pt idx="1293">
                  <c:v>51840.396481900003</c:v>
                </c:pt>
                <c:pt idx="1294">
                  <c:v>49671.488221500003</c:v>
                </c:pt>
                <c:pt idx="1295">
                  <c:v>46752.036010700001</c:v>
                </c:pt>
                <c:pt idx="1296">
                  <c:v>44634.925594400003</c:v>
                </c:pt>
                <c:pt idx="1297">
                  <c:v>43677.125244100003</c:v>
                </c:pt>
                <c:pt idx="1298">
                  <c:v>43281.235537199995</c:v>
                </c:pt>
                <c:pt idx="1299">
                  <c:v>43062.975283299995</c:v>
                </c:pt>
                <c:pt idx="1300">
                  <c:v>43698.259885200001</c:v>
                </c:pt>
                <c:pt idx="1301">
                  <c:v>45119.554074600004</c:v>
                </c:pt>
                <c:pt idx="1302">
                  <c:v>48205.699092900002</c:v>
                </c:pt>
                <c:pt idx="1303">
                  <c:v>51200.164675399996</c:v>
                </c:pt>
                <c:pt idx="1304">
                  <c:v>50914.374514199997</c:v>
                </c:pt>
                <c:pt idx="1305">
                  <c:v>50983.572329199997</c:v>
                </c:pt>
                <c:pt idx="1306">
                  <c:v>50664.8717091</c:v>
                </c:pt>
                <c:pt idx="1307">
                  <c:v>49961.767637899997</c:v>
                </c:pt>
                <c:pt idx="1308">
                  <c:v>48615.063170099995</c:v>
                </c:pt>
                <c:pt idx="1309">
                  <c:v>47164.6640625</c:v>
                </c:pt>
                <c:pt idx="1310">
                  <c:v>45620.409548399999</c:v>
                </c:pt>
                <c:pt idx="1311">
                  <c:v>44595.773435000003</c:v>
                </c:pt>
                <c:pt idx="1312">
                  <c:v>44632.686154700001</c:v>
                </c:pt>
                <c:pt idx="1313">
                  <c:v>45644.206302599996</c:v>
                </c:pt>
                <c:pt idx="1314">
                  <c:v>48069.541318300006</c:v>
                </c:pt>
                <c:pt idx="1315">
                  <c:v>50070.455473599999</c:v>
                </c:pt>
                <c:pt idx="1316">
                  <c:v>49623.257657400005</c:v>
                </c:pt>
                <c:pt idx="1317">
                  <c:v>48653.536381999998</c:v>
                </c:pt>
                <c:pt idx="1318">
                  <c:v>46509.741610199999</c:v>
                </c:pt>
                <c:pt idx="1319">
                  <c:v>43489.743497300005</c:v>
                </c:pt>
                <c:pt idx="1320">
                  <c:v>41243.409363999999</c:v>
                </c:pt>
                <c:pt idx="1321">
                  <c:v>39726.463561999997</c:v>
                </c:pt>
                <c:pt idx="1322">
                  <c:v>38536.474854</c:v>
                </c:pt>
                <c:pt idx="1323">
                  <c:v>38494.524784000001</c:v>
                </c:pt>
                <c:pt idx="1324">
                  <c:v>38499.082280000002</c:v>
                </c:pt>
                <c:pt idx="1325">
                  <c:v>39148.402833</c:v>
                </c:pt>
                <c:pt idx="1326">
                  <c:v>42653.759279999998</c:v>
                </c:pt>
                <c:pt idx="1327">
                  <c:v>45595.733400000005</c:v>
                </c:pt>
                <c:pt idx="1328">
                  <c:v>44407.904294</c:v>
                </c:pt>
                <c:pt idx="1329">
                  <c:v>44858.882326999999</c:v>
                </c:pt>
                <c:pt idx="1330">
                  <c:v>44224.5</c:v>
                </c:pt>
                <c:pt idx="1331">
                  <c:v>42235.916255999997</c:v>
                </c:pt>
                <c:pt idx="1332">
                  <c:v>39702.814453999999</c:v>
                </c:pt>
                <c:pt idx="1333">
                  <c:v>37453.323488000002</c:v>
                </c:pt>
                <c:pt idx="1334">
                  <c:v>34826.113284999999</c:v>
                </c:pt>
                <c:pt idx="1335">
                  <c:v>33730.360357000005</c:v>
                </c:pt>
                <c:pt idx="1336">
                  <c:v>33734.444580000003</c:v>
                </c:pt>
                <c:pt idx="1337">
                  <c:v>34196.833982000004</c:v>
                </c:pt>
                <c:pt idx="1338">
                  <c:v>35860.366336999999</c:v>
                </c:pt>
                <c:pt idx="1339">
                  <c:v>39429.802610000006</c:v>
                </c:pt>
                <c:pt idx="1340">
                  <c:v>39666.548827999999</c:v>
                </c:pt>
                <c:pt idx="1341">
                  <c:v>39657.519777000001</c:v>
                </c:pt>
                <c:pt idx="1342">
                  <c:v>37643.924561</c:v>
                </c:pt>
                <c:pt idx="1343">
                  <c:v>34792.300784999999</c:v>
                </c:pt>
                <c:pt idx="1344">
                  <c:v>31780.193847999999</c:v>
                </c:pt>
                <c:pt idx="1345">
                  <c:v>29498.900884000002</c:v>
                </c:pt>
                <c:pt idx="1346">
                  <c:v>28796.595701000002</c:v>
                </c:pt>
                <c:pt idx="1347">
                  <c:v>28421.015626</c:v>
                </c:pt>
                <c:pt idx="1348">
                  <c:v>29183.739261999999</c:v>
                </c:pt>
                <c:pt idx="1349">
                  <c:v>31004.032229999997</c:v>
                </c:pt>
                <c:pt idx="1350">
                  <c:v>35528.954104999997</c:v>
                </c:pt>
                <c:pt idx="1351">
                  <c:v>39284.810543</c:v>
                </c:pt>
                <c:pt idx="1352">
                  <c:v>37632.144526999997</c:v>
                </c:pt>
                <c:pt idx="1353">
                  <c:v>36682.515630000002</c:v>
                </c:pt>
                <c:pt idx="1354">
                  <c:v>35700.198237999997</c:v>
                </c:pt>
                <c:pt idx="1355">
                  <c:v>34718.008794000001</c:v>
                </c:pt>
                <c:pt idx="1356">
                  <c:v>34134.625978000004</c:v>
                </c:pt>
                <c:pt idx="1357">
                  <c:v>33555.871099000004</c:v>
                </c:pt>
                <c:pt idx="1358">
                  <c:v>33222.644048000002</c:v>
                </c:pt>
                <c:pt idx="1359">
                  <c:v>33861.139158999998</c:v>
                </c:pt>
                <c:pt idx="1360">
                  <c:v>34544.791990999998</c:v>
                </c:pt>
                <c:pt idx="1361">
                  <c:v>35644.819336</c:v>
                </c:pt>
                <c:pt idx="1362">
                  <c:v>37580.474613999999</c:v>
                </c:pt>
                <c:pt idx="1363">
                  <c:v>41916.534178000002</c:v>
                </c:pt>
                <c:pt idx="1364">
                  <c:v>43584.554197999998</c:v>
                </c:pt>
                <c:pt idx="1365">
                  <c:v>42262.813479999997</c:v>
                </c:pt>
                <c:pt idx="1366">
                  <c:v>40280.199712000001</c:v>
                </c:pt>
                <c:pt idx="1367">
                  <c:v>38354.167970999995</c:v>
                </c:pt>
                <c:pt idx="1368">
                  <c:v>36465.321775999997</c:v>
                </c:pt>
                <c:pt idx="1369">
                  <c:v>35942.990728000004</c:v>
                </c:pt>
                <c:pt idx="1370">
                  <c:v>36343.600095000002</c:v>
                </c:pt>
                <c:pt idx="1371">
                  <c:v>37343.749513000002</c:v>
                </c:pt>
                <c:pt idx="1372">
                  <c:v>38640.603513000002</c:v>
                </c:pt>
                <c:pt idx="1373">
                  <c:v>40684.321287999999</c:v>
                </c:pt>
                <c:pt idx="1374">
                  <c:v>44996.057616999999</c:v>
                </c:pt>
                <c:pt idx="1375">
                  <c:v>49225.104738999995</c:v>
                </c:pt>
                <c:pt idx="1376">
                  <c:v>48233.632817000005</c:v>
                </c:pt>
                <c:pt idx="1377">
                  <c:v>47971.404783000005</c:v>
                </c:pt>
                <c:pt idx="1378">
                  <c:v>47940.546635999999</c:v>
                </c:pt>
                <c:pt idx="1379">
                  <c:v>48107.747316000001</c:v>
                </c:pt>
                <c:pt idx="1380">
                  <c:v>47933.878417</c:v>
                </c:pt>
                <c:pt idx="1381">
                  <c:v>47822.537594000001</c:v>
                </c:pt>
                <c:pt idx="1382">
                  <c:v>47655.267826000003</c:v>
                </c:pt>
                <c:pt idx="1383">
                  <c:v>47449.076295999999</c:v>
                </c:pt>
                <c:pt idx="1384">
                  <c:v>47969.799564000001</c:v>
                </c:pt>
                <c:pt idx="1385">
                  <c:v>48697.517821000001</c:v>
                </c:pt>
                <c:pt idx="1386">
                  <c:v>49869.361572000002</c:v>
                </c:pt>
                <c:pt idx="1387">
                  <c:v>51291.967163000001</c:v>
                </c:pt>
                <c:pt idx="1388">
                  <c:v>50436.038815</c:v>
                </c:pt>
                <c:pt idx="1389">
                  <c:v>49352.696533000002</c:v>
                </c:pt>
                <c:pt idx="1390">
                  <c:v>47705.917966000001</c:v>
                </c:pt>
                <c:pt idx="1391">
                  <c:v>45467.797975999994</c:v>
                </c:pt>
                <c:pt idx="1392">
                  <c:v>43734.588018000002</c:v>
                </c:pt>
                <c:pt idx="1393">
                  <c:v>42717.832029999998</c:v>
                </c:pt>
                <c:pt idx="1394">
                  <c:v>42411.141789699999</c:v>
                </c:pt>
                <c:pt idx="1395">
                  <c:v>42236.8053029</c:v>
                </c:pt>
                <c:pt idx="1396">
                  <c:v>42218.418277700002</c:v>
                </c:pt>
                <c:pt idx="1397">
                  <c:v>42883.710332100003</c:v>
                </c:pt>
                <c:pt idx="1398">
                  <c:v>44148.409726500002</c:v>
                </c:pt>
                <c:pt idx="1399">
                  <c:v>45792.0513268</c:v>
                </c:pt>
                <c:pt idx="1400">
                  <c:v>46892.041075399997</c:v>
                </c:pt>
                <c:pt idx="1401">
                  <c:v>47999.448244699997</c:v>
                </c:pt>
                <c:pt idx="1402">
                  <c:v>48478.675840999997</c:v>
                </c:pt>
                <c:pt idx="1403">
                  <c:v>48145.186031400001</c:v>
                </c:pt>
                <c:pt idx="1404">
                  <c:v>47487.447444999998</c:v>
                </c:pt>
                <c:pt idx="1405">
                  <c:v>46374.954158799999</c:v>
                </c:pt>
                <c:pt idx="1406">
                  <c:v>45489.170349100001</c:v>
                </c:pt>
                <c:pt idx="1407">
                  <c:v>44726.438475299998</c:v>
                </c:pt>
                <c:pt idx="1408">
                  <c:v>44587.828919700005</c:v>
                </c:pt>
                <c:pt idx="1409">
                  <c:v>44875.170959499999</c:v>
                </c:pt>
                <c:pt idx="1410">
                  <c:v>45898.5999133</c:v>
                </c:pt>
                <c:pt idx="1411">
                  <c:v>46933.904848699996</c:v>
                </c:pt>
                <c:pt idx="1412">
                  <c:v>46345.807133900002</c:v>
                </c:pt>
                <c:pt idx="1413">
                  <c:v>45134.951843299998</c:v>
                </c:pt>
                <c:pt idx="1414">
                  <c:v>43805.094603199999</c:v>
                </c:pt>
                <c:pt idx="1415">
                  <c:v>41899.634426199998</c:v>
                </c:pt>
                <c:pt idx="1416">
                  <c:v>40238.853394800004</c:v>
                </c:pt>
                <c:pt idx="1417">
                  <c:v>38797.893040900002</c:v>
                </c:pt>
                <c:pt idx="1418">
                  <c:v>38155.5310694</c:v>
                </c:pt>
                <c:pt idx="1419">
                  <c:v>37853.096895799994</c:v>
                </c:pt>
                <c:pt idx="1420">
                  <c:v>37729.102203399998</c:v>
                </c:pt>
                <c:pt idx="1421">
                  <c:v>38154.6977807</c:v>
                </c:pt>
                <c:pt idx="1422">
                  <c:v>39021.555446700004</c:v>
                </c:pt>
                <c:pt idx="1423">
                  <c:v>40362.430864899994</c:v>
                </c:pt>
                <c:pt idx="1424">
                  <c:v>41454.078742979997</c:v>
                </c:pt>
                <c:pt idx="1425">
                  <c:v>42663.462441809999</c:v>
                </c:pt>
                <c:pt idx="1426">
                  <c:v>43212.5392316</c:v>
                </c:pt>
                <c:pt idx="1427">
                  <c:v>43072.766465420005</c:v>
                </c:pt>
                <c:pt idx="1428">
                  <c:v>42525.872033420004</c:v>
                </c:pt>
                <c:pt idx="1429">
                  <c:v>41765.384066289997</c:v>
                </c:pt>
                <c:pt idx="1430">
                  <c:v>40978.324512500003</c:v>
                </c:pt>
                <c:pt idx="1431">
                  <c:v>40521.627930900002</c:v>
                </c:pt>
                <c:pt idx="1432">
                  <c:v>40426.578886700001</c:v>
                </c:pt>
                <c:pt idx="1433">
                  <c:v>40829.698575400005</c:v>
                </c:pt>
                <c:pt idx="1434">
                  <c:v>42165.900819100003</c:v>
                </c:pt>
                <c:pt idx="1435">
                  <c:v>43528.999326100005</c:v>
                </c:pt>
                <c:pt idx="1436">
                  <c:v>43581.277164400002</c:v>
                </c:pt>
                <c:pt idx="1437">
                  <c:v>42565.605159799998</c:v>
                </c:pt>
                <c:pt idx="1438">
                  <c:v>41048.316036299999</c:v>
                </c:pt>
                <c:pt idx="1439">
                  <c:v>38390.942626999997</c:v>
                </c:pt>
                <c:pt idx="1440">
                  <c:v>36638.851076699997</c:v>
                </c:pt>
                <c:pt idx="1441">
                  <c:v>35851.311214499998</c:v>
                </c:pt>
                <c:pt idx="1442">
                  <c:v>35775.8804676</c:v>
                </c:pt>
                <c:pt idx="1443">
                  <c:v>35949.403715799999</c:v>
                </c:pt>
                <c:pt idx="1444">
                  <c:v>36508.3857995</c:v>
                </c:pt>
                <c:pt idx="1445">
                  <c:v>38498.4736901</c:v>
                </c:pt>
                <c:pt idx="1446">
                  <c:v>42093.627534200001</c:v>
                </c:pt>
                <c:pt idx="1447">
                  <c:v>45913.694981799999</c:v>
                </c:pt>
                <c:pt idx="1448">
                  <c:v>45234.500676399999</c:v>
                </c:pt>
                <c:pt idx="1449">
                  <c:v>44963.888673100002</c:v>
                </c:pt>
                <c:pt idx="1450">
                  <c:v>44906.270142900001</c:v>
                </c:pt>
                <c:pt idx="1451">
                  <c:v>44361.377530500002</c:v>
                </c:pt>
                <c:pt idx="1452">
                  <c:v>43425.738864799998</c:v>
                </c:pt>
                <c:pt idx="1453">
                  <c:v>42500.806030300002</c:v>
                </c:pt>
                <c:pt idx="1454">
                  <c:v>41642.304134400001</c:v>
                </c:pt>
                <c:pt idx="1455">
                  <c:v>40905.734074799999</c:v>
                </c:pt>
                <c:pt idx="1456">
                  <c:v>40715.366758999997</c:v>
                </c:pt>
                <c:pt idx="1457">
                  <c:v>41426.4014245</c:v>
                </c:pt>
                <c:pt idx="1458">
                  <c:v>42936.686589500001</c:v>
                </c:pt>
                <c:pt idx="1459">
                  <c:v>44199.701785999998</c:v>
                </c:pt>
                <c:pt idx="1460">
                  <c:v>43162.566042999999</c:v>
                </c:pt>
                <c:pt idx="1461">
                  <c:v>41727.489140999998</c:v>
                </c:pt>
                <c:pt idx="1462">
                  <c:v>39504.283081000001</c:v>
                </c:pt>
                <c:pt idx="1463">
                  <c:v>36022.321775999997</c:v>
                </c:pt>
                <c:pt idx="1464">
                  <c:v>33818.400880999994</c:v>
                </c:pt>
                <c:pt idx="1465">
                  <c:v>31754.598142999999</c:v>
                </c:pt>
                <c:pt idx="1466">
                  <c:v>29873.597654999998</c:v>
                </c:pt>
                <c:pt idx="1467">
                  <c:v>28926.607420999997</c:v>
                </c:pt>
                <c:pt idx="1468">
                  <c:v>28513.674804999999</c:v>
                </c:pt>
                <c:pt idx="1469">
                  <c:v>30587.231937</c:v>
                </c:pt>
                <c:pt idx="1470">
                  <c:v>34103.405759000001</c:v>
                </c:pt>
                <c:pt idx="1471">
                  <c:v>37386.188473000002</c:v>
                </c:pt>
                <c:pt idx="1472">
                  <c:v>37031.081790999997</c:v>
                </c:pt>
                <c:pt idx="1473">
                  <c:v>37374.56738</c:v>
                </c:pt>
                <c:pt idx="1474">
                  <c:v>37517.127927000001</c:v>
                </c:pt>
                <c:pt idx="1475">
                  <c:v>36250.44556</c:v>
                </c:pt>
                <c:pt idx="1476">
                  <c:v>36281.383062000001</c:v>
                </c:pt>
                <c:pt idx="1477">
                  <c:v>36497.222902000001</c:v>
                </c:pt>
                <c:pt idx="1478">
                  <c:v>36126.088441200001</c:v>
                </c:pt>
                <c:pt idx="1479">
                  <c:v>35577.713380999994</c:v>
                </c:pt>
                <c:pt idx="1480">
                  <c:v>35231.475221000001</c:v>
                </c:pt>
                <c:pt idx="1481">
                  <c:v>35350.574094000003</c:v>
                </c:pt>
                <c:pt idx="1482">
                  <c:v>35903.895387999997</c:v>
                </c:pt>
                <c:pt idx="1483">
                  <c:v>37385.49439</c:v>
                </c:pt>
                <c:pt idx="1484">
                  <c:v>37112.022215999998</c:v>
                </c:pt>
                <c:pt idx="1485">
                  <c:v>35850.370115000005</c:v>
                </c:pt>
                <c:pt idx="1486">
                  <c:v>33774.477544000001</c:v>
                </c:pt>
                <c:pt idx="1487">
                  <c:v>30874.517582</c:v>
                </c:pt>
                <c:pt idx="1488">
                  <c:v>28318.385251</c:v>
                </c:pt>
                <c:pt idx="1489">
                  <c:v>26994.591305000002</c:v>
                </c:pt>
                <c:pt idx="1490">
                  <c:v>25832.296383000001</c:v>
                </c:pt>
                <c:pt idx="1491">
                  <c:v>25702.27173</c:v>
                </c:pt>
                <c:pt idx="1492">
                  <c:v>25927.561771000001</c:v>
                </c:pt>
                <c:pt idx="1493">
                  <c:v>27227.783933999999</c:v>
                </c:pt>
                <c:pt idx="1494">
                  <c:v>30379.616214999998</c:v>
                </c:pt>
                <c:pt idx="1495">
                  <c:v>32705.664064999997</c:v>
                </c:pt>
                <c:pt idx="1496">
                  <c:v>31729.608400999998</c:v>
                </c:pt>
                <c:pt idx="1497">
                  <c:v>30691.104493000003</c:v>
                </c:pt>
                <c:pt idx="1498">
                  <c:v>29469.799316000001</c:v>
                </c:pt>
                <c:pt idx="1499">
                  <c:v>29653.518552999998</c:v>
                </c:pt>
                <c:pt idx="1500">
                  <c:v>30402.695315999998</c:v>
                </c:pt>
                <c:pt idx="1501">
                  <c:v>31788.752441000001</c:v>
                </c:pt>
                <c:pt idx="1502">
                  <c:v>33322.270505</c:v>
                </c:pt>
                <c:pt idx="1503">
                  <c:v>34831.668946999998</c:v>
                </c:pt>
                <c:pt idx="1504">
                  <c:v>36024.888180000002</c:v>
                </c:pt>
                <c:pt idx="1505">
                  <c:v>37196.697753</c:v>
                </c:pt>
                <c:pt idx="1506">
                  <c:v>39482.038570000004</c:v>
                </c:pt>
                <c:pt idx="1507">
                  <c:v>41582.823727000003</c:v>
                </c:pt>
                <c:pt idx="1508">
                  <c:v>42341.314452999999</c:v>
                </c:pt>
                <c:pt idx="1509">
                  <c:v>41294.041501</c:v>
                </c:pt>
                <c:pt idx="1510">
                  <c:v>39769.436038</c:v>
                </c:pt>
                <c:pt idx="1511">
                  <c:v>37512.108888999996</c:v>
                </c:pt>
                <c:pt idx="1512">
                  <c:v>35842.898440999998</c:v>
                </c:pt>
                <c:pt idx="1513">
                  <c:v>35730.776859999998</c:v>
                </c:pt>
                <c:pt idx="1514">
                  <c:v>36060.645504</c:v>
                </c:pt>
                <c:pt idx="1515">
                  <c:v>36886.763915999996</c:v>
                </c:pt>
                <c:pt idx="1516">
                  <c:v>37910.955569999998</c:v>
                </c:pt>
                <c:pt idx="1517">
                  <c:v>40038.320065</c:v>
                </c:pt>
                <c:pt idx="1518">
                  <c:v>43656.010503000005</c:v>
                </c:pt>
                <c:pt idx="1519">
                  <c:v>47129.060064000005</c:v>
                </c:pt>
                <c:pt idx="1520">
                  <c:v>47966.44238</c:v>
                </c:pt>
                <c:pt idx="1521">
                  <c:v>48297.783941000002</c:v>
                </c:pt>
                <c:pt idx="1522">
                  <c:v>47757.926762000003</c:v>
                </c:pt>
                <c:pt idx="1523">
                  <c:v>46893.255131999998</c:v>
                </c:pt>
                <c:pt idx="1524">
                  <c:v>45350.961666000003</c:v>
                </c:pt>
                <c:pt idx="1525">
                  <c:v>43743.359377000001</c:v>
                </c:pt>
                <c:pt idx="1526">
                  <c:v>41845.225587000001</c:v>
                </c:pt>
                <c:pt idx="1527">
                  <c:v>40301.680667000001</c:v>
                </c:pt>
                <c:pt idx="1528">
                  <c:v>39363.224608999997</c:v>
                </c:pt>
                <c:pt idx="1529">
                  <c:v>39395.935064000005</c:v>
                </c:pt>
                <c:pt idx="1530">
                  <c:v>41142.651243</c:v>
                </c:pt>
                <c:pt idx="1531">
                  <c:v>45334.001344000004</c:v>
                </c:pt>
                <c:pt idx="1532">
                  <c:v>46033.166018999997</c:v>
                </c:pt>
                <c:pt idx="1533">
                  <c:v>45846.417233</c:v>
                </c:pt>
                <c:pt idx="1534">
                  <c:v>43842.583012000003</c:v>
                </c:pt>
                <c:pt idx="1535">
                  <c:v>41177.438722999999</c:v>
                </c:pt>
                <c:pt idx="1536">
                  <c:v>38733.532716999995</c:v>
                </c:pt>
                <c:pt idx="1537">
                  <c:v>37702.839841000001</c:v>
                </c:pt>
                <c:pt idx="1538">
                  <c:v>38066.789551000002</c:v>
                </c:pt>
                <c:pt idx="1539">
                  <c:v>38780.042966000001</c:v>
                </c:pt>
                <c:pt idx="1540">
                  <c:v>40083.688478000004</c:v>
                </c:pt>
                <c:pt idx="1541">
                  <c:v>41982.702145000003</c:v>
                </c:pt>
                <c:pt idx="1542">
                  <c:v>45898.240724000003</c:v>
                </c:pt>
                <c:pt idx="1543">
                  <c:v>49246.918942000004</c:v>
                </c:pt>
                <c:pt idx="1544">
                  <c:v>47256.168461000001</c:v>
                </c:pt>
                <c:pt idx="1545">
                  <c:v>45856.714595999998</c:v>
                </c:pt>
                <c:pt idx="1546">
                  <c:v>43649.889896000001</c:v>
                </c:pt>
                <c:pt idx="1547">
                  <c:v>41483.979978999996</c:v>
                </c:pt>
                <c:pt idx="1548">
                  <c:v>39542.552364000003</c:v>
                </c:pt>
                <c:pt idx="1549">
                  <c:v>38119.120855000001</c:v>
                </c:pt>
                <c:pt idx="1550">
                  <c:v>36814.337161999996</c:v>
                </c:pt>
                <c:pt idx="1551">
                  <c:v>35369.141910500002</c:v>
                </c:pt>
                <c:pt idx="1552">
                  <c:v>34672.4298108</c:v>
                </c:pt>
                <c:pt idx="1553">
                  <c:v>34413.942262000004</c:v>
                </c:pt>
                <c:pt idx="1554">
                  <c:v>35200.786990000001</c:v>
                </c:pt>
                <c:pt idx="1555">
                  <c:v>37485.704833999996</c:v>
                </c:pt>
                <c:pt idx="1556">
                  <c:v>36926.904298999994</c:v>
                </c:pt>
                <c:pt idx="1557">
                  <c:v>35873.852050000001</c:v>
                </c:pt>
                <c:pt idx="1558">
                  <c:v>34447.062009000001</c:v>
                </c:pt>
                <c:pt idx="1559">
                  <c:v>32607.036620999999</c:v>
                </c:pt>
                <c:pt idx="1560">
                  <c:v>31257.636715000001</c:v>
                </c:pt>
                <c:pt idx="1561">
                  <c:v>30234.714840000001</c:v>
                </c:pt>
                <c:pt idx="1562">
                  <c:v>30548.486332</c:v>
                </c:pt>
                <c:pt idx="1563">
                  <c:v>30946.150392000003</c:v>
                </c:pt>
                <c:pt idx="1564">
                  <c:v>31681.140626999997</c:v>
                </c:pt>
                <c:pt idx="1565">
                  <c:v>33149.801275000005</c:v>
                </c:pt>
                <c:pt idx="1566">
                  <c:v>35944.663082999999</c:v>
                </c:pt>
                <c:pt idx="1567">
                  <c:v>38256.363529000002</c:v>
                </c:pt>
                <c:pt idx="1568">
                  <c:v>39059.667480000004</c:v>
                </c:pt>
                <c:pt idx="1569">
                  <c:v>39386.559450999994</c:v>
                </c:pt>
                <c:pt idx="1570">
                  <c:v>38338.117001900006</c:v>
                </c:pt>
                <c:pt idx="1571">
                  <c:v>36460.491886099997</c:v>
                </c:pt>
                <c:pt idx="1572">
                  <c:v>34630.4041163</c:v>
                </c:pt>
                <c:pt idx="1573">
                  <c:v>32748.732541400004</c:v>
                </c:pt>
                <c:pt idx="1574">
                  <c:v>30880.893918000002</c:v>
                </c:pt>
                <c:pt idx="1575">
                  <c:v>29281.610476999998</c:v>
                </c:pt>
                <c:pt idx="1576">
                  <c:v>28646.899168</c:v>
                </c:pt>
                <c:pt idx="1577">
                  <c:v>28672.457516999999</c:v>
                </c:pt>
                <c:pt idx="1578">
                  <c:v>30016.832029000001</c:v>
                </c:pt>
                <c:pt idx="1579">
                  <c:v>32062.370608999998</c:v>
                </c:pt>
                <c:pt idx="1580">
                  <c:v>30572.510257999998</c:v>
                </c:pt>
                <c:pt idx="1581">
                  <c:v>29199.814452999999</c:v>
                </c:pt>
                <c:pt idx="1582">
                  <c:v>27297.885740999998</c:v>
                </c:pt>
                <c:pt idx="1583">
                  <c:v>25507.484377000001</c:v>
                </c:pt>
                <c:pt idx="1584">
                  <c:v>23853.587403000001</c:v>
                </c:pt>
                <c:pt idx="1585">
                  <c:v>23639.074221999999</c:v>
                </c:pt>
                <c:pt idx="1586">
                  <c:v>23780.022466000002</c:v>
                </c:pt>
                <c:pt idx="1587">
                  <c:v>23442.050288999999</c:v>
                </c:pt>
                <c:pt idx="1588">
                  <c:v>23960.312499</c:v>
                </c:pt>
                <c:pt idx="1589">
                  <c:v>25816.155765</c:v>
                </c:pt>
                <c:pt idx="1590">
                  <c:v>27614.257815000001</c:v>
                </c:pt>
                <c:pt idx="1591">
                  <c:v>29631.761716000001</c:v>
                </c:pt>
                <c:pt idx="1592">
                  <c:v>31555.674806999996</c:v>
                </c:pt>
                <c:pt idx="1593">
                  <c:v>33639.322755999994</c:v>
                </c:pt>
                <c:pt idx="1594">
                  <c:v>34288.207883000003</c:v>
                </c:pt>
                <c:pt idx="1595">
                  <c:v>34946.523435999996</c:v>
                </c:pt>
                <c:pt idx="1596">
                  <c:v>34691.219487000002</c:v>
                </c:pt>
                <c:pt idx="1597">
                  <c:v>34307.279294</c:v>
                </c:pt>
                <c:pt idx="1598">
                  <c:v>34243.555547000004</c:v>
                </c:pt>
                <c:pt idx="1599">
                  <c:v>34296.991396499994</c:v>
                </c:pt>
                <c:pt idx="1600">
                  <c:v>34364.806942100004</c:v>
                </c:pt>
                <c:pt idx="1601">
                  <c:v>34463.891725999994</c:v>
                </c:pt>
                <c:pt idx="1602">
                  <c:v>35031.916866</c:v>
                </c:pt>
                <c:pt idx="1603">
                  <c:v>36069.900268999998</c:v>
                </c:pt>
                <c:pt idx="1604">
                  <c:v>35144.198241999999</c:v>
                </c:pt>
                <c:pt idx="1605">
                  <c:v>33720.713136000006</c:v>
                </c:pt>
                <c:pt idx="1606">
                  <c:v>31757.608640000002</c:v>
                </c:pt>
                <c:pt idx="1607">
                  <c:v>29634.588749000002</c:v>
                </c:pt>
                <c:pt idx="1608">
                  <c:v>28271.953614000002</c:v>
                </c:pt>
                <c:pt idx="1609">
                  <c:v>28224.062864</c:v>
                </c:pt>
                <c:pt idx="1610">
                  <c:v>28629.829104100001</c:v>
                </c:pt>
                <c:pt idx="1611">
                  <c:v>29422.136898100001</c:v>
                </c:pt>
                <c:pt idx="1612">
                  <c:v>30687.1420942</c:v>
                </c:pt>
                <c:pt idx="1613">
                  <c:v>33641.097035600003</c:v>
                </c:pt>
                <c:pt idx="1614">
                  <c:v>36786.029145500004</c:v>
                </c:pt>
                <c:pt idx="1615">
                  <c:v>37502.464780200004</c:v>
                </c:pt>
                <c:pt idx="1616">
                  <c:v>37253.440797100004</c:v>
                </c:pt>
                <c:pt idx="1617">
                  <c:v>37562.168636399998</c:v>
                </c:pt>
                <c:pt idx="1618">
                  <c:v>37470.377991000001</c:v>
                </c:pt>
                <c:pt idx="1619">
                  <c:v>37431.337345100001</c:v>
                </c:pt>
                <c:pt idx="1620">
                  <c:v>37104.044556000001</c:v>
                </c:pt>
                <c:pt idx="1621">
                  <c:v>36481.969607999999</c:v>
                </c:pt>
                <c:pt idx="1622">
                  <c:v>35770.873292000004</c:v>
                </c:pt>
                <c:pt idx="1623">
                  <c:v>35873.652464999999</c:v>
                </c:pt>
                <c:pt idx="1624">
                  <c:v>35649.255247000001</c:v>
                </c:pt>
                <c:pt idx="1625">
                  <c:v>36057.041996</c:v>
                </c:pt>
                <c:pt idx="1626">
                  <c:v>36247.073247</c:v>
                </c:pt>
                <c:pt idx="1627">
                  <c:v>37292.345639600004</c:v>
                </c:pt>
                <c:pt idx="1628">
                  <c:v>36704.160823899998</c:v>
                </c:pt>
                <c:pt idx="1629">
                  <c:v>35240.5025074</c:v>
                </c:pt>
                <c:pt idx="1630">
                  <c:v>33194.904149300004</c:v>
                </c:pt>
                <c:pt idx="1631">
                  <c:v>30908.116367300001</c:v>
                </c:pt>
                <c:pt idx="1632">
                  <c:v>29171.3034051</c:v>
                </c:pt>
                <c:pt idx="1633">
                  <c:v>28107.9845575</c:v>
                </c:pt>
                <c:pt idx="1634">
                  <c:v>27540.495848999999</c:v>
                </c:pt>
                <c:pt idx="1635">
                  <c:v>27688.673219</c:v>
                </c:pt>
                <c:pt idx="1636">
                  <c:v>28951.693362999998</c:v>
                </c:pt>
                <c:pt idx="1637">
                  <c:v>31991.358338700004</c:v>
                </c:pt>
                <c:pt idx="1638">
                  <c:v>34826.590944000003</c:v>
                </c:pt>
                <c:pt idx="1639">
                  <c:v>35607.490665400001</c:v>
                </c:pt>
                <c:pt idx="1640">
                  <c:v>36113.115941299999</c:v>
                </c:pt>
                <c:pt idx="1641">
                  <c:v>36299.991031600002</c:v>
                </c:pt>
                <c:pt idx="1642">
                  <c:v>35821.4401258</c:v>
                </c:pt>
                <c:pt idx="1643">
                  <c:v>35463.9692383</c:v>
                </c:pt>
                <c:pt idx="1644">
                  <c:v>35068.325869199994</c:v>
                </c:pt>
                <c:pt idx="1645">
                  <c:v>34319.743531500004</c:v>
                </c:pt>
                <c:pt idx="1646">
                  <c:v>33848.598476500003</c:v>
                </c:pt>
                <c:pt idx="1647">
                  <c:v>33295.220061</c:v>
                </c:pt>
                <c:pt idx="1648">
                  <c:v>33426.615086800004</c:v>
                </c:pt>
                <c:pt idx="1649">
                  <c:v>33625.585874000004</c:v>
                </c:pt>
                <c:pt idx="1650">
                  <c:v>34136.861638300004</c:v>
                </c:pt>
                <c:pt idx="1651">
                  <c:v>35328.736207300004</c:v>
                </c:pt>
                <c:pt idx="1652">
                  <c:v>34652.261354999995</c:v>
                </c:pt>
                <c:pt idx="1653">
                  <c:v>32629.918827000001</c:v>
                </c:pt>
                <c:pt idx="1654">
                  <c:v>29598.514407000002</c:v>
                </c:pt>
                <c:pt idx="1655">
                  <c:v>27592.491946999999</c:v>
                </c:pt>
                <c:pt idx="1656">
                  <c:v>26714.472293000003</c:v>
                </c:pt>
                <c:pt idx="1657">
                  <c:v>26389.088378</c:v>
                </c:pt>
                <c:pt idx="1658">
                  <c:v>26336.614505999998</c:v>
                </c:pt>
                <c:pt idx="1659">
                  <c:v>26826.515015000001</c:v>
                </c:pt>
                <c:pt idx="1660">
                  <c:v>28336.444579000003</c:v>
                </c:pt>
                <c:pt idx="1661">
                  <c:v>31410.089601</c:v>
                </c:pt>
                <c:pt idx="1662">
                  <c:v>34403.469609</c:v>
                </c:pt>
                <c:pt idx="1663">
                  <c:v>35006.769164999998</c:v>
                </c:pt>
                <c:pt idx="1664">
                  <c:v>34888.663082999999</c:v>
                </c:pt>
                <c:pt idx="1665">
                  <c:v>35345.935421000002</c:v>
                </c:pt>
                <c:pt idx="1666">
                  <c:v>35308.699886399998</c:v>
                </c:pt>
                <c:pt idx="1667">
                  <c:v>34273.274419000001</c:v>
                </c:pt>
                <c:pt idx="1668">
                  <c:v>33781.749025999998</c:v>
                </c:pt>
                <c:pt idx="1669">
                  <c:v>33003.656007000005</c:v>
                </c:pt>
                <c:pt idx="1670">
                  <c:v>32358.386350000004</c:v>
                </c:pt>
                <c:pt idx="1671">
                  <c:v>32234.637937000003</c:v>
                </c:pt>
                <c:pt idx="1672">
                  <c:v>32164.895750999996</c:v>
                </c:pt>
                <c:pt idx="1673">
                  <c:v>32289.716920000003</c:v>
                </c:pt>
                <c:pt idx="1674">
                  <c:v>32749.083616000004</c:v>
                </c:pt>
                <c:pt idx="1675">
                  <c:v>34118.727168999998</c:v>
                </c:pt>
                <c:pt idx="1676">
                  <c:v>32995.544434000003</c:v>
                </c:pt>
                <c:pt idx="1677">
                  <c:v>30863.457277999998</c:v>
                </c:pt>
                <c:pt idx="1678">
                  <c:v>28545.030766</c:v>
                </c:pt>
                <c:pt idx="1679">
                  <c:v>26627.750241999998</c:v>
                </c:pt>
                <c:pt idx="1680">
                  <c:v>25662.178225999996</c:v>
                </c:pt>
                <c:pt idx="1681">
                  <c:v>25359.523196999999</c:v>
                </c:pt>
                <c:pt idx="1682">
                  <c:v>26000.784181999999</c:v>
                </c:pt>
                <c:pt idx="1683">
                  <c:v>26602.859864999999</c:v>
                </c:pt>
                <c:pt idx="1684">
                  <c:v>27936.452393</c:v>
                </c:pt>
                <c:pt idx="1685">
                  <c:v>30721.506346000002</c:v>
                </c:pt>
                <c:pt idx="1686">
                  <c:v>34409.233275999999</c:v>
                </c:pt>
                <c:pt idx="1687">
                  <c:v>34546.028074999995</c:v>
                </c:pt>
                <c:pt idx="1688">
                  <c:v>34458.980104000002</c:v>
                </c:pt>
                <c:pt idx="1689">
                  <c:v>34841.696355100001</c:v>
                </c:pt>
                <c:pt idx="1690">
                  <c:v>34212.507448799995</c:v>
                </c:pt>
                <c:pt idx="1691">
                  <c:v>33103.781492999995</c:v>
                </c:pt>
                <c:pt idx="1692">
                  <c:v>32783.029178600002</c:v>
                </c:pt>
                <c:pt idx="1693">
                  <c:v>32759.1844495</c:v>
                </c:pt>
                <c:pt idx="1694">
                  <c:v>32703.794246699999</c:v>
                </c:pt>
                <c:pt idx="1695">
                  <c:v>32498.3994103</c:v>
                </c:pt>
                <c:pt idx="1696">
                  <c:v>32428.4648628</c:v>
                </c:pt>
                <c:pt idx="1697">
                  <c:v>32766.551639499998</c:v>
                </c:pt>
                <c:pt idx="1698">
                  <c:v>32881.315746400003</c:v>
                </c:pt>
                <c:pt idx="1699">
                  <c:v>34183.808781899999</c:v>
                </c:pt>
                <c:pt idx="1700">
                  <c:v>33384.942384999995</c:v>
                </c:pt>
                <c:pt idx="1701">
                  <c:v>31426.605834999998</c:v>
                </c:pt>
                <c:pt idx="1702">
                  <c:v>28788.667974000004</c:v>
                </c:pt>
                <c:pt idx="1703">
                  <c:v>26946.760249999999</c:v>
                </c:pt>
                <c:pt idx="1704">
                  <c:v>25833.145506000001</c:v>
                </c:pt>
                <c:pt idx="1705">
                  <c:v>25253.580202999998</c:v>
                </c:pt>
                <c:pt idx="1706">
                  <c:v>25196.099669799998</c:v>
                </c:pt>
                <c:pt idx="1707">
                  <c:v>25647.462895600002</c:v>
                </c:pt>
                <c:pt idx="1708">
                  <c:v>26648.272949800001</c:v>
                </c:pt>
                <c:pt idx="1709">
                  <c:v>29107.990604300001</c:v>
                </c:pt>
                <c:pt idx="1710">
                  <c:v>32113.552916199998</c:v>
                </c:pt>
                <c:pt idx="1711">
                  <c:v>32684.048098199997</c:v>
                </c:pt>
                <c:pt idx="1712">
                  <c:v>32358.52478</c:v>
                </c:pt>
                <c:pt idx="1713">
                  <c:v>33336.1378186</c:v>
                </c:pt>
                <c:pt idx="1714">
                  <c:v>33388.363891599998</c:v>
                </c:pt>
                <c:pt idx="1715">
                  <c:v>32472.739137000004</c:v>
                </c:pt>
                <c:pt idx="1716">
                  <c:v>31284.668943999997</c:v>
                </c:pt>
                <c:pt idx="1717">
                  <c:v>30218.533691000001</c:v>
                </c:pt>
                <c:pt idx="1718">
                  <c:v>29938.529294000004</c:v>
                </c:pt>
                <c:pt idx="1719">
                  <c:v>29779.623533000002</c:v>
                </c:pt>
                <c:pt idx="1720">
                  <c:v>29374.192379</c:v>
                </c:pt>
                <c:pt idx="1721">
                  <c:v>29071.833491999998</c:v>
                </c:pt>
                <c:pt idx="1722">
                  <c:v>28825.548095999999</c:v>
                </c:pt>
                <c:pt idx="1723">
                  <c:v>30587.031003000004</c:v>
                </c:pt>
                <c:pt idx="1724">
                  <c:v>30545.027097999999</c:v>
                </c:pt>
                <c:pt idx="1725">
                  <c:v>29114.044926000002</c:v>
                </c:pt>
                <c:pt idx="1726">
                  <c:v>27752.708257000002</c:v>
                </c:pt>
                <c:pt idx="1727">
                  <c:v>26411.160644</c:v>
                </c:pt>
                <c:pt idx="1728">
                  <c:v>25058.114497999999</c:v>
                </c:pt>
                <c:pt idx="1729">
                  <c:v>24269.051270999997</c:v>
                </c:pt>
                <c:pt idx="1730">
                  <c:v>23558.523925000001</c:v>
                </c:pt>
                <c:pt idx="1731">
                  <c:v>23581.579834</c:v>
                </c:pt>
                <c:pt idx="1732">
                  <c:v>24168.583255999998</c:v>
                </c:pt>
                <c:pt idx="1733">
                  <c:v>25188.001466999998</c:v>
                </c:pt>
                <c:pt idx="1734">
                  <c:v>26507.513310000002</c:v>
                </c:pt>
                <c:pt idx="1735">
                  <c:v>27412.117674999998</c:v>
                </c:pt>
                <c:pt idx="1736">
                  <c:v>27999.291503</c:v>
                </c:pt>
                <c:pt idx="1737">
                  <c:v>28157.343260999998</c:v>
                </c:pt>
                <c:pt idx="1738">
                  <c:v>27311.301762000003</c:v>
                </c:pt>
                <c:pt idx="1739">
                  <c:v>26561.611815999997</c:v>
                </c:pt>
                <c:pt idx="1740">
                  <c:v>24703.208987000002</c:v>
                </c:pt>
                <c:pt idx="1741">
                  <c:v>23982.443359000001</c:v>
                </c:pt>
                <c:pt idx="1742">
                  <c:v>24102.521483</c:v>
                </c:pt>
                <c:pt idx="1743">
                  <c:v>24820.654788</c:v>
                </c:pt>
                <c:pt idx="1744">
                  <c:v>25903.708987999998</c:v>
                </c:pt>
                <c:pt idx="1745">
                  <c:v>26835.31494</c:v>
                </c:pt>
                <c:pt idx="1746">
                  <c:v>27931.996825999999</c:v>
                </c:pt>
                <c:pt idx="1747">
                  <c:v>30163.603517</c:v>
                </c:pt>
                <c:pt idx="1748">
                  <c:v>29901.940191000002</c:v>
                </c:pt>
                <c:pt idx="1749">
                  <c:v>29266.223388999999</c:v>
                </c:pt>
                <c:pt idx="1750">
                  <c:v>27983.458859999999</c:v>
                </c:pt>
                <c:pt idx="1751">
                  <c:v>26755.946286000002</c:v>
                </c:pt>
                <c:pt idx="1752">
                  <c:v>26027.563354499998</c:v>
                </c:pt>
                <c:pt idx="1753">
                  <c:v>25354.6035175</c:v>
                </c:pt>
                <c:pt idx="1754">
                  <c:v>25197.819884</c:v>
                </c:pt>
                <c:pt idx="1755">
                  <c:v>25113.424437200003</c:v>
                </c:pt>
                <c:pt idx="1756">
                  <c:v>25088.575504199998</c:v>
                </c:pt>
                <c:pt idx="1757">
                  <c:v>25752.795382799999</c:v>
                </c:pt>
                <c:pt idx="1758">
                  <c:v>26824.789065000001</c:v>
                </c:pt>
                <c:pt idx="1759">
                  <c:v>27471.346436799999</c:v>
                </c:pt>
                <c:pt idx="1760">
                  <c:v>28617.474058800002</c:v>
                </c:pt>
                <c:pt idx="1761">
                  <c:v>29671.771245200001</c:v>
                </c:pt>
                <c:pt idx="1762">
                  <c:v>30003.990691499999</c:v>
                </c:pt>
                <c:pt idx="1763">
                  <c:v>29994.586672999998</c:v>
                </c:pt>
                <c:pt idx="1764">
                  <c:v>29865.130770899999</c:v>
                </c:pt>
                <c:pt idx="1765">
                  <c:v>29599.466888399998</c:v>
                </c:pt>
                <c:pt idx="1766">
                  <c:v>29418.531800599998</c:v>
                </c:pt>
                <c:pt idx="1767">
                  <c:v>29460.0962798</c:v>
                </c:pt>
                <c:pt idx="1768">
                  <c:v>29763.606503200001</c:v>
                </c:pt>
                <c:pt idx="1769">
                  <c:v>30182.099123600001</c:v>
                </c:pt>
                <c:pt idx="1770">
                  <c:v>30558.445621399998</c:v>
                </c:pt>
                <c:pt idx="1771">
                  <c:v>32223.8161659</c:v>
                </c:pt>
                <c:pt idx="1772">
                  <c:v>31395.165524</c:v>
                </c:pt>
                <c:pt idx="1773">
                  <c:v>29774.442867000002</c:v>
                </c:pt>
                <c:pt idx="1774">
                  <c:v>27054.452389999999</c:v>
                </c:pt>
                <c:pt idx="1775">
                  <c:v>24295.462648000001</c:v>
                </c:pt>
                <c:pt idx="1776">
                  <c:v>22778.662104999999</c:v>
                </c:pt>
                <c:pt idx="1777">
                  <c:v>22072.257817000002</c:v>
                </c:pt>
                <c:pt idx="1778">
                  <c:v>21911.510014</c:v>
                </c:pt>
                <c:pt idx="1779">
                  <c:v>22310.356690999997</c:v>
                </c:pt>
                <c:pt idx="1780">
                  <c:v>23707.499761000003</c:v>
                </c:pt>
                <c:pt idx="1781">
                  <c:v>26524.902345999999</c:v>
                </c:pt>
                <c:pt idx="1782">
                  <c:v>30456.129396999997</c:v>
                </c:pt>
                <c:pt idx="1783">
                  <c:v>30809.739019000001</c:v>
                </c:pt>
                <c:pt idx="1784">
                  <c:v>30682.541017999996</c:v>
                </c:pt>
                <c:pt idx="1785">
                  <c:v>31531.495851000003</c:v>
                </c:pt>
                <c:pt idx="1786">
                  <c:v>31454.567386999999</c:v>
                </c:pt>
                <c:pt idx="1787">
                  <c:v>31206.423824000001</c:v>
                </c:pt>
                <c:pt idx="1788">
                  <c:v>31451.798097999996</c:v>
                </c:pt>
                <c:pt idx="1789">
                  <c:v>31336.673587999998</c:v>
                </c:pt>
                <c:pt idx="1790">
                  <c:v>31012.891360999998</c:v>
                </c:pt>
                <c:pt idx="1791">
                  <c:v>31110.972413000003</c:v>
                </c:pt>
                <c:pt idx="1792">
                  <c:v>31341.637456</c:v>
                </c:pt>
                <c:pt idx="1793">
                  <c:v>31137.889162999996</c:v>
                </c:pt>
                <c:pt idx="1794">
                  <c:v>30469.890377</c:v>
                </c:pt>
                <c:pt idx="1795">
                  <c:v>31960.427247000003</c:v>
                </c:pt>
                <c:pt idx="1796">
                  <c:v>30421.043947999999</c:v>
                </c:pt>
                <c:pt idx="1797">
                  <c:v>27459.974614000002</c:v>
                </c:pt>
                <c:pt idx="1798">
                  <c:v>24146.260254000001</c:v>
                </c:pt>
                <c:pt idx="1799">
                  <c:v>21434.793454000002</c:v>
                </c:pt>
                <c:pt idx="1800">
                  <c:v>20405.871096999999</c:v>
                </c:pt>
                <c:pt idx="1801">
                  <c:v>19225.365721999999</c:v>
                </c:pt>
                <c:pt idx="1802">
                  <c:v>18954.916992999999</c:v>
                </c:pt>
                <c:pt idx="1803">
                  <c:v>19718.695311000003</c:v>
                </c:pt>
                <c:pt idx="1804">
                  <c:v>20828.521969000001</c:v>
                </c:pt>
                <c:pt idx="1805">
                  <c:v>24111.278811999997</c:v>
                </c:pt>
                <c:pt idx="1806">
                  <c:v>28573.421145999997</c:v>
                </c:pt>
                <c:pt idx="1807">
                  <c:v>29304.452883000002</c:v>
                </c:pt>
                <c:pt idx="1808">
                  <c:v>30241.882815000001</c:v>
                </c:pt>
                <c:pt idx="1809">
                  <c:v>31296.286619999999</c:v>
                </c:pt>
                <c:pt idx="1810">
                  <c:v>32087.641602</c:v>
                </c:pt>
                <c:pt idx="1811">
                  <c:v>32007.019532000002</c:v>
                </c:pt>
                <c:pt idx="1812">
                  <c:v>31925.468503000004</c:v>
                </c:pt>
                <c:pt idx="1813">
                  <c:v>32440.910890000003</c:v>
                </c:pt>
                <c:pt idx="1814">
                  <c:v>32658.515624</c:v>
                </c:pt>
                <c:pt idx="1815">
                  <c:v>32629.524904999998</c:v>
                </c:pt>
                <c:pt idx="1816">
                  <c:v>32555.105470999995</c:v>
                </c:pt>
                <c:pt idx="1817">
                  <c:v>32366.125487999998</c:v>
                </c:pt>
                <c:pt idx="1818">
                  <c:v>33007.685061999997</c:v>
                </c:pt>
                <c:pt idx="1819">
                  <c:v>34738.111569000001</c:v>
                </c:pt>
                <c:pt idx="1820">
                  <c:v>34410.646486999998</c:v>
                </c:pt>
                <c:pt idx="1821">
                  <c:v>32494.772220999999</c:v>
                </c:pt>
                <c:pt idx="1822">
                  <c:v>29383.626222999999</c:v>
                </c:pt>
                <c:pt idx="1823">
                  <c:v>26774.661382000002</c:v>
                </c:pt>
                <c:pt idx="1824">
                  <c:v>25230.048099</c:v>
                </c:pt>
                <c:pt idx="1825">
                  <c:v>24696.468745999999</c:v>
                </c:pt>
                <c:pt idx="1826">
                  <c:v>24358.201784000001</c:v>
                </c:pt>
                <c:pt idx="1827">
                  <c:v>24150.560668000002</c:v>
                </c:pt>
                <c:pt idx="1828">
                  <c:v>25216.132570999998</c:v>
                </c:pt>
                <c:pt idx="1829">
                  <c:v>27924.237057000002</c:v>
                </c:pt>
                <c:pt idx="1830">
                  <c:v>31193.478150000003</c:v>
                </c:pt>
                <c:pt idx="1831">
                  <c:v>31918.4598439</c:v>
                </c:pt>
                <c:pt idx="1832">
                  <c:v>32366.122014300003</c:v>
                </c:pt>
                <c:pt idx="1833">
                  <c:v>33445.257305200001</c:v>
                </c:pt>
                <c:pt idx="1834">
                  <c:v>33912.048800099998</c:v>
                </c:pt>
                <c:pt idx="1835">
                  <c:v>34050.044788300002</c:v>
                </c:pt>
                <c:pt idx="1836">
                  <c:v>34517.787813799994</c:v>
                </c:pt>
                <c:pt idx="1837">
                  <c:v>34798.741579599999</c:v>
                </c:pt>
                <c:pt idx="1838">
                  <c:v>34661.168331200002</c:v>
                </c:pt>
                <c:pt idx="1839">
                  <c:v>34551.690490699999</c:v>
                </c:pt>
                <c:pt idx="1840">
                  <c:v>34274.093633000004</c:v>
                </c:pt>
                <c:pt idx="1841">
                  <c:v>33767.573003000005</c:v>
                </c:pt>
                <c:pt idx="1842">
                  <c:v>33655.299927</c:v>
                </c:pt>
                <c:pt idx="1843">
                  <c:v>34755.694093999999</c:v>
                </c:pt>
                <c:pt idx="1844">
                  <c:v>33469.398198000003</c:v>
                </c:pt>
                <c:pt idx="1845">
                  <c:v>30772.742184000002</c:v>
                </c:pt>
                <c:pt idx="1846">
                  <c:v>27042.387696000002</c:v>
                </c:pt>
                <c:pt idx="1847">
                  <c:v>23887.662106</c:v>
                </c:pt>
                <c:pt idx="1848">
                  <c:v>21830.54981</c:v>
                </c:pt>
                <c:pt idx="1849">
                  <c:v>20750.231935</c:v>
                </c:pt>
                <c:pt idx="1850">
                  <c:v>20255.051266000002</c:v>
                </c:pt>
                <c:pt idx="1851">
                  <c:v>20634.797364999999</c:v>
                </c:pt>
                <c:pt idx="1852">
                  <c:v>21854.706544000001</c:v>
                </c:pt>
                <c:pt idx="1853">
                  <c:v>24298.029296000001</c:v>
                </c:pt>
                <c:pt idx="1854">
                  <c:v>28878.128908999999</c:v>
                </c:pt>
                <c:pt idx="1855">
                  <c:v>29376.223142999999</c:v>
                </c:pt>
                <c:pt idx="1856">
                  <c:v>29921.371095000002</c:v>
                </c:pt>
                <c:pt idx="1857">
                  <c:v>31047.177739000002</c:v>
                </c:pt>
                <c:pt idx="1858">
                  <c:v>31884.363286</c:v>
                </c:pt>
                <c:pt idx="1859">
                  <c:v>31993.066404999998</c:v>
                </c:pt>
                <c:pt idx="1860">
                  <c:v>32825.273682999999</c:v>
                </c:pt>
                <c:pt idx="1861">
                  <c:v>33315.916748000003</c:v>
                </c:pt>
                <c:pt idx="1862">
                  <c:v>33309.963625999997</c:v>
                </c:pt>
                <c:pt idx="1863">
                  <c:v>33125.034181000003</c:v>
                </c:pt>
                <c:pt idx="1864">
                  <c:v>32878.839357999997</c:v>
                </c:pt>
                <c:pt idx="1865">
                  <c:v>32481.520994999999</c:v>
                </c:pt>
                <c:pt idx="1866">
                  <c:v>31921.300291999996</c:v>
                </c:pt>
                <c:pt idx="1867">
                  <c:v>33029.939938000003</c:v>
                </c:pt>
                <c:pt idx="1868">
                  <c:v>32443.891112999998</c:v>
                </c:pt>
                <c:pt idx="1869">
                  <c:v>30563.689944999998</c:v>
                </c:pt>
                <c:pt idx="1870">
                  <c:v>27407.700193000001</c:v>
                </c:pt>
                <c:pt idx="1871">
                  <c:v>23511.942867000002</c:v>
                </c:pt>
                <c:pt idx="1872">
                  <c:v>21686.549801000001</c:v>
                </c:pt>
                <c:pt idx="1873">
                  <c:v>20380.865238999999</c:v>
                </c:pt>
                <c:pt idx="1874">
                  <c:v>19893.662594000001</c:v>
                </c:pt>
                <c:pt idx="1875">
                  <c:v>19899.606930000002</c:v>
                </c:pt>
                <c:pt idx="1876">
                  <c:v>21437.919429000001</c:v>
                </c:pt>
                <c:pt idx="1877">
                  <c:v>24053.010253</c:v>
                </c:pt>
                <c:pt idx="1878">
                  <c:v>27643.75244</c:v>
                </c:pt>
                <c:pt idx="1879">
                  <c:v>28656.626949000001</c:v>
                </c:pt>
                <c:pt idx="1880">
                  <c:v>30725.763921000002</c:v>
                </c:pt>
                <c:pt idx="1881">
                  <c:v>32592.004032000001</c:v>
                </c:pt>
                <c:pt idx="1882">
                  <c:v>33264.052244999999</c:v>
                </c:pt>
                <c:pt idx="1883">
                  <c:v>33379.509523000001</c:v>
                </c:pt>
                <c:pt idx="1884">
                  <c:v>34001.859377000001</c:v>
                </c:pt>
                <c:pt idx="1885">
                  <c:v>34566.259645999999</c:v>
                </c:pt>
                <c:pt idx="1886">
                  <c:v>34577.381956999998</c:v>
                </c:pt>
                <c:pt idx="1887">
                  <c:v>34503.558595000002</c:v>
                </c:pt>
                <c:pt idx="1888">
                  <c:v>34707.870663000002</c:v>
                </c:pt>
                <c:pt idx="1889">
                  <c:v>34221.640133000001</c:v>
                </c:pt>
                <c:pt idx="1890">
                  <c:v>33920.224852299994</c:v>
                </c:pt>
                <c:pt idx="1891">
                  <c:v>35050.857601199998</c:v>
                </c:pt>
                <c:pt idx="1892">
                  <c:v>34508.711305000004</c:v>
                </c:pt>
                <c:pt idx="1893">
                  <c:v>32873.814455599997</c:v>
                </c:pt>
                <c:pt idx="1894">
                  <c:v>31133.118893999999</c:v>
                </c:pt>
                <c:pt idx="1895">
                  <c:v>29012.141906099998</c:v>
                </c:pt>
                <c:pt idx="1896">
                  <c:v>27417.066957399999</c:v>
                </c:pt>
                <c:pt idx="1897">
                  <c:v>26330.462886199999</c:v>
                </c:pt>
                <c:pt idx="1898">
                  <c:v>25923.467440200002</c:v>
                </c:pt>
                <c:pt idx="1899">
                  <c:v>25670.358124999999</c:v>
                </c:pt>
                <c:pt idx="1900">
                  <c:v>25924.751250599998</c:v>
                </c:pt>
                <c:pt idx="1901">
                  <c:v>26563.0334516</c:v>
                </c:pt>
                <c:pt idx="1902">
                  <c:v>28046.614654500001</c:v>
                </c:pt>
                <c:pt idx="1903">
                  <c:v>29299.493503499998</c:v>
                </c:pt>
                <c:pt idx="1904">
                  <c:v>30873.046662000001</c:v>
                </c:pt>
                <c:pt idx="1905">
                  <c:v>32150.104373899998</c:v>
                </c:pt>
                <c:pt idx="1906">
                  <c:v>32566.280822799999</c:v>
                </c:pt>
                <c:pt idx="1907">
                  <c:v>32337.195128099997</c:v>
                </c:pt>
                <c:pt idx="1908">
                  <c:v>32278.794312800001</c:v>
                </c:pt>
                <c:pt idx="1909">
                  <c:v>31913.392485300003</c:v>
                </c:pt>
                <c:pt idx="1910">
                  <c:v>31520.4604435</c:v>
                </c:pt>
                <c:pt idx="1911">
                  <c:v>31013.559663099997</c:v>
                </c:pt>
                <c:pt idx="1912">
                  <c:v>30931.112732600002</c:v>
                </c:pt>
                <c:pt idx="1913">
                  <c:v>30296.350344999999</c:v>
                </c:pt>
                <c:pt idx="1914">
                  <c:v>31272.035550500001</c:v>
                </c:pt>
                <c:pt idx="1915">
                  <c:v>32297.036740700001</c:v>
                </c:pt>
                <c:pt idx="1916">
                  <c:v>31900.132139199999</c:v>
                </c:pt>
                <c:pt idx="1917">
                  <c:v>30667.852415700003</c:v>
                </c:pt>
                <c:pt idx="1918">
                  <c:v>28922.934937000002</c:v>
                </c:pt>
                <c:pt idx="1919">
                  <c:v>27137.893552000001</c:v>
                </c:pt>
                <c:pt idx="1920">
                  <c:v>26124.6978791</c:v>
                </c:pt>
                <c:pt idx="1921">
                  <c:v>25025.453858699999</c:v>
                </c:pt>
                <c:pt idx="1922">
                  <c:v>24216.945925</c:v>
                </c:pt>
                <c:pt idx="1923">
                  <c:v>24050.830082</c:v>
                </c:pt>
                <c:pt idx="1924">
                  <c:v>24131.599243000001</c:v>
                </c:pt>
                <c:pt idx="1925">
                  <c:v>24598.030514000002</c:v>
                </c:pt>
                <c:pt idx="1926">
                  <c:v>25664.393802999999</c:v>
                </c:pt>
                <c:pt idx="1927">
                  <c:v>26433.786625000001</c:v>
                </c:pt>
                <c:pt idx="1928">
                  <c:v>28171.474306700002</c:v>
                </c:pt>
                <c:pt idx="1929">
                  <c:v>29772.292999900001</c:v>
                </c:pt>
                <c:pt idx="1930">
                  <c:v>30288.916749299999</c:v>
                </c:pt>
                <c:pt idx="1931">
                  <c:v>30766.773471099998</c:v>
                </c:pt>
                <c:pt idx="1932">
                  <c:v>30932.050885599998</c:v>
                </c:pt>
                <c:pt idx="1933">
                  <c:v>31074.405195300002</c:v>
                </c:pt>
                <c:pt idx="1934">
                  <c:v>31119.621800000001</c:v>
                </c:pt>
                <c:pt idx="1935">
                  <c:v>31246.870700099997</c:v>
                </c:pt>
                <c:pt idx="1936">
                  <c:v>31799.705355899998</c:v>
                </c:pt>
                <c:pt idx="1937">
                  <c:v>32175.534666700001</c:v>
                </c:pt>
                <c:pt idx="1938">
                  <c:v>32256.220488899999</c:v>
                </c:pt>
                <c:pt idx="1939">
                  <c:v>33593.152898100001</c:v>
                </c:pt>
                <c:pt idx="1940">
                  <c:v>32511.303953999999</c:v>
                </c:pt>
                <c:pt idx="1941">
                  <c:v>29615.529538999999</c:v>
                </c:pt>
                <c:pt idx="1942">
                  <c:v>26051.431400000001</c:v>
                </c:pt>
                <c:pt idx="1943">
                  <c:v>22624.339358999998</c:v>
                </c:pt>
                <c:pt idx="1944">
                  <c:v>20353.428715000002</c:v>
                </c:pt>
                <c:pt idx="1945">
                  <c:v>19103.336422</c:v>
                </c:pt>
                <c:pt idx="1946">
                  <c:v>18635.419927000003</c:v>
                </c:pt>
                <c:pt idx="1947">
                  <c:v>18620.229492999999</c:v>
                </c:pt>
                <c:pt idx="1948">
                  <c:v>19801.120122</c:v>
                </c:pt>
                <c:pt idx="1949">
                  <c:v>23149.930661999999</c:v>
                </c:pt>
                <c:pt idx="1950">
                  <c:v>27629.314939000004</c:v>
                </c:pt>
                <c:pt idx="1951">
                  <c:v>27249.711428999999</c:v>
                </c:pt>
                <c:pt idx="1952">
                  <c:v>27712.782714000001</c:v>
                </c:pt>
                <c:pt idx="1953">
                  <c:v>30353.977048000004</c:v>
                </c:pt>
                <c:pt idx="1954">
                  <c:v>31114.890868999999</c:v>
                </c:pt>
                <c:pt idx="1955">
                  <c:v>31283.323980000001</c:v>
                </c:pt>
                <c:pt idx="1956">
                  <c:v>31899.970455000002</c:v>
                </c:pt>
                <c:pt idx="1957">
                  <c:v>32061.251714000002</c:v>
                </c:pt>
                <c:pt idx="1958">
                  <c:v>32006.266603000004</c:v>
                </c:pt>
                <c:pt idx="1959">
                  <c:v>32532.311039</c:v>
                </c:pt>
                <c:pt idx="1960">
                  <c:v>32596.784672000002</c:v>
                </c:pt>
                <c:pt idx="1961">
                  <c:v>32334.872562</c:v>
                </c:pt>
                <c:pt idx="1962">
                  <c:v>32468.124997000003</c:v>
                </c:pt>
                <c:pt idx="1963">
                  <c:v>32449.584958000003</c:v>
                </c:pt>
                <c:pt idx="1964">
                  <c:v>30193.982420999997</c:v>
                </c:pt>
                <c:pt idx="1965">
                  <c:v>26239.374028000002</c:v>
                </c:pt>
                <c:pt idx="1966">
                  <c:v>22470.242184000002</c:v>
                </c:pt>
                <c:pt idx="1967">
                  <c:v>19217.381840000002</c:v>
                </c:pt>
                <c:pt idx="1968">
                  <c:v>17238.640627000001</c:v>
                </c:pt>
                <c:pt idx="1969">
                  <c:v>16717.205073999998</c:v>
                </c:pt>
                <c:pt idx="1970">
                  <c:v>16155.933596999997</c:v>
                </c:pt>
                <c:pt idx="1971">
                  <c:v>15836.758791999999</c:v>
                </c:pt>
                <c:pt idx="1972">
                  <c:v>17040.975585</c:v>
                </c:pt>
                <c:pt idx="1973">
                  <c:v>20315.309569999998</c:v>
                </c:pt>
                <c:pt idx="1974">
                  <c:v>24418.652346999999</c:v>
                </c:pt>
                <c:pt idx="1975">
                  <c:v>24550.470699000001</c:v>
                </c:pt>
                <c:pt idx="1976">
                  <c:v>26436.453129000001</c:v>
                </c:pt>
                <c:pt idx="1977">
                  <c:v>27477.89014</c:v>
                </c:pt>
                <c:pt idx="1978">
                  <c:v>29131.829103000004</c:v>
                </c:pt>
                <c:pt idx="1979">
                  <c:v>30923.271238999998</c:v>
                </c:pt>
                <c:pt idx="1980">
                  <c:v>33038.871828999996</c:v>
                </c:pt>
                <c:pt idx="1981">
                  <c:v>35083.179072999999</c:v>
                </c:pt>
                <c:pt idx="1982">
                  <c:v>36506.463255999995</c:v>
                </c:pt>
                <c:pt idx="1983">
                  <c:v>37812.867308000001</c:v>
                </c:pt>
                <c:pt idx="1984">
                  <c:v>38307.686279000001</c:v>
                </c:pt>
                <c:pt idx="1985">
                  <c:v>38168.541746999996</c:v>
                </c:pt>
                <c:pt idx="1986">
                  <c:v>36978.397457999999</c:v>
                </c:pt>
                <c:pt idx="1987">
                  <c:v>36853.009031000001</c:v>
                </c:pt>
                <c:pt idx="1988">
                  <c:v>34932.165037999999</c:v>
                </c:pt>
                <c:pt idx="1989">
                  <c:v>31755.731447000002</c:v>
                </c:pt>
                <c:pt idx="1990">
                  <c:v>27986.820801000002</c:v>
                </c:pt>
                <c:pt idx="1991">
                  <c:v>24332.981932000002</c:v>
                </c:pt>
                <c:pt idx="1992">
                  <c:v>21391.447267</c:v>
                </c:pt>
                <c:pt idx="1993">
                  <c:v>19366.625973000002</c:v>
                </c:pt>
                <c:pt idx="1994">
                  <c:v>18626.266600999999</c:v>
                </c:pt>
                <c:pt idx="1995">
                  <c:v>18236.997069000001</c:v>
                </c:pt>
                <c:pt idx="1996">
                  <c:v>18668.153805000002</c:v>
                </c:pt>
                <c:pt idx="1997">
                  <c:v>21535.269532000002</c:v>
                </c:pt>
                <c:pt idx="1998">
                  <c:v>25800.513672000001</c:v>
                </c:pt>
                <c:pt idx="1999">
                  <c:v>25870.495608999998</c:v>
                </c:pt>
                <c:pt idx="2000">
                  <c:v>27385.504883000001</c:v>
                </c:pt>
                <c:pt idx="2001">
                  <c:v>29021.197759000002</c:v>
                </c:pt>
                <c:pt idx="2002">
                  <c:v>29784.820806000003</c:v>
                </c:pt>
                <c:pt idx="2003">
                  <c:v>29861.642576999999</c:v>
                </c:pt>
                <c:pt idx="2004">
                  <c:v>30899.120607000004</c:v>
                </c:pt>
                <c:pt idx="2005">
                  <c:v>32088.280763000002</c:v>
                </c:pt>
                <c:pt idx="2006">
                  <c:v>33111.453611000004</c:v>
                </c:pt>
                <c:pt idx="2007">
                  <c:v>33600.757810000003</c:v>
                </c:pt>
                <c:pt idx="2008">
                  <c:v>32881.411616999998</c:v>
                </c:pt>
                <c:pt idx="2009">
                  <c:v>31967.752931999996</c:v>
                </c:pt>
                <c:pt idx="2010">
                  <c:v>32099.295898</c:v>
                </c:pt>
                <c:pt idx="2011">
                  <c:v>34018.810551000002</c:v>
                </c:pt>
                <c:pt idx="2012">
                  <c:v>33053.91504</c:v>
                </c:pt>
                <c:pt idx="2013">
                  <c:v>30246.091795999997</c:v>
                </c:pt>
                <c:pt idx="2014">
                  <c:v>24540.551761999999</c:v>
                </c:pt>
                <c:pt idx="2015">
                  <c:v>20667.371090000001</c:v>
                </c:pt>
                <c:pt idx="2016">
                  <c:v>18121.61133</c:v>
                </c:pt>
                <c:pt idx="2017">
                  <c:v>17367.530276999998</c:v>
                </c:pt>
                <c:pt idx="2018">
                  <c:v>17330.105470999999</c:v>
                </c:pt>
                <c:pt idx="2019">
                  <c:v>17269.432617999999</c:v>
                </c:pt>
                <c:pt idx="2020">
                  <c:v>18287.511717000001</c:v>
                </c:pt>
                <c:pt idx="2021">
                  <c:v>21715.263672000001</c:v>
                </c:pt>
                <c:pt idx="2022">
                  <c:v>26046.268068999998</c:v>
                </c:pt>
                <c:pt idx="2023">
                  <c:v>26379.148435000003</c:v>
                </c:pt>
                <c:pt idx="2024">
                  <c:v>26505.394044000001</c:v>
                </c:pt>
                <c:pt idx="2025">
                  <c:v>26539.504400000002</c:v>
                </c:pt>
                <c:pt idx="2026">
                  <c:v>28168.815913999999</c:v>
                </c:pt>
                <c:pt idx="2027">
                  <c:v>29466.092771999996</c:v>
                </c:pt>
                <c:pt idx="2028">
                  <c:v>29171.435544000004</c:v>
                </c:pt>
                <c:pt idx="2029">
                  <c:v>29000.151363000001</c:v>
                </c:pt>
                <c:pt idx="2030">
                  <c:v>28598.851078</c:v>
                </c:pt>
                <c:pt idx="2031">
                  <c:v>28923.909177999998</c:v>
                </c:pt>
                <c:pt idx="2032">
                  <c:v>29460.747564000001</c:v>
                </c:pt>
                <c:pt idx="2033">
                  <c:v>29565.576170999997</c:v>
                </c:pt>
                <c:pt idx="2034">
                  <c:v>30359.229490000002</c:v>
                </c:pt>
                <c:pt idx="2035">
                  <c:v>33150.312134</c:v>
                </c:pt>
                <c:pt idx="2036">
                  <c:v>33841.782224999995</c:v>
                </c:pt>
                <c:pt idx="2037">
                  <c:v>32283.114011999998</c:v>
                </c:pt>
                <c:pt idx="2038">
                  <c:v>29140.853755</c:v>
                </c:pt>
                <c:pt idx="2039">
                  <c:v>26277.069824999999</c:v>
                </c:pt>
                <c:pt idx="2040">
                  <c:v>23721.727785999999</c:v>
                </c:pt>
                <c:pt idx="2041">
                  <c:v>21423.815432000003</c:v>
                </c:pt>
                <c:pt idx="2042">
                  <c:v>20120.276854000003</c:v>
                </c:pt>
                <c:pt idx="2043">
                  <c:v>19826.432613000001</c:v>
                </c:pt>
                <c:pt idx="2044">
                  <c:v>21104.345214000001</c:v>
                </c:pt>
                <c:pt idx="2045">
                  <c:v>24809.73877</c:v>
                </c:pt>
                <c:pt idx="2046">
                  <c:v>30308.797365000002</c:v>
                </c:pt>
                <c:pt idx="2047">
                  <c:v>30275.910152</c:v>
                </c:pt>
                <c:pt idx="2048">
                  <c:v>31585.199221999999</c:v>
                </c:pt>
                <c:pt idx="2049">
                  <c:v>32690.945310999996</c:v>
                </c:pt>
                <c:pt idx="2050">
                  <c:v>32649.374516700002</c:v>
                </c:pt>
                <c:pt idx="2051">
                  <c:v>32378.311405100001</c:v>
                </c:pt>
                <c:pt idx="2052">
                  <c:v>32472.318477699999</c:v>
                </c:pt>
                <c:pt idx="2053">
                  <c:v>32636.979555699996</c:v>
                </c:pt>
                <c:pt idx="2054">
                  <c:v>32994.781215700001</c:v>
                </c:pt>
                <c:pt idx="2055">
                  <c:v>33398.602205899995</c:v>
                </c:pt>
                <c:pt idx="2056">
                  <c:v>33730.507601400001</c:v>
                </c:pt>
                <c:pt idx="2057">
                  <c:v>33491.444639900001</c:v>
                </c:pt>
                <c:pt idx="2058">
                  <c:v>32225.429257800002</c:v>
                </c:pt>
                <c:pt idx="2059">
                  <c:v>32303.095827999998</c:v>
                </c:pt>
                <c:pt idx="2060">
                  <c:v>30846.221921000004</c:v>
                </c:pt>
                <c:pt idx="2061">
                  <c:v>27528.884280000002</c:v>
                </c:pt>
                <c:pt idx="2062">
                  <c:v>24177.656735999997</c:v>
                </c:pt>
                <c:pt idx="2063">
                  <c:v>21185.267094000003</c:v>
                </c:pt>
                <c:pt idx="2064">
                  <c:v>18386.044429000001</c:v>
                </c:pt>
                <c:pt idx="2065">
                  <c:v>17258.185544</c:v>
                </c:pt>
                <c:pt idx="2066">
                  <c:v>16734.521485000001</c:v>
                </c:pt>
                <c:pt idx="2067">
                  <c:v>16460.442385000002</c:v>
                </c:pt>
                <c:pt idx="2068">
                  <c:v>16882.064455</c:v>
                </c:pt>
                <c:pt idx="2069">
                  <c:v>18458.397463999998</c:v>
                </c:pt>
                <c:pt idx="2070">
                  <c:v>20018.197267</c:v>
                </c:pt>
                <c:pt idx="2071">
                  <c:v>21358.180172</c:v>
                </c:pt>
                <c:pt idx="2072">
                  <c:v>23881.316405999998</c:v>
                </c:pt>
                <c:pt idx="2073">
                  <c:v>26307.000485999997</c:v>
                </c:pt>
                <c:pt idx="2074">
                  <c:v>27208.093749</c:v>
                </c:pt>
                <c:pt idx="2075">
                  <c:v>27483.466064</c:v>
                </c:pt>
                <c:pt idx="2076">
                  <c:v>27954.336669</c:v>
                </c:pt>
                <c:pt idx="2077">
                  <c:v>27845.86231</c:v>
                </c:pt>
                <c:pt idx="2078">
                  <c:v>27983.822749999999</c:v>
                </c:pt>
                <c:pt idx="2079">
                  <c:v>28605.722652</c:v>
                </c:pt>
                <c:pt idx="2080">
                  <c:v>29565.361330999996</c:v>
                </c:pt>
                <c:pt idx="2081">
                  <c:v>29841.750978000004</c:v>
                </c:pt>
                <c:pt idx="2082">
                  <c:v>29738.683107000004</c:v>
                </c:pt>
                <c:pt idx="2083">
                  <c:v>29186.897950000002</c:v>
                </c:pt>
                <c:pt idx="2084">
                  <c:v>26592.167483999998</c:v>
                </c:pt>
                <c:pt idx="2085">
                  <c:v>24542.452639000003</c:v>
                </c:pt>
                <c:pt idx="2086">
                  <c:v>22091.760743999999</c:v>
                </c:pt>
                <c:pt idx="2087">
                  <c:v>19350.474610000001</c:v>
                </c:pt>
                <c:pt idx="2088">
                  <c:v>16600.837889999999</c:v>
                </c:pt>
                <c:pt idx="2089">
                  <c:v>15324.450200000001</c:v>
                </c:pt>
                <c:pt idx="2090">
                  <c:v>15101.288086</c:v>
                </c:pt>
                <c:pt idx="2091">
                  <c:v>15120.896489000002</c:v>
                </c:pt>
                <c:pt idx="2092">
                  <c:v>15365.449214</c:v>
                </c:pt>
                <c:pt idx="2093">
                  <c:v>16497.630858000004</c:v>
                </c:pt>
                <c:pt idx="2094">
                  <c:v>17844.460942000002</c:v>
                </c:pt>
                <c:pt idx="2095">
                  <c:v>18447.527833</c:v>
                </c:pt>
                <c:pt idx="2096">
                  <c:v>21489.641597000002</c:v>
                </c:pt>
                <c:pt idx="2097">
                  <c:v>23479.757326999999</c:v>
                </c:pt>
                <c:pt idx="2098">
                  <c:v>24893.56006</c:v>
                </c:pt>
                <c:pt idx="2099">
                  <c:v>26148.676272000001</c:v>
                </c:pt>
                <c:pt idx="2100">
                  <c:v>27733.978999999999</c:v>
                </c:pt>
                <c:pt idx="2101">
                  <c:v>29115.722168</c:v>
                </c:pt>
                <c:pt idx="2102">
                  <c:v>30103.661129</c:v>
                </c:pt>
                <c:pt idx="2103">
                  <c:v>30442.420898</c:v>
                </c:pt>
                <c:pt idx="2104">
                  <c:v>29521.912599000003</c:v>
                </c:pt>
                <c:pt idx="2105">
                  <c:v>27881.315427999998</c:v>
                </c:pt>
                <c:pt idx="2106">
                  <c:v>27684.06738</c:v>
                </c:pt>
                <c:pt idx="2107">
                  <c:v>29067.133787000002</c:v>
                </c:pt>
                <c:pt idx="2108">
                  <c:v>28859.515630000002</c:v>
                </c:pt>
                <c:pt idx="2109">
                  <c:v>27081.948245</c:v>
                </c:pt>
                <c:pt idx="2110">
                  <c:v>24167.276372</c:v>
                </c:pt>
                <c:pt idx="2111">
                  <c:v>21706.246094000002</c:v>
                </c:pt>
                <c:pt idx="2112">
                  <c:v>20686.316403999997</c:v>
                </c:pt>
                <c:pt idx="2113">
                  <c:v>20487.910645</c:v>
                </c:pt>
                <c:pt idx="2114">
                  <c:v>20191.623534999999</c:v>
                </c:pt>
                <c:pt idx="2115">
                  <c:v>20195.714360000002</c:v>
                </c:pt>
                <c:pt idx="2116">
                  <c:v>21874.478514000002</c:v>
                </c:pt>
                <c:pt idx="2117">
                  <c:v>25354.932375</c:v>
                </c:pt>
                <c:pt idx="2118">
                  <c:v>29741.903560999999</c:v>
                </c:pt>
                <c:pt idx="2119">
                  <c:v>30176.244141000003</c:v>
                </c:pt>
                <c:pt idx="2120">
                  <c:v>31209.865722999999</c:v>
                </c:pt>
                <c:pt idx="2121">
                  <c:v>32454.784427999999</c:v>
                </c:pt>
                <c:pt idx="2122">
                  <c:v>33437.447149</c:v>
                </c:pt>
                <c:pt idx="2123">
                  <c:v>34296.818845000002</c:v>
                </c:pt>
                <c:pt idx="2124">
                  <c:v>35332.234009</c:v>
                </c:pt>
                <c:pt idx="2125">
                  <c:v>35997.609013000001</c:v>
                </c:pt>
                <c:pt idx="2126">
                  <c:v>36281.452634000001</c:v>
                </c:pt>
                <c:pt idx="2127">
                  <c:v>36950.527344000002</c:v>
                </c:pt>
                <c:pt idx="2128">
                  <c:v>37018.293704999996</c:v>
                </c:pt>
                <c:pt idx="2129">
                  <c:v>36829.456298999998</c:v>
                </c:pt>
                <c:pt idx="2130">
                  <c:v>36217.871341999999</c:v>
                </c:pt>
                <c:pt idx="2131">
                  <c:v>36526.319335</c:v>
                </c:pt>
                <c:pt idx="2132">
                  <c:v>34983.678713000001</c:v>
                </c:pt>
                <c:pt idx="2133">
                  <c:v>30664.709958000003</c:v>
                </c:pt>
                <c:pt idx="2134">
                  <c:v>26188.494144</c:v>
                </c:pt>
                <c:pt idx="2135">
                  <c:v>22580.142093999999</c:v>
                </c:pt>
                <c:pt idx="2136">
                  <c:v>20249.041506999998</c:v>
                </c:pt>
                <c:pt idx="2137">
                  <c:v>18936.206540000003</c:v>
                </c:pt>
                <c:pt idx="2138">
                  <c:v>18471.259282000003</c:v>
                </c:pt>
                <c:pt idx="2139">
                  <c:v>18669.415526999997</c:v>
                </c:pt>
                <c:pt idx="2140">
                  <c:v>20561.057617999999</c:v>
                </c:pt>
                <c:pt idx="2141">
                  <c:v>23690.264163</c:v>
                </c:pt>
                <c:pt idx="2142">
                  <c:v>28172.647456999999</c:v>
                </c:pt>
                <c:pt idx="2143">
                  <c:v>28604.852052000002</c:v>
                </c:pt>
                <c:pt idx="2144">
                  <c:v>30205.519286999999</c:v>
                </c:pt>
                <c:pt idx="2145">
                  <c:v>31714.770017999999</c:v>
                </c:pt>
                <c:pt idx="2146">
                  <c:v>33302.223146999997</c:v>
                </c:pt>
                <c:pt idx="2147">
                  <c:v>34546.456785999995</c:v>
                </c:pt>
                <c:pt idx="2148">
                  <c:v>36241.273439000004</c:v>
                </c:pt>
                <c:pt idx="2149">
                  <c:v>37389.748535999999</c:v>
                </c:pt>
                <c:pt idx="2150">
                  <c:v>38179.781490000001</c:v>
                </c:pt>
                <c:pt idx="2151">
                  <c:v>38844.965336000001</c:v>
                </c:pt>
                <c:pt idx="2152">
                  <c:v>38476.585693000001</c:v>
                </c:pt>
                <c:pt idx="2153">
                  <c:v>37564.661865000002</c:v>
                </c:pt>
                <c:pt idx="2154">
                  <c:v>36128.347655999998</c:v>
                </c:pt>
                <c:pt idx="2155">
                  <c:v>36699.388677000003</c:v>
                </c:pt>
                <c:pt idx="2156">
                  <c:v>35700.582026999997</c:v>
                </c:pt>
                <c:pt idx="2157">
                  <c:v>33515.104005000001</c:v>
                </c:pt>
                <c:pt idx="2158">
                  <c:v>28073.749997000003</c:v>
                </c:pt>
                <c:pt idx="2159">
                  <c:v>23430.829592000002</c:v>
                </c:pt>
                <c:pt idx="2160">
                  <c:v>22821.404296000001</c:v>
                </c:pt>
                <c:pt idx="2161">
                  <c:v>22348.906251</c:v>
                </c:pt>
                <c:pt idx="2162">
                  <c:v>21791.065430999999</c:v>
                </c:pt>
                <c:pt idx="2163">
                  <c:v>21974.162595000002</c:v>
                </c:pt>
                <c:pt idx="2164">
                  <c:v>22684.106443000001</c:v>
                </c:pt>
                <c:pt idx="2165">
                  <c:v>24630.393550000001</c:v>
                </c:pt>
                <c:pt idx="2166">
                  <c:v>29874.421384000001</c:v>
                </c:pt>
                <c:pt idx="2167">
                  <c:v>30520.496586000001</c:v>
                </c:pt>
                <c:pt idx="2168">
                  <c:v>31579.602047</c:v>
                </c:pt>
                <c:pt idx="2169">
                  <c:v>33310.155275999998</c:v>
                </c:pt>
                <c:pt idx="2170">
                  <c:v>33238.263428999999</c:v>
                </c:pt>
                <c:pt idx="2171">
                  <c:v>33526.993895</c:v>
                </c:pt>
                <c:pt idx="2172">
                  <c:v>33477.212400000004</c:v>
                </c:pt>
                <c:pt idx="2173">
                  <c:v>33626.280278000006</c:v>
                </c:pt>
                <c:pt idx="2174">
                  <c:v>33485.721193000005</c:v>
                </c:pt>
                <c:pt idx="2175">
                  <c:v>34307.251469000003</c:v>
                </c:pt>
                <c:pt idx="2176">
                  <c:v>33971.581544999994</c:v>
                </c:pt>
                <c:pt idx="2177">
                  <c:v>33333.130857999997</c:v>
                </c:pt>
                <c:pt idx="2178">
                  <c:v>31941.298833000001</c:v>
                </c:pt>
                <c:pt idx="2179">
                  <c:v>32498.360841000002</c:v>
                </c:pt>
                <c:pt idx="2180">
                  <c:v>31110.318359000001</c:v>
                </c:pt>
                <c:pt idx="2181">
                  <c:v>28184.647461</c:v>
                </c:pt>
                <c:pt idx="2182">
                  <c:v>24242.170900000001</c:v>
                </c:pt>
                <c:pt idx="2183">
                  <c:v>20947.179680000001</c:v>
                </c:pt>
                <c:pt idx="2184">
                  <c:v>19315.965819999998</c:v>
                </c:pt>
                <c:pt idx="2185">
                  <c:v>18976.541016000003</c:v>
                </c:pt>
                <c:pt idx="2186">
                  <c:v>18840.181639999999</c:v>
                </c:pt>
                <c:pt idx="2187">
                  <c:v>19399.058100999999</c:v>
                </c:pt>
                <c:pt idx="2188">
                  <c:v>20871.142087</c:v>
                </c:pt>
                <c:pt idx="2189">
                  <c:v>24421.923827999999</c:v>
                </c:pt>
                <c:pt idx="2190">
                  <c:v>28309.659181000003</c:v>
                </c:pt>
                <c:pt idx="2191">
                  <c:v>28857.663570000001</c:v>
                </c:pt>
                <c:pt idx="2192">
                  <c:v>30897.587892000003</c:v>
                </c:pt>
                <c:pt idx="2193">
                  <c:v>32262.148931000003</c:v>
                </c:pt>
                <c:pt idx="2194">
                  <c:v>34164.111820999999</c:v>
                </c:pt>
                <c:pt idx="2195">
                  <c:v>35329.105228</c:v>
                </c:pt>
                <c:pt idx="2196">
                  <c:v>36777.498051000002</c:v>
                </c:pt>
                <c:pt idx="2197">
                  <c:v>37608.752444999998</c:v>
                </c:pt>
                <c:pt idx="2198">
                  <c:v>36463.872556000002</c:v>
                </c:pt>
                <c:pt idx="2199">
                  <c:v>36046.437504000001</c:v>
                </c:pt>
                <c:pt idx="2200">
                  <c:v>36287.930664</c:v>
                </c:pt>
                <c:pt idx="2201">
                  <c:v>35914.826176000002</c:v>
                </c:pt>
                <c:pt idx="2202">
                  <c:v>34962.106446999998</c:v>
                </c:pt>
                <c:pt idx="2203">
                  <c:v>35563.862303000002</c:v>
                </c:pt>
                <c:pt idx="2204">
                  <c:v>34052.838380000001</c:v>
                </c:pt>
                <c:pt idx="2205">
                  <c:v>30737.942379</c:v>
                </c:pt>
                <c:pt idx="2206">
                  <c:v>26840.653322999999</c:v>
                </c:pt>
                <c:pt idx="2207">
                  <c:v>23499.47754</c:v>
                </c:pt>
                <c:pt idx="2208">
                  <c:v>21634.341797000001</c:v>
                </c:pt>
                <c:pt idx="2209">
                  <c:v>20768.705074000001</c:v>
                </c:pt>
                <c:pt idx="2210">
                  <c:v>20413.09863</c:v>
                </c:pt>
                <c:pt idx="2211">
                  <c:v>20505.508793000001</c:v>
                </c:pt>
                <c:pt idx="2212">
                  <c:v>21376.694826999999</c:v>
                </c:pt>
                <c:pt idx="2213">
                  <c:v>23550.764651000001</c:v>
                </c:pt>
                <c:pt idx="2214">
                  <c:v>25084.254397999997</c:v>
                </c:pt>
                <c:pt idx="2215">
                  <c:v>23533.544927000003</c:v>
                </c:pt>
                <c:pt idx="2216">
                  <c:v>24423.176759999998</c:v>
                </c:pt>
                <c:pt idx="2217">
                  <c:v>25384.381829999998</c:v>
                </c:pt>
                <c:pt idx="2218">
                  <c:v>26398.552729999996</c:v>
                </c:pt>
                <c:pt idx="2219">
                  <c:v>27048.319329999998</c:v>
                </c:pt>
                <c:pt idx="2220">
                  <c:v>28165.032224000002</c:v>
                </c:pt>
                <c:pt idx="2221">
                  <c:v>29067.424806999996</c:v>
                </c:pt>
                <c:pt idx="2222">
                  <c:v>30013.507817000002</c:v>
                </c:pt>
                <c:pt idx="2223">
                  <c:v>30571.861333000001</c:v>
                </c:pt>
                <c:pt idx="2224">
                  <c:v>30762.464849000004</c:v>
                </c:pt>
                <c:pt idx="2225">
                  <c:v>30476.498048999998</c:v>
                </c:pt>
                <c:pt idx="2226">
                  <c:v>29373.742673000001</c:v>
                </c:pt>
                <c:pt idx="2227">
                  <c:v>30259.375005000002</c:v>
                </c:pt>
                <c:pt idx="2228">
                  <c:v>29915.737302000001</c:v>
                </c:pt>
                <c:pt idx="2229">
                  <c:v>28341.587888999999</c:v>
                </c:pt>
                <c:pt idx="2230">
                  <c:v>26751.136232999997</c:v>
                </c:pt>
                <c:pt idx="2231">
                  <c:v>24738.855955999999</c:v>
                </c:pt>
                <c:pt idx="2232">
                  <c:v>22441.452149999997</c:v>
                </c:pt>
                <c:pt idx="2233">
                  <c:v>21241.530277999998</c:v>
                </c:pt>
                <c:pt idx="2234">
                  <c:v>20421.509765999999</c:v>
                </c:pt>
                <c:pt idx="2235">
                  <c:v>20552.647462000001</c:v>
                </c:pt>
                <c:pt idx="2236">
                  <c:v>20520.801270999997</c:v>
                </c:pt>
                <c:pt idx="2237">
                  <c:v>21237.338862999997</c:v>
                </c:pt>
                <c:pt idx="2238">
                  <c:v>22439.873052000003</c:v>
                </c:pt>
                <c:pt idx="2239">
                  <c:v>22764.977050000001</c:v>
                </c:pt>
                <c:pt idx="2240">
                  <c:v>25306.898927999999</c:v>
                </c:pt>
                <c:pt idx="2241">
                  <c:v>26158.544436999997</c:v>
                </c:pt>
                <c:pt idx="2242">
                  <c:v>27699.741451000002</c:v>
                </c:pt>
                <c:pt idx="2243">
                  <c:v>28269.367189000001</c:v>
                </c:pt>
                <c:pt idx="2244">
                  <c:v>28260.131595999999</c:v>
                </c:pt>
                <c:pt idx="2245">
                  <c:v>28511.232424000002</c:v>
                </c:pt>
                <c:pt idx="2246">
                  <c:v>28535.153807000002</c:v>
                </c:pt>
                <c:pt idx="2247">
                  <c:v>28752.905521000001</c:v>
                </c:pt>
                <c:pt idx="2248">
                  <c:v>28400.433591000001</c:v>
                </c:pt>
                <c:pt idx="2249">
                  <c:v>28065.798092999998</c:v>
                </c:pt>
                <c:pt idx="2250">
                  <c:v>28228.545900000001</c:v>
                </c:pt>
                <c:pt idx="2251">
                  <c:v>29400.502926000001</c:v>
                </c:pt>
                <c:pt idx="2252">
                  <c:v>28792.123047000001</c:v>
                </c:pt>
                <c:pt idx="2253">
                  <c:v>27779.691409999999</c:v>
                </c:pt>
                <c:pt idx="2254">
                  <c:v>26101.634279999998</c:v>
                </c:pt>
                <c:pt idx="2255">
                  <c:v>23681.730954999999</c:v>
                </c:pt>
                <c:pt idx="2256">
                  <c:v>22232.898924000001</c:v>
                </c:pt>
                <c:pt idx="2257">
                  <c:v>21013.027344999999</c:v>
                </c:pt>
                <c:pt idx="2258">
                  <c:v>20496.086911999999</c:v>
                </c:pt>
                <c:pt idx="2259">
                  <c:v>21142.831789999997</c:v>
                </c:pt>
                <c:pt idx="2260">
                  <c:v>21545.179926999997</c:v>
                </c:pt>
                <c:pt idx="2261">
                  <c:v>22200.834717999998</c:v>
                </c:pt>
                <c:pt idx="2262">
                  <c:v>23433.943115000002</c:v>
                </c:pt>
                <c:pt idx="2263">
                  <c:v>24320.495118999999</c:v>
                </c:pt>
                <c:pt idx="2264">
                  <c:v>25886.391110999997</c:v>
                </c:pt>
                <c:pt idx="2265">
                  <c:v>26788.513426999998</c:v>
                </c:pt>
                <c:pt idx="2266">
                  <c:v>27681.104737999998</c:v>
                </c:pt>
                <c:pt idx="2267">
                  <c:v>26972.808594999999</c:v>
                </c:pt>
                <c:pt idx="2268">
                  <c:v>27370.358884000001</c:v>
                </c:pt>
                <c:pt idx="2269">
                  <c:v>26758.646971000002</c:v>
                </c:pt>
                <c:pt idx="2270">
                  <c:v>27218.378660000002</c:v>
                </c:pt>
                <c:pt idx="2271">
                  <c:v>26535.845209999999</c:v>
                </c:pt>
                <c:pt idx="2272">
                  <c:v>26247.816404000001</c:v>
                </c:pt>
                <c:pt idx="2273">
                  <c:v>25574.97363</c:v>
                </c:pt>
                <c:pt idx="2274">
                  <c:v>25491.490236999998</c:v>
                </c:pt>
                <c:pt idx="2275">
                  <c:v>26253.481447999999</c:v>
                </c:pt>
                <c:pt idx="2276">
                  <c:v>25793.240724000003</c:v>
                </c:pt>
                <c:pt idx="2277">
                  <c:v>24133.500004000001</c:v>
                </c:pt>
                <c:pt idx="2278">
                  <c:v>21308.695309000002</c:v>
                </c:pt>
                <c:pt idx="2279">
                  <c:v>18922.275391999996</c:v>
                </c:pt>
                <c:pt idx="2280">
                  <c:v>17270.233401999998</c:v>
                </c:pt>
                <c:pt idx="2281">
                  <c:v>16117.381837999999</c:v>
                </c:pt>
                <c:pt idx="2282">
                  <c:v>15728.831050000001</c:v>
                </c:pt>
                <c:pt idx="2283">
                  <c:v>16633.882810999999</c:v>
                </c:pt>
                <c:pt idx="2284">
                  <c:v>18998.249019999999</c:v>
                </c:pt>
                <c:pt idx="2285">
                  <c:v>23171.871580999999</c:v>
                </c:pt>
                <c:pt idx="2286">
                  <c:v>26445.547365000002</c:v>
                </c:pt>
                <c:pt idx="2287">
                  <c:v>26383.625974999999</c:v>
                </c:pt>
                <c:pt idx="2288">
                  <c:v>27339.712896000001</c:v>
                </c:pt>
                <c:pt idx="2289">
                  <c:v>28128.062501999997</c:v>
                </c:pt>
                <c:pt idx="2290">
                  <c:v>27927.211915</c:v>
                </c:pt>
                <c:pt idx="2291">
                  <c:v>28338.355474000004</c:v>
                </c:pt>
                <c:pt idx="2292">
                  <c:v>29500.667971999999</c:v>
                </c:pt>
                <c:pt idx="2293">
                  <c:v>30660.879881999997</c:v>
                </c:pt>
                <c:pt idx="2294">
                  <c:v>32307.514651999998</c:v>
                </c:pt>
                <c:pt idx="2295">
                  <c:v>33099.390140000003</c:v>
                </c:pt>
                <c:pt idx="2296">
                  <c:v>33176.099610999998</c:v>
                </c:pt>
                <c:pt idx="2297">
                  <c:v>32298.537106</c:v>
                </c:pt>
                <c:pt idx="2298">
                  <c:v>31565.719724000002</c:v>
                </c:pt>
                <c:pt idx="2299">
                  <c:v>32918.747069999998</c:v>
                </c:pt>
                <c:pt idx="2300">
                  <c:v>32123.121095999995</c:v>
                </c:pt>
                <c:pt idx="2301">
                  <c:v>29419.235349000002</c:v>
                </c:pt>
                <c:pt idx="2302">
                  <c:v>26384.697267000003</c:v>
                </c:pt>
                <c:pt idx="2303">
                  <c:v>23414.966797000001</c:v>
                </c:pt>
                <c:pt idx="2304">
                  <c:v>20549.764647999997</c:v>
                </c:pt>
                <c:pt idx="2305">
                  <c:v>19122.176760000002</c:v>
                </c:pt>
                <c:pt idx="2306">
                  <c:v>19122.257811000003</c:v>
                </c:pt>
                <c:pt idx="2307">
                  <c:v>19131.300782999999</c:v>
                </c:pt>
                <c:pt idx="2308">
                  <c:v>20389.129883000001</c:v>
                </c:pt>
                <c:pt idx="2309">
                  <c:v>23696.965817000004</c:v>
                </c:pt>
                <c:pt idx="2310">
                  <c:v>27698.643063</c:v>
                </c:pt>
                <c:pt idx="2311">
                  <c:v>27968.614263000003</c:v>
                </c:pt>
                <c:pt idx="2312">
                  <c:v>30167.802244000002</c:v>
                </c:pt>
                <c:pt idx="2313">
                  <c:v>31895.703126</c:v>
                </c:pt>
                <c:pt idx="2314">
                  <c:v>33888.255863999999</c:v>
                </c:pt>
                <c:pt idx="2315">
                  <c:v>36059.277345000002</c:v>
                </c:pt>
                <c:pt idx="2316">
                  <c:v>38320.455322000002</c:v>
                </c:pt>
                <c:pt idx="2317">
                  <c:v>40092.578374000004</c:v>
                </c:pt>
                <c:pt idx="2318">
                  <c:v>40820.884279999998</c:v>
                </c:pt>
                <c:pt idx="2319">
                  <c:v>41095.513429999999</c:v>
                </c:pt>
                <c:pt idx="2320">
                  <c:v>40580.005375000001</c:v>
                </c:pt>
                <c:pt idx="2321">
                  <c:v>39077.773929999996</c:v>
                </c:pt>
                <c:pt idx="2322">
                  <c:v>37208.898435000003</c:v>
                </c:pt>
                <c:pt idx="2323">
                  <c:v>36970.019048000002</c:v>
                </c:pt>
                <c:pt idx="2324">
                  <c:v>35808.440914999999</c:v>
                </c:pt>
                <c:pt idx="2325">
                  <c:v>31828.469732000001</c:v>
                </c:pt>
                <c:pt idx="2326">
                  <c:v>27615.926756999997</c:v>
                </c:pt>
                <c:pt idx="2327">
                  <c:v>23877.142580999996</c:v>
                </c:pt>
                <c:pt idx="2328">
                  <c:v>21917.271485999998</c:v>
                </c:pt>
                <c:pt idx="2329">
                  <c:v>20436.353512000002</c:v>
                </c:pt>
                <c:pt idx="2330">
                  <c:v>19437.674801000001</c:v>
                </c:pt>
                <c:pt idx="2331">
                  <c:v>19272.413084</c:v>
                </c:pt>
                <c:pt idx="2332">
                  <c:v>20828.114263000003</c:v>
                </c:pt>
                <c:pt idx="2333">
                  <c:v>23927.445309000002</c:v>
                </c:pt>
                <c:pt idx="2334">
                  <c:v>27279.715818000004</c:v>
                </c:pt>
                <c:pt idx="2335">
                  <c:v>27440.009274</c:v>
                </c:pt>
                <c:pt idx="2336">
                  <c:v>28507.476560999996</c:v>
                </c:pt>
                <c:pt idx="2337">
                  <c:v>30186.056157000003</c:v>
                </c:pt>
                <c:pt idx="2338">
                  <c:v>31177.166017999996</c:v>
                </c:pt>
                <c:pt idx="2339">
                  <c:v>33041.929685999996</c:v>
                </c:pt>
                <c:pt idx="2340">
                  <c:v>34390.361820999999</c:v>
                </c:pt>
                <c:pt idx="2341">
                  <c:v>33540.421388000002</c:v>
                </c:pt>
                <c:pt idx="2342">
                  <c:v>32154.669927000003</c:v>
                </c:pt>
                <c:pt idx="2343">
                  <c:v>32362.629884000002</c:v>
                </c:pt>
                <c:pt idx="2344">
                  <c:v>32720.747068999997</c:v>
                </c:pt>
                <c:pt idx="2345">
                  <c:v>30998.446290000004</c:v>
                </c:pt>
                <c:pt idx="2346">
                  <c:v>29934.989260000002</c:v>
                </c:pt>
                <c:pt idx="2347">
                  <c:v>30958.837890000003</c:v>
                </c:pt>
                <c:pt idx="2348">
                  <c:v>31271.818360000001</c:v>
                </c:pt>
                <c:pt idx="2349">
                  <c:v>29244.881840000002</c:v>
                </c:pt>
                <c:pt idx="2350">
                  <c:v>25750.136716000001</c:v>
                </c:pt>
                <c:pt idx="2351">
                  <c:v>22991.561522</c:v>
                </c:pt>
                <c:pt idx="2352">
                  <c:v>20837.077152999998</c:v>
                </c:pt>
                <c:pt idx="2353">
                  <c:v>19441.452140000001</c:v>
                </c:pt>
                <c:pt idx="2354">
                  <c:v>18568.02246</c:v>
                </c:pt>
                <c:pt idx="2355">
                  <c:v>18156.60253</c:v>
                </c:pt>
                <c:pt idx="2356">
                  <c:v>20320.374022</c:v>
                </c:pt>
                <c:pt idx="2357">
                  <c:v>23782.342773</c:v>
                </c:pt>
                <c:pt idx="2358">
                  <c:v>28109.750982000001</c:v>
                </c:pt>
                <c:pt idx="2359">
                  <c:v>29487.282228999997</c:v>
                </c:pt>
                <c:pt idx="2360">
                  <c:v>31718.498533999998</c:v>
                </c:pt>
                <c:pt idx="2361">
                  <c:v>32260.374995999999</c:v>
                </c:pt>
                <c:pt idx="2362">
                  <c:v>33290.934569999998</c:v>
                </c:pt>
                <c:pt idx="2363">
                  <c:v>35049.010259000002</c:v>
                </c:pt>
                <c:pt idx="2364">
                  <c:v>37042.536625000001</c:v>
                </c:pt>
                <c:pt idx="2365">
                  <c:v>38892.639647999997</c:v>
                </c:pt>
                <c:pt idx="2366">
                  <c:v>40285.659910999995</c:v>
                </c:pt>
                <c:pt idx="2367">
                  <c:v>41836.879882000001</c:v>
                </c:pt>
                <c:pt idx="2368">
                  <c:v>42048.737302000001</c:v>
                </c:pt>
                <c:pt idx="2369">
                  <c:v>40608.349613999999</c:v>
                </c:pt>
                <c:pt idx="2370">
                  <c:v>38634.521969000001</c:v>
                </c:pt>
                <c:pt idx="2371">
                  <c:v>38374.942874</c:v>
                </c:pt>
                <c:pt idx="2372">
                  <c:v>36534.895999</c:v>
                </c:pt>
                <c:pt idx="2373">
                  <c:v>33186.799315999997</c:v>
                </c:pt>
                <c:pt idx="2374">
                  <c:v>28911.533204000003</c:v>
                </c:pt>
                <c:pt idx="2375">
                  <c:v>25282.567383000001</c:v>
                </c:pt>
                <c:pt idx="2376">
                  <c:v>22858.133299000001</c:v>
                </c:pt>
                <c:pt idx="2377">
                  <c:v>21717.778811999997</c:v>
                </c:pt>
                <c:pt idx="2378">
                  <c:v>20966.454592000002</c:v>
                </c:pt>
                <c:pt idx="2379">
                  <c:v>21706.295413</c:v>
                </c:pt>
                <c:pt idx="2380">
                  <c:v>23401.622067</c:v>
                </c:pt>
                <c:pt idx="2381">
                  <c:v>26263.425295999998</c:v>
                </c:pt>
                <c:pt idx="2382">
                  <c:v>29593.847654000005</c:v>
                </c:pt>
                <c:pt idx="2383">
                  <c:v>29792.896487999998</c:v>
                </c:pt>
                <c:pt idx="2384">
                  <c:v>31001.307618000003</c:v>
                </c:pt>
                <c:pt idx="2385">
                  <c:v>31843.195562000001</c:v>
                </c:pt>
                <c:pt idx="2386">
                  <c:v>32819.658938</c:v>
                </c:pt>
                <c:pt idx="2387">
                  <c:v>33209.358152000001</c:v>
                </c:pt>
                <c:pt idx="2388">
                  <c:v>33113.752563000002</c:v>
                </c:pt>
                <c:pt idx="2389">
                  <c:v>33043.132443000002</c:v>
                </c:pt>
                <c:pt idx="2390">
                  <c:v>33016.038086</c:v>
                </c:pt>
                <c:pt idx="2391">
                  <c:v>33326.271358999998</c:v>
                </c:pt>
                <c:pt idx="2392">
                  <c:v>32785.700197000006</c:v>
                </c:pt>
                <c:pt idx="2393">
                  <c:v>31600.344968999998</c:v>
                </c:pt>
                <c:pt idx="2394">
                  <c:v>30203.772464999998</c:v>
                </c:pt>
                <c:pt idx="2395">
                  <c:v>30503.786861</c:v>
                </c:pt>
                <c:pt idx="2396">
                  <c:v>29169.070797</c:v>
                </c:pt>
                <c:pt idx="2397">
                  <c:v>26969.910646999997</c:v>
                </c:pt>
                <c:pt idx="2398">
                  <c:v>24146.451172999998</c:v>
                </c:pt>
                <c:pt idx="2399">
                  <c:v>22070.105470999999</c:v>
                </c:pt>
                <c:pt idx="2400">
                  <c:v>20481.939453999999</c:v>
                </c:pt>
                <c:pt idx="2401">
                  <c:v>19626.571775</c:v>
                </c:pt>
                <c:pt idx="2402">
                  <c:v>18929.641112999998</c:v>
                </c:pt>
                <c:pt idx="2403">
                  <c:v>19360.981450000003</c:v>
                </c:pt>
                <c:pt idx="2404">
                  <c:v>20249.009274000004</c:v>
                </c:pt>
                <c:pt idx="2405">
                  <c:v>21962.995118999999</c:v>
                </c:pt>
                <c:pt idx="2406">
                  <c:v>25445.708008999998</c:v>
                </c:pt>
                <c:pt idx="2407">
                  <c:v>27018.868651999997</c:v>
                </c:pt>
                <c:pt idx="2408">
                  <c:v>28494.552737999998</c:v>
                </c:pt>
                <c:pt idx="2409">
                  <c:v>29379.026860000002</c:v>
                </c:pt>
                <c:pt idx="2410">
                  <c:v>29931.606444999998</c:v>
                </c:pt>
                <c:pt idx="2411">
                  <c:v>29669.233400999998</c:v>
                </c:pt>
                <c:pt idx="2412">
                  <c:v>28464.512202999998</c:v>
                </c:pt>
                <c:pt idx="2413">
                  <c:v>28455.800782000002</c:v>
                </c:pt>
                <c:pt idx="2414">
                  <c:v>28554.068849999996</c:v>
                </c:pt>
                <c:pt idx="2415">
                  <c:v>28220.469241999999</c:v>
                </c:pt>
                <c:pt idx="2416">
                  <c:v>27471.795411000003</c:v>
                </c:pt>
                <c:pt idx="2417">
                  <c:v>26615.333492000002</c:v>
                </c:pt>
                <c:pt idx="2418">
                  <c:v>25687.649902000001</c:v>
                </c:pt>
                <c:pt idx="2419">
                  <c:v>27627.864744000002</c:v>
                </c:pt>
                <c:pt idx="2420">
                  <c:v>27224.108400999998</c:v>
                </c:pt>
                <c:pt idx="2421">
                  <c:v>25766.070314999997</c:v>
                </c:pt>
                <c:pt idx="2422">
                  <c:v>23627.769533999999</c:v>
                </c:pt>
                <c:pt idx="2423">
                  <c:v>20978.792966000001</c:v>
                </c:pt>
                <c:pt idx="2424">
                  <c:v>18923.149411999999</c:v>
                </c:pt>
                <c:pt idx="2425">
                  <c:v>18280.639649999997</c:v>
                </c:pt>
                <c:pt idx="2426">
                  <c:v>17655.480469000002</c:v>
                </c:pt>
                <c:pt idx="2427">
                  <c:v>17596.396485999998</c:v>
                </c:pt>
                <c:pt idx="2428">
                  <c:v>18523.345220000003</c:v>
                </c:pt>
                <c:pt idx="2429">
                  <c:v>19507.033692999998</c:v>
                </c:pt>
                <c:pt idx="2430">
                  <c:v>20686.929682999998</c:v>
                </c:pt>
                <c:pt idx="2431">
                  <c:v>21638.163573000002</c:v>
                </c:pt>
                <c:pt idx="2432">
                  <c:v>23053.752439</c:v>
                </c:pt>
                <c:pt idx="2433">
                  <c:v>23889.473147999997</c:v>
                </c:pt>
                <c:pt idx="2434">
                  <c:v>25405.799314999997</c:v>
                </c:pt>
                <c:pt idx="2435">
                  <c:v>27644.107914</c:v>
                </c:pt>
                <c:pt idx="2436">
                  <c:v>30160.881839999998</c:v>
                </c:pt>
                <c:pt idx="2437">
                  <c:v>32346.607179999999</c:v>
                </c:pt>
                <c:pt idx="2438">
                  <c:v>33082.801514999999</c:v>
                </c:pt>
                <c:pt idx="2439">
                  <c:v>33738.724606000003</c:v>
                </c:pt>
                <c:pt idx="2440">
                  <c:v>33860.847661</c:v>
                </c:pt>
                <c:pt idx="2441">
                  <c:v>32551.560060000003</c:v>
                </c:pt>
                <c:pt idx="2442">
                  <c:v>31990.343755000002</c:v>
                </c:pt>
                <c:pt idx="2443">
                  <c:v>31975.471191000001</c:v>
                </c:pt>
                <c:pt idx="2444">
                  <c:v>31482.165039</c:v>
                </c:pt>
                <c:pt idx="2445">
                  <c:v>31965.1875</c:v>
                </c:pt>
                <c:pt idx="2446">
                  <c:v>30489.048585999997</c:v>
                </c:pt>
                <c:pt idx="2447">
                  <c:v>27781.661380999998</c:v>
                </c:pt>
                <c:pt idx="2448">
                  <c:v>26426.168459</c:v>
                </c:pt>
                <c:pt idx="2449">
                  <c:v>25783.107051999999</c:v>
                </c:pt>
                <c:pt idx="2450">
                  <c:v>25382.952273000003</c:v>
                </c:pt>
                <c:pt idx="2451">
                  <c:v>24608.429685999999</c:v>
                </c:pt>
                <c:pt idx="2452">
                  <c:v>25732.10327</c:v>
                </c:pt>
                <c:pt idx="2453">
                  <c:v>28706.689449000001</c:v>
                </c:pt>
                <c:pt idx="2454">
                  <c:v>32148.057619999996</c:v>
                </c:pt>
                <c:pt idx="2455">
                  <c:v>31185.308835000003</c:v>
                </c:pt>
                <c:pt idx="2456">
                  <c:v>31619.478758999998</c:v>
                </c:pt>
                <c:pt idx="2457">
                  <c:v>32240.460448999998</c:v>
                </c:pt>
                <c:pt idx="2458">
                  <c:v>32730.997072999999</c:v>
                </c:pt>
                <c:pt idx="2459">
                  <c:v>32679.296876</c:v>
                </c:pt>
                <c:pt idx="2460">
                  <c:v>33116.137205999999</c:v>
                </c:pt>
                <c:pt idx="2461">
                  <c:v>33384.622555000002</c:v>
                </c:pt>
                <c:pt idx="2462">
                  <c:v>33835.898922</c:v>
                </c:pt>
                <c:pt idx="2463">
                  <c:v>34192.099606000003</c:v>
                </c:pt>
                <c:pt idx="2464">
                  <c:v>34115.644526999997</c:v>
                </c:pt>
                <c:pt idx="2465">
                  <c:v>34379.528810000003</c:v>
                </c:pt>
                <c:pt idx="2466">
                  <c:v>33867.177736999998</c:v>
                </c:pt>
                <c:pt idx="2467">
                  <c:v>34167.971676000001</c:v>
                </c:pt>
                <c:pt idx="2468">
                  <c:v>33916.503419000001</c:v>
                </c:pt>
                <c:pt idx="2469">
                  <c:v>30846.589841000001</c:v>
                </c:pt>
                <c:pt idx="2470">
                  <c:v>28142.593265</c:v>
                </c:pt>
                <c:pt idx="2471">
                  <c:v>25215.721678000002</c:v>
                </c:pt>
                <c:pt idx="2472">
                  <c:v>23249.352537999999</c:v>
                </c:pt>
                <c:pt idx="2473">
                  <c:v>22819.086428999999</c:v>
                </c:pt>
                <c:pt idx="2474">
                  <c:v>23213.015137000002</c:v>
                </c:pt>
                <c:pt idx="2475">
                  <c:v>23876.287842000002</c:v>
                </c:pt>
                <c:pt idx="2476">
                  <c:v>24636.278561000003</c:v>
                </c:pt>
                <c:pt idx="2477">
                  <c:v>27599.954347999999</c:v>
                </c:pt>
                <c:pt idx="2478">
                  <c:v>31370.621335000003</c:v>
                </c:pt>
                <c:pt idx="2479">
                  <c:v>30541.507085000001</c:v>
                </c:pt>
                <c:pt idx="2480">
                  <c:v>30369.762692</c:v>
                </c:pt>
                <c:pt idx="2481">
                  <c:v>31420.229002999997</c:v>
                </c:pt>
                <c:pt idx="2482">
                  <c:v>32364.326662999996</c:v>
                </c:pt>
                <c:pt idx="2483">
                  <c:v>32475.833501000001</c:v>
                </c:pt>
                <c:pt idx="2484">
                  <c:v>33105.785029999999</c:v>
                </c:pt>
                <c:pt idx="2485">
                  <c:v>33469.027950000003</c:v>
                </c:pt>
                <c:pt idx="2486">
                  <c:v>34279.807247000004</c:v>
                </c:pt>
                <c:pt idx="2487">
                  <c:v>34984.5368017</c:v>
                </c:pt>
                <c:pt idx="2488">
                  <c:v>35657.945073399998</c:v>
                </c:pt>
                <c:pt idx="2489">
                  <c:v>35927.3875415</c:v>
                </c:pt>
                <c:pt idx="2490">
                  <c:v>35560.454345699996</c:v>
                </c:pt>
                <c:pt idx="2491">
                  <c:v>36144.826535600005</c:v>
                </c:pt>
                <c:pt idx="2492">
                  <c:v>35983.456666300001</c:v>
                </c:pt>
                <c:pt idx="2493">
                  <c:v>33505.352662000005</c:v>
                </c:pt>
                <c:pt idx="2494">
                  <c:v>30061.313115000001</c:v>
                </c:pt>
                <c:pt idx="2495">
                  <c:v>27219.675654999999</c:v>
                </c:pt>
                <c:pt idx="2496">
                  <c:v>25343.578372</c:v>
                </c:pt>
                <c:pt idx="2497">
                  <c:v>23950.854004999997</c:v>
                </c:pt>
                <c:pt idx="2498">
                  <c:v>22948.260253</c:v>
                </c:pt>
                <c:pt idx="2499">
                  <c:v>22394.519528999997</c:v>
                </c:pt>
                <c:pt idx="2500">
                  <c:v>23233.058838999998</c:v>
                </c:pt>
                <c:pt idx="2501">
                  <c:v>25186.204833000003</c:v>
                </c:pt>
                <c:pt idx="2502">
                  <c:v>29173.681886999999</c:v>
                </c:pt>
                <c:pt idx="2503">
                  <c:v>28281.264651999998</c:v>
                </c:pt>
                <c:pt idx="2504">
                  <c:v>29113.181155999999</c:v>
                </c:pt>
                <c:pt idx="2505">
                  <c:v>29207.385254000001</c:v>
                </c:pt>
                <c:pt idx="2506">
                  <c:v>29765.742679999999</c:v>
                </c:pt>
                <c:pt idx="2507">
                  <c:v>31121.976076999999</c:v>
                </c:pt>
                <c:pt idx="2508">
                  <c:v>32795.373046000001</c:v>
                </c:pt>
                <c:pt idx="2509">
                  <c:v>34017.149171000005</c:v>
                </c:pt>
                <c:pt idx="2510">
                  <c:v>34989.191894999996</c:v>
                </c:pt>
                <c:pt idx="2511">
                  <c:v>35529.501953999999</c:v>
                </c:pt>
                <c:pt idx="2512">
                  <c:v>35668.261233999998</c:v>
                </c:pt>
                <c:pt idx="2513">
                  <c:v>35363.903318000004</c:v>
                </c:pt>
                <c:pt idx="2514">
                  <c:v>34248.521970000002</c:v>
                </c:pt>
                <c:pt idx="2515">
                  <c:v>34591.244628</c:v>
                </c:pt>
                <c:pt idx="2516">
                  <c:v>33347.652837000001</c:v>
                </c:pt>
                <c:pt idx="2517">
                  <c:v>29503.679687</c:v>
                </c:pt>
                <c:pt idx="2518">
                  <c:v>25192.382810999996</c:v>
                </c:pt>
                <c:pt idx="2519">
                  <c:v>21303.308596999996</c:v>
                </c:pt>
                <c:pt idx="2520">
                  <c:v>20036.625973000002</c:v>
                </c:pt>
                <c:pt idx="2521">
                  <c:v>19598.897954</c:v>
                </c:pt>
                <c:pt idx="2522">
                  <c:v>19752.658206</c:v>
                </c:pt>
                <c:pt idx="2523">
                  <c:v>20010.026857000001</c:v>
                </c:pt>
                <c:pt idx="2524">
                  <c:v>21241.779782999998</c:v>
                </c:pt>
                <c:pt idx="2525">
                  <c:v>24358.537106</c:v>
                </c:pt>
                <c:pt idx="2526">
                  <c:v>28495.693357000004</c:v>
                </c:pt>
                <c:pt idx="2527">
                  <c:v>28755.727052000002</c:v>
                </c:pt>
                <c:pt idx="2528">
                  <c:v>30290.488767999996</c:v>
                </c:pt>
                <c:pt idx="2529">
                  <c:v>31726.273439999997</c:v>
                </c:pt>
                <c:pt idx="2530">
                  <c:v>32815.506841000002</c:v>
                </c:pt>
                <c:pt idx="2531">
                  <c:v>34544.720698999998</c:v>
                </c:pt>
                <c:pt idx="2532">
                  <c:v>35430.216309000003</c:v>
                </c:pt>
                <c:pt idx="2533">
                  <c:v>36250.307618000006</c:v>
                </c:pt>
                <c:pt idx="2534">
                  <c:v>36082.927732999997</c:v>
                </c:pt>
                <c:pt idx="2535">
                  <c:v>35394.784663999999</c:v>
                </c:pt>
                <c:pt idx="2536">
                  <c:v>33406.270513000003</c:v>
                </c:pt>
                <c:pt idx="2537">
                  <c:v>34216.327637000002</c:v>
                </c:pt>
                <c:pt idx="2538">
                  <c:v>33246.986819999998</c:v>
                </c:pt>
                <c:pt idx="2539">
                  <c:v>33799.701177000003</c:v>
                </c:pt>
                <c:pt idx="2540">
                  <c:v>34045.148439000004</c:v>
                </c:pt>
                <c:pt idx="2541">
                  <c:v>31316.179197000005</c:v>
                </c:pt>
                <c:pt idx="2542">
                  <c:v>27196.528808999999</c:v>
                </c:pt>
                <c:pt idx="2543">
                  <c:v>23699.826665000001</c:v>
                </c:pt>
                <c:pt idx="2544">
                  <c:v>22128.651366999999</c:v>
                </c:pt>
                <c:pt idx="2545">
                  <c:v>21275.446292000001</c:v>
                </c:pt>
                <c:pt idx="2546">
                  <c:v>21105.215336000001</c:v>
                </c:pt>
                <c:pt idx="2547">
                  <c:v>21725.654781000001</c:v>
                </c:pt>
                <c:pt idx="2548">
                  <c:v>24137.985599</c:v>
                </c:pt>
                <c:pt idx="2549">
                  <c:v>28047.503422000002</c:v>
                </c:pt>
                <c:pt idx="2550">
                  <c:v>31540.399418000001</c:v>
                </c:pt>
                <c:pt idx="2551">
                  <c:v>31416.927242000002</c:v>
                </c:pt>
                <c:pt idx="2552">
                  <c:v>32564.633546000001</c:v>
                </c:pt>
                <c:pt idx="2553">
                  <c:v>34296.220580000001</c:v>
                </c:pt>
                <c:pt idx="2554">
                  <c:v>35282.475095999995</c:v>
                </c:pt>
                <c:pt idx="2555">
                  <c:v>35683.735845000003</c:v>
                </c:pt>
                <c:pt idx="2556">
                  <c:v>35858.596922999997</c:v>
                </c:pt>
                <c:pt idx="2557">
                  <c:v>35595.629396000004</c:v>
                </c:pt>
                <c:pt idx="2558">
                  <c:v>36025.293461000001</c:v>
                </c:pt>
                <c:pt idx="2559">
                  <c:v>35940.835935999996</c:v>
                </c:pt>
                <c:pt idx="2560">
                  <c:v>35729.685543</c:v>
                </c:pt>
                <c:pt idx="2561">
                  <c:v>34956.562497000006</c:v>
                </c:pt>
                <c:pt idx="2562">
                  <c:v>33266.592775999998</c:v>
                </c:pt>
                <c:pt idx="2563">
                  <c:v>33474.511724000004</c:v>
                </c:pt>
                <c:pt idx="2564">
                  <c:v>33175.788091000002</c:v>
                </c:pt>
                <c:pt idx="2565">
                  <c:v>31599.045896999996</c:v>
                </c:pt>
                <c:pt idx="2566">
                  <c:v>29318.364741999998</c:v>
                </c:pt>
                <c:pt idx="2567">
                  <c:v>26201.634521</c:v>
                </c:pt>
                <c:pt idx="2568">
                  <c:v>24753.800296999998</c:v>
                </c:pt>
                <c:pt idx="2569">
                  <c:v>23443.919189</c:v>
                </c:pt>
                <c:pt idx="2570">
                  <c:v>23162.037594000001</c:v>
                </c:pt>
                <c:pt idx="2571">
                  <c:v>23287.214846999999</c:v>
                </c:pt>
                <c:pt idx="2572">
                  <c:v>23999.278441000002</c:v>
                </c:pt>
                <c:pt idx="2573">
                  <c:v>24765.854491999999</c:v>
                </c:pt>
                <c:pt idx="2574">
                  <c:v>25534.874759999999</c:v>
                </c:pt>
                <c:pt idx="2575">
                  <c:v>26693.027590999998</c:v>
                </c:pt>
                <c:pt idx="2576">
                  <c:v>29349.907833000001</c:v>
                </c:pt>
                <c:pt idx="2577">
                  <c:v>31221.231687000003</c:v>
                </c:pt>
                <c:pt idx="2578">
                  <c:v>33074.196044999997</c:v>
                </c:pt>
                <c:pt idx="2579">
                  <c:v>33904.373655999996</c:v>
                </c:pt>
                <c:pt idx="2580">
                  <c:v>33936.310303999999</c:v>
                </c:pt>
                <c:pt idx="2581">
                  <c:v>33753.593751</c:v>
                </c:pt>
                <c:pt idx="2582">
                  <c:v>33689.439452999999</c:v>
                </c:pt>
                <c:pt idx="2583">
                  <c:v>33808.010986000001</c:v>
                </c:pt>
                <c:pt idx="2584">
                  <c:v>33137.355955999999</c:v>
                </c:pt>
                <c:pt idx="2585">
                  <c:v>32165.997072000002</c:v>
                </c:pt>
                <c:pt idx="2586">
                  <c:v>31337.670896000003</c:v>
                </c:pt>
                <c:pt idx="2587">
                  <c:v>31208.495610000002</c:v>
                </c:pt>
                <c:pt idx="2588">
                  <c:v>31607.708984000001</c:v>
                </c:pt>
                <c:pt idx="2589">
                  <c:v>29746.409181999996</c:v>
                </c:pt>
                <c:pt idx="2590">
                  <c:v>27029.439205000002</c:v>
                </c:pt>
                <c:pt idx="2591">
                  <c:v>24156.551756000001</c:v>
                </c:pt>
                <c:pt idx="2592">
                  <c:v>22490.352542000001</c:v>
                </c:pt>
                <c:pt idx="2593">
                  <c:v>20945.828130000002</c:v>
                </c:pt>
                <c:pt idx="2594">
                  <c:v>19439.378903000001</c:v>
                </c:pt>
                <c:pt idx="2595">
                  <c:v>18765.506832999999</c:v>
                </c:pt>
                <c:pt idx="2596">
                  <c:v>19229.815432000003</c:v>
                </c:pt>
                <c:pt idx="2597">
                  <c:v>19837.890138999999</c:v>
                </c:pt>
                <c:pt idx="2598">
                  <c:v>20293.570799999998</c:v>
                </c:pt>
                <c:pt idx="2599">
                  <c:v>21139.139651999998</c:v>
                </c:pt>
                <c:pt idx="2600">
                  <c:v>23701.312497999999</c:v>
                </c:pt>
                <c:pt idx="2601">
                  <c:v>25391.312012000002</c:v>
                </c:pt>
                <c:pt idx="2602">
                  <c:v>26093.485352</c:v>
                </c:pt>
                <c:pt idx="2603">
                  <c:v>27789.294439000001</c:v>
                </c:pt>
                <c:pt idx="2604">
                  <c:v>29870.100584999996</c:v>
                </c:pt>
                <c:pt idx="2605">
                  <c:v>31084.685548999998</c:v>
                </c:pt>
                <c:pt idx="2606">
                  <c:v>31672.725586</c:v>
                </c:pt>
                <c:pt idx="2607">
                  <c:v>32433.182124999999</c:v>
                </c:pt>
                <c:pt idx="2608">
                  <c:v>32988.244142999996</c:v>
                </c:pt>
                <c:pt idx="2609">
                  <c:v>33892.192384999995</c:v>
                </c:pt>
                <c:pt idx="2610">
                  <c:v>33322.369143999997</c:v>
                </c:pt>
                <c:pt idx="2611">
                  <c:v>32921.558599000004</c:v>
                </c:pt>
                <c:pt idx="2612">
                  <c:v>33534.034669999994</c:v>
                </c:pt>
                <c:pt idx="2613">
                  <c:v>31097.973142000003</c:v>
                </c:pt>
                <c:pt idx="2614">
                  <c:v>27887.072262999998</c:v>
                </c:pt>
                <c:pt idx="2615">
                  <c:v>24998.201663</c:v>
                </c:pt>
                <c:pt idx="2616">
                  <c:v>23080.301756000001</c:v>
                </c:pt>
                <c:pt idx="2617">
                  <c:v>21800.494628</c:v>
                </c:pt>
                <c:pt idx="2618">
                  <c:v>22362.674557000002</c:v>
                </c:pt>
                <c:pt idx="2619">
                  <c:v>22631.751714000002</c:v>
                </c:pt>
                <c:pt idx="2620">
                  <c:v>23775.116698999998</c:v>
                </c:pt>
                <c:pt idx="2621">
                  <c:v>26828.225831</c:v>
                </c:pt>
                <c:pt idx="2622">
                  <c:v>29506.94067</c:v>
                </c:pt>
                <c:pt idx="2623">
                  <c:v>29428.749514000003</c:v>
                </c:pt>
                <c:pt idx="2624">
                  <c:v>30189.602048000001</c:v>
                </c:pt>
                <c:pt idx="2625">
                  <c:v>30255.774657999998</c:v>
                </c:pt>
                <c:pt idx="2626">
                  <c:v>31137.397703999999</c:v>
                </c:pt>
                <c:pt idx="2627">
                  <c:v>31895.982908999998</c:v>
                </c:pt>
                <c:pt idx="2628">
                  <c:v>32448.216920000003</c:v>
                </c:pt>
                <c:pt idx="2629">
                  <c:v>32944.181398999994</c:v>
                </c:pt>
                <c:pt idx="2630">
                  <c:v>33401.326659999999</c:v>
                </c:pt>
                <c:pt idx="2631">
                  <c:v>34167.057865000002</c:v>
                </c:pt>
                <c:pt idx="2632">
                  <c:v>33955.820315999998</c:v>
                </c:pt>
                <c:pt idx="2633">
                  <c:v>33410.418217999999</c:v>
                </c:pt>
                <c:pt idx="2634">
                  <c:v>32374.318845000002</c:v>
                </c:pt>
                <c:pt idx="2635">
                  <c:v>32182.470220000003</c:v>
                </c:pt>
                <c:pt idx="2636">
                  <c:v>31641.770017000003</c:v>
                </c:pt>
                <c:pt idx="2637">
                  <c:v>28177.392583000001</c:v>
                </c:pt>
                <c:pt idx="2638">
                  <c:v>24654.284664999999</c:v>
                </c:pt>
                <c:pt idx="2639">
                  <c:v>20409.174802000001</c:v>
                </c:pt>
                <c:pt idx="2640">
                  <c:v>18518.805172</c:v>
                </c:pt>
                <c:pt idx="2641">
                  <c:v>18501.992671</c:v>
                </c:pt>
                <c:pt idx="2642">
                  <c:v>19204.152829999999</c:v>
                </c:pt>
                <c:pt idx="2643">
                  <c:v>21049.827143999999</c:v>
                </c:pt>
                <c:pt idx="2644">
                  <c:v>21448.804690999998</c:v>
                </c:pt>
                <c:pt idx="2645">
                  <c:v>23132.771483</c:v>
                </c:pt>
                <c:pt idx="2646">
                  <c:v>26487.959962000001</c:v>
                </c:pt>
                <c:pt idx="2647">
                  <c:v>26709.889653000002</c:v>
                </c:pt>
                <c:pt idx="2648">
                  <c:v>27881.290041</c:v>
                </c:pt>
                <c:pt idx="2649">
                  <c:v>29268.614750000001</c:v>
                </c:pt>
                <c:pt idx="2650">
                  <c:v>31360.043459999997</c:v>
                </c:pt>
                <c:pt idx="2651">
                  <c:v>32952.780031000002</c:v>
                </c:pt>
                <c:pt idx="2652">
                  <c:v>33565.184322000001</c:v>
                </c:pt>
                <c:pt idx="2653">
                  <c:v>34574.265629000001</c:v>
                </c:pt>
                <c:pt idx="2654">
                  <c:v>35179.718263999996</c:v>
                </c:pt>
                <c:pt idx="2655">
                  <c:v>36184.063537599999</c:v>
                </c:pt>
                <c:pt idx="2656">
                  <c:v>36853.662228000001</c:v>
                </c:pt>
                <c:pt idx="2657">
                  <c:v>36515.242069</c:v>
                </c:pt>
                <c:pt idx="2658">
                  <c:v>35385.561403</c:v>
                </c:pt>
                <c:pt idx="2659">
                  <c:v>34392.440189000001</c:v>
                </c:pt>
                <c:pt idx="2660">
                  <c:v>32699.498534999999</c:v>
                </c:pt>
                <c:pt idx="2661">
                  <c:v>28545.589357999997</c:v>
                </c:pt>
                <c:pt idx="2662">
                  <c:v>24691.167967000001</c:v>
                </c:pt>
                <c:pt idx="2663">
                  <c:v>21072.612305000002</c:v>
                </c:pt>
                <c:pt idx="2664">
                  <c:v>19662.968751</c:v>
                </c:pt>
                <c:pt idx="2665">
                  <c:v>18765.600582999999</c:v>
                </c:pt>
                <c:pt idx="2666">
                  <c:v>18366.746092000001</c:v>
                </c:pt>
                <c:pt idx="2667">
                  <c:v>18476.211915</c:v>
                </c:pt>
                <c:pt idx="2668">
                  <c:v>19764.486328999999</c:v>
                </c:pt>
                <c:pt idx="2669">
                  <c:v>23140.489258000001</c:v>
                </c:pt>
                <c:pt idx="2670">
                  <c:v>26617.096188</c:v>
                </c:pt>
                <c:pt idx="2671">
                  <c:v>26878.840330999999</c:v>
                </c:pt>
                <c:pt idx="2672">
                  <c:v>28607.278317</c:v>
                </c:pt>
                <c:pt idx="2673">
                  <c:v>29548.308103000003</c:v>
                </c:pt>
                <c:pt idx="2674">
                  <c:v>32261.706056000003</c:v>
                </c:pt>
                <c:pt idx="2675">
                  <c:v>34933.784427999999</c:v>
                </c:pt>
                <c:pt idx="2676">
                  <c:v>36513.638676000002</c:v>
                </c:pt>
                <c:pt idx="2677">
                  <c:v>37864.000493</c:v>
                </c:pt>
                <c:pt idx="2678">
                  <c:v>38071.636472000006</c:v>
                </c:pt>
                <c:pt idx="2679">
                  <c:v>38072.518555000002</c:v>
                </c:pt>
                <c:pt idx="2680">
                  <c:v>37609.926999000003</c:v>
                </c:pt>
                <c:pt idx="2681">
                  <c:v>37441.339108</c:v>
                </c:pt>
                <c:pt idx="2682">
                  <c:v>35809.069823999998</c:v>
                </c:pt>
                <c:pt idx="2683">
                  <c:v>36118.468997999997</c:v>
                </c:pt>
                <c:pt idx="2684">
                  <c:v>35482.562984999997</c:v>
                </c:pt>
                <c:pt idx="2685">
                  <c:v>31643.291505999998</c:v>
                </c:pt>
                <c:pt idx="2686">
                  <c:v>28517.835454</c:v>
                </c:pt>
                <c:pt idx="2687">
                  <c:v>25324.461912999999</c:v>
                </c:pt>
                <c:pt idx="2688">
                  <c:v>25074.008303999999</c:v>
                </c:pt>
                <c:pt idx="2689">
                  <c:v>24680.567137000002</c:v>
                </c:pt>
                <c:pt idx="2690">
                  <c:v>24715.033207</c:v>
                </c:pt>
                <c:pt idx="2691">
                  <c:v>25651.441899000001</c:v>
                </c:pt>
                <c:pt idx="2692">
                  <c:v>26929.152957999999</c:v>
                </c:pt>
                <c:pt idx="2693">
                  <c:v>30035.787596000002</c:v>
                </c:pt>
                <c:pt idx="2694">
                  <c:v>33287.374513000002</c:v>
                </c:pt>
                <c:pt idx="2695">
                  <c:v>32900.303585000001</c:v>
                </c:pt>
                <c:pt idx="2696">
                  <c:v>34073.427615000001</c:v>
                </c:pt>
                <c:pt idx="2697">
                  <c:v>35686.431643999997</c:v>
                </c:pt>
                <c:pt idx="2698">
                  <c:v>36668.442134999998</c:v>
                </c:pt>
                <c:pt idx="2699">
                  <c:v>37592.568971999994</c:v>
                </c:pt>
                <c:pt idx="2700">
                  <c:v>38364.405393000001</c:v>
                </c:pt>
                <c:pt idx="2701">
                  <c:v>39410.327882000005</c:v>
                </c:pt>
                <c:pt idx="2702">
                  <c:v>39806.105716999999</c:v>
                </c:pt>
                <c:pt idx="2703">
                  <c:v>40146.596676000001</c:v>
                </c:pt>
                <c:pt idx="2704">
                  <c:v>40041.038574999999</c:v>
                </c:pt>
                <c:pt idx="2705">
                  <c:v>39190.116215000002</c:v>
                </c:pt>
                <c:pt idx="2706">
                  <c:v>37340.685056000002</c:v>
                </c:pt>
                <c:pt idx="2707">
                  <c:v>36979.212892999996</c:v>
                </c:pt>
                <c:pt idx="2708">
                  <c:v>36430.002443000005</c:v>
                </c:pt>
                <c:pt idx="2709">
                  <c:v>33386.246095000002</c:v>
                </c:pt>
                <c:pt idx="2710">
                  <c:v>30288.925288999999</c:v>
                </c:pt>
                <c:pt idx="2711">
                  <c:v>27259.572263000002</c:v>
                </c:pt>
                <c:pt idx="2712">
                  <c:v>25812.641597000002</c:v>
                </c:pt>
                <c:pt idx="2713">
                  <c:v>23466.775882999998</c:v>
                </c:pt>
                <c:pt idx="2714">
                  <c:v>22886.820314000001</c:v>
                </c:pt>
                <c:pt idx="2715">
                  <c:v>23279.775879999997</c:v>
                </c:pt>
                <c:pt idx="2716">
                  <c:v>24823.610348000002</c:v>
                </c:pt>
                <c:pt idx="2717">
                  <c:v>27048.712406999999</c:v>
                </c:pt>
                <c:pt idx="2718">
                  <c:v>30327.343267000004</c:v>
                </c:pt>
                <c:pt idx="2719">
                  <c:v>30714.167971999999</c:v>
                </c:pt>
                <c:pt idx="2720">
                  <c:v>32918.537359000002</c:v>
                </c:pt>
                <c:pt idx="2721">
                  <c:v>33697.231199999995</c:v>
                </c:pt>
                <c:pt idx="2722">
                  <c:v>35410.412113999999</c:v>
                </c:pt>
                <c:pt idx="2723">
                  <c:v>36397.257078999995</c:v>
                </c:pt>
                <c:pt idx="2724">
                  <c:v>36535.229977000003</c:v>
                </c:pt>
                <c:pt idx="2725">
                  <c:v>36388.529788</c:v>
                </c:pt>
                <c:pt idx="2726">
                  <c:v>36776.106934000003</c:v>
                </c:pt>
                <c:pt idx="2727">
                  <c:v>37216.953612999998</c:v>
                </c:pt>
                <c:pt idx="2728">
                  <c:v>36550.289059000002</c:v>
                </c:pt>
                <c:pt idx="2729">
                  <c:v>35198.160644999996</c:v>
                </c:pt>
                <c:pt idx="2730">
                  <c:v>33490.985353999997</c:v>
                </c:pt>
                <c:pt idx="2731">
                  <c:v>33082.106935000003</c:v>
                </c:pt>
                <c:pt idx="2732">
                  <c:v>33281.094237999998</c:v>
                </c:pt>
                <c:pt idx="2733">
                  <c:v>31833.867679999999</c:v>
                </c:pt>
                <c:pt idx="2734">
                  <c:v>29063.096679999999</c:v>
                </c:pt>
                <c:pt idx="2735">
                  <c:v>25793.666499999999</c:v>
                </c:pt>
                <c:pt idx="2736">
                  <c:v>23682.093752999997</c:v>
                </c:pt>
                <c:pt idx="2737">
                  <c:v>22069.902837000001</c:v>
                </c:pt>
                <c:pt idx="2738">
                  <c:v>20946.271968000001</c:v>
                </c:pt>
                <c:pt idx="2739">
                  <c:v>21158.925786</c:v>
                </c:pt>
                <c:pt idx="2740">
                  <c:v>20094.70508</c:v>
                </c:pt>
                <c:pt idx="2741">
                  <c:v>21567.318356000003</c:v>
                </c:pt>
                <c:pt idx="2742">
                  <c:v>22856.277833</c:v>
                </c:pt>
                <c:pt idx="2743">
                  <c:v>24146.01123</c:v>
                </c:pt>
                <c:pt idx="2744">
                  <c:v>28149.485348000002</c:v>
                </c:pt>
                <c:pt idx="2745">
                  <c:v>30558.193599999999</c:v>
                </c:pt>
                <c:pt idx="2746">
                  <c:v>32405.468992999999</c:v>
                </c:pt>
                <c:pt idx="2747">
                  <c:v>33614.386721999996</c:v>
                </c:pt>
                <c:pt idx="2748">
                  <c:v>34646.206057999996</c:v>
                </c:pt>
                <c:pt idx="2749">
                  <c:v>36184.248533999998</c:v>
                </c:pt>
                <c:pt idx="2750">
                  <c:v>37903.176756999994</c:v>
                </c:pt>
                <c:pt idx="2751">
                  <c:v>39201.921387000002</c:v>
                </c:pt>
                <c:pt idx="2752">
                  <c:v>39792.768063000003</c:v>
                </c:pt>
                <c:pt idx="2753">
                  <c:v>39870.721190999997</c:v>
                </c:pt>
                <c:pt idx="2754">
                  <c:v>38917.528806000002</c:v>
                </c:pt>
                <c:pt idx="2755">
                  <c:v>37903.426271999997</c:v>
                </c:pt>
                <c:pt idx="2756">
                  <c:v>37143.483646000001</c:v>
                </c:pt>
                <c:pt idx="2757">
                  <c:v>34747.301266000002</c:v>
                </c:pt>
                <c:pt idx="2758">
                  <c:v>32304.464111000001</c:v>
                </c:pt>
                <c:pt idx="2759">
                  <c:v>29544.730710000003</c:v>
                </c:pt>
                <c:pt idx="2760">
                  <c:v>26932.342282999998</c:v>
                </c:pt>
                <c:pt idx="2761">
                  <c:v>24746.573239999998</c:v>
                </c:pt>
                <c:pt idx="2762">
                  <c:v>23058.199708</c:v>
                </c:pt>
                <c:pt idx="2763">
                  <c:v>22402.390622999999</c:v>
                </c:pt>
                <c:pt idx="2764">
                  <c:v>21399.719731000001</c:v>
                </c:pt>
                <c:pt idx="2765">
                  <c:v>22154.765135000001</c:v>
                </c:pt>
                <c:pt idx="2766">
                  <c:v>23241.740725999996</c:v>
                </c:pt>
                <c:pt idx="2767">
                  <c:v>25387.866211999997</c:v>
                </c:pt>
                <c:pt idx="2768">
                  <c:v>29276.041017</c:v>
                </c:pt>
                <c:pt idx="2769">
                  <c:v>31399.760496999999</c:v>
                </c:pt>
                <c:pt idx="2770">
                  <c:v>32901.768556000003</c:v>
                </c:pt>
                <c:pt idx="2771">
                  <c:v>35342.182866000003</c:v>
                </c:pt>
                <c:pt idx="2772">
                  <c:v>37307.272951999999</c:v>
                </c:pt>
                <c:pt idx="2773">
                  <c:v>38071.489263000003</c:v>
                </c:pt>
                <c:pt idx="2774">
                  <c:v>38872.400391000003</c:v>
                </c:pt>
                <c:pt idx="2775">
                  <c:v>39022.301763000003</c:v>
                </c:pt>
                <c:pt idx="2776">
                  <c:v>38239.884767999996</c:v>
                </c:pt>
                <c:pt idx="2777">
                  <c:v>37016.591306999995</c:v>
                </c:pt>
                <c:pt idx="2778">
                  <c:v>36878.751952999999</c:v>
                </c:pt>
                <c:pt idx="2779">
                  <c:v>35146.847172000002</c:v>
                </c:pt>
                <c:pt idx="2780">
                  <c:v>33747.066405999998</c:v>
                </c:pt>
                <c:pt idx="2781">
                  <c:v>30933.987306000003</c:v>
                </c:pt>
                <c:pt idx="2782">
                  <c:v>30184.380369000002</c:v>
                </c:pt>
                <c:pt idx="2783">
                  <c:v>26042.362797000002</c:v>
                </c:pt>
                <c:pt idx="2784">
                  <c:v>24992.583491999998</c:v>
                </c:pt>
                <c:pt idx="2785">
                  <c:v>24313.918455999999</c:v>
                </c:pt>
                <c:pt idx="2786">
                  <c:v>24405.346683</c:v>
                </c:pt>
                <c:pt idx="2787">
                  <c:v>25109.159419</c:v>
                </c:pt>
                <c:pt idx="2788">
                  <c:v>26034.156985999998</c:v>
                </c:pt>
                <c:pt idx="2789">
                  <c:v>28198.170165000003</c:v>
                </c:pt>
                <c:pt idx="2790">
                  <c:v>31617.185791</c:v>
                </c:pt>
                <c:pt idx="2791">
                  <c:v>31615.732425999999</c:v>
                </c:pt>
                <c:pt idx="2792">
                  <c:v>31611.024900000004</c:v>
                </c:pt>
                <c:pt idx="2793">
                  <c:v>32454.372070000001</c:v>
                </c:pt>
                <c:pt idx="2794">
                  <c:v>34018.700929999999</c:v>
                </c:pt>
                <c:pt idx="2795">
                  <c:v>34948.567379</c:v>
                </c:pt>
                <c:pt idx="2796">
                  <c:v>36020.866207999999</c:v>
                </c:pt>
                <c:pt idx="2797">
                  <c:v>36569.781004999997</c:v>
                </c:pt>
                <c:pt idx="2798">
                  <c:v>36364.428715000002</c:v>
                </c:pt>
                <c:pt idx="2799">
                  <c:v>36166.253417</c:v>
                </c:pt>
                <c:pt idx="2800">
                  <c:v>35569.902342000001</c:v>
                </c:pt>
                <c:pt idx="2801">
                  <c:v>34606.250973000002</c:v>
                </c:pt>
                <c:pt idx="2802">
                  <c:v>33280.446780999999</c:v>
                </c:pt>
                <c:pt idx="2803">
                  <c:v>31933.411620999999</c:v>
                </c:pt>
                <c:pt idx="2804">
                  <c:v>32064.392091000002</c:v>
                </c:pt>
                <c:pt idx="2805">
                  <c:v>30428.223146999997</c:v>
                </c:pt>
                <c:pt idx="2806">
                  <c:v>27042.479978000003</c:v>
                </c:pt>
                <c:pt idx="2807">
                  <c:v>23728.085446999998</c:v>
                </c:pt>
                <c:pt idx="2808">
                  <c:v>21773.041506999998</c:v>
                </c:pt>
                <c:pt idx="2809">
                  <c:v>20233.682129000001</c:v>
                </c:pt>
                <c:pt idx="2810">
                  <c:v>19070.932614999998</c:v>
                </c:pt>
                <c:pt idx="2811">
                  <c:v>19086.539556000003</c:v>
                </c:pt>
                <c:pt idx="2812">
                  <c:v>19698.626470000003</c:v>
                </c:pt>
                <c:pt idx="2813">
                  <c:v>22422.434083</c:v>
                </c:pt>
                <c:pt idx="2814">
                  <c:v>23981.768556999996</c:v>
                </c:pt>
                <c:pt idx="2815">
                  <c:v>23976.843755000002</c:v>
                </c:pt>
                <c:pt idx="2816">
                  <c:v>24415.622069999998</c:v>
                </c:pt>
                <c:pt idx="2817">
                  <c:v>25177.472657000002</c:v>
                </c:pt>
                <c:pt idx="2818">
                  <c:v>26383.222652</c:v>
                </c:pt>
                <c:pt idx="2819">
                  <c:v>26948.115239000002</c:v>
                </c:pt>
                <c:pt idx="2820">
                  <c:v>27593.994632999998</c:v>
                </c:pt>
                <c:pt idx="2821">
                  <c:v>27952.106935000003</c:v>
                </c:pt>
                <c:pt idx="2822">
                  <c:v>27479.459469000001</c:v>
                </c:pt>
                <c:pt idx="2823">
                  <c:v>28454.945801000002</c:v>
                </c:pt>
                <c:pt idx="2824">
                  <c:v>27984.611329000003</c:v>
                </c:pt>
                <c:pt idx="2825">
                  <c:v>28953.734868</c:v>
                </c:pt>
                <c:pt idx="2826">
                  <c:v>29342.709961</c:v>
                </c:pt>
                <c:pt idx="2827">
                  <c:v>31083.247562</c:v>
                </c:pt>
                <c:pt idx="2828">
                  <c:v>32461.647945000001</c:v>
                </c:pt>
                <c:pt idx="2829">
                  <c:v>31115.798953999998</c:v>
                </c:pt>
                <c:pt idx="2830">
                  <c:v>28708.025997000001</c:v>
                </c:pt>
                <c:pt idx="2831">
                  <c:v>26571.249516</c:v>
                </c:pt>
                <c:pt idx="2832">
                  <c:v>25348.173214000002</c:v>
                </c:pt>
                <c:pt idx="2833">
                  <c:v>24338.815674000001</c:v>
                </c:pt>
                <c:pt idx="2834">
                  <c:v>23774.2948</c:v>
                </c:pt>
                <c:pt idx="2835">
                  <c:v>23345.721440000001</c:v>
                </c:pt>
                <c:pt idx="2836">
                  <c:v>23967.121582</c:v>
                </c:pt>
                <c:pt idx="2837">
                  <c:v>26319.926272000001</c:v>
                </c:pt>
                <c:pt idx="2838">
                  <c:v>29428.297612000002</c:v>
                </c:pt>
                <c:pt idx="2839">
                  <c:v>30036.343507999998</c:v>
                </c:pt>
                <c:pt idx="2840">
                  <c:v>31510.271115000003</c:v>
                </c:pt>
                <c:pt idx="2841">
                  <c:v>32248.4754689</c:v>
                </c:pt>
                <c:pt idx="2842">
                  <c:v>32417.735903399996</c:v>
                </c:pt>
                <c:pt idx="2843">
                  <c:v>32580.6140137</c:v>
                </c:pt>
                <c:pt idx="2844">
                  <c:v>33315.237365699999</c:v>
                </c:pt>
                <c:pt idx="2845">
                  <c:v>33928.480407700001</c:v>
                </c:pt>
                <c:pt idx="2846">
                  <c:v>34309.2095997</c:v>
                </c:pt>
                <c:pt idx="2847">
                  <c:v>35151.851711299998</c:v>
                </c:pt>
                <c:pt idx="2848">
                  <c:v>35845.593632900003</c:v>
                </c:pt>
                <c:pt idx="2849">
                  <c:v>36109.9427173</c:v>
                </c:pt>
                <c:pt idx="2850">
                  <c:v>35593.773104299995</c:v>
                </c:pt>
                <c:pt idx="2851">
                  <c:v>35537.891773199997</c:v>
                </c:pt>
                <c:pt idx="2852">
                  <c:v>36121.663969699999</c:v>
                </c:pt>
                <c:pt idx="2853">
                  <c:v>33228.700437</c:v>
                </c:pt>
                <c:pt idx="2854">
                  <c:v>29130.728267999999</c:v>
                </c:pt>
                <c:pt idx="2855">
                  <c:v>25395.473387999999</c:v>
                </c:pt>
                <c:pt idx="2856">
                  <c:v>22902.606446999998</c:v>
                </c:pt>
                <c:pt idx="2857">
                  <c:v>21317.330081</c:v>
                </c:pt>
                <c:pt idx="2858">
                  <c:v>20881.370122</c:v>
                </c:pt>
                <c:pt idx="2859">
                  <c:v>20815.127927000001</c:v>
                </c:pt>
                <c:pt idx="2860">
                  <c:v>21908.170899999997</c:v>
                </c:pt>
                <c:pt idx="2861">
                  <c:v>24866.981446999998</c:v>
                </c:pt>
                <c:pt idx="2862">
                  <c:v>28223.744875</c:v>
                </c:pt>
                <c:pt idx="2863">
                  <c:v>28998.780759000001</c:v>
                </c:pt>
                <c:pt idx="2864">
                  <c:v>31340.612546</c:v>
                </c:pt>
                <c:pt idx="2865">
                  <c:v>32752.857359599999</c:v>
                </c:pt>
                <c:pt idx="2866">
                  <c:v>33504.164063700002</c:v>
                </c:pt>
                <c:pt idx="2867">
                  <c:v>34366.414670400001</c:v>
                </c:pt>
                <c:pt idx="2868">
                  <c:v>35593.0810509</c:v>
                </c:pt>
                <c:pt idx="2869">
                  <c:v>36797.046016799999</c:v>
                </c:pt>
                <c:pt idx="2870">
                  <c:v>38193.003904999998</c:v>
                </c:pt>
                <c:pt idx="2871">
                  <c:v>39313.353764799998</c:v>
                </c:pt>
                <c:pt idx="2872">
                  <c:v>39991.606322</c:v>
                </c:pt>
                <c:pt idx="2873">
                  <c:v>40113.840146400005</c:v>
                </c:pt>
                <c:pt idx="2874">
                  <c:v>38731.762697999999</c:v>
                </c:pt>
                <c:pt idx="2875">
                  <c:v>37178.868169000001</c:v>
                </c:pt>
                <c:pt idx="2876">
                  <c:v>36081.780026</c:v>
                </c:pt>
                <c:pt idx="2877">
                  <c:v>31944.801755000004</c:v>
                </c:pt>
                <c:pt idx="2878">
                  <c:v>26886.674321000002</c:v>
                </c:pt>
                <c:pt idx="2879">
                  <c:v>22851.152344999999</c:v>
                </c:pt>
                <c:pt idx="2880">
                  <c:v>20664.509279999998</c:v>
                </c:pt>
                <c:pt idx="2881">
                  <c:v>19475.322268999997</c:v>
                </c:pt>
                <c:pt idx="2882">
                  <c:v>19329.973141999999</c:v>
                </c:pt>
                <c:pt idx="2883">
                  <c:v>19877.756840000002</c:v>
                </c:pt>
                <c:pt idx="2884">
                  <c:v>21059.703120999999</c:v>
                </c:pt>
                <c:pt idx="2885">
                  <c:v>24149.925294000001</c:v>
                </c:pt>
                <c:pt idx="2886">
                  <c:v>27411.075441000001</c:v>
                </c:pt>
                <c:pt idx="2887">
                  <c:v>28625.39014</c:v>
                </c:pt>
                <c:pt idx="2888">
                  <c:v>31078.140136999999</c:v>
                </c:pt>
                <c:pt idx="2889">
                  <c:v>33009.385986000001</c:v>
                </c:pt>
                <c:pt idx="2890">
                  <c:v>34732.114137999997</c:v>
                </c:pt>
                <c:pt idx="2891">
                  <c:v>35649.460445000004</c:v>
                </c:pt>
                <c:pt idx="2892">
                  <c:v>36944.898685</c:v>
                </c:pt>
                <c:pt idx="2893">
                  <c:v>38184.217289</c:v>
                </c:pt>
                <c:pt idx="2894">
                  <c:v>39180.497805999999</c:v>
                </c:pt>
                <c:pt idx="2895">
                  <c:v>40306.735593999998</c:v>
                </c:pt>
                <c:pt idx="2896">
                  <c:v>40638.86292</c:v>
                </c:pt>
                <c:pt idx="2897">
                  <c:v>39900.705812</c:v>
                </c:pt>
                <c:pt idx="2898">
                  <c:v>38063.590336000001</c:v>
                </c:pt>
                <c:pt idx="2899">
                  <c:v>35929.570070000002</c:v>
                </c:pt>
                <c:pt idx="2900">
                  <c:v>34198.116211</c:v>
                </c:pt>
                <c:pt idx="2901">
                  <c:v>30836.047365999999</c:v>
                </c:pt>
                <c:pt idx="2902">
                  <c:v>27226.074215000001</c:v>
                </c:pt>
                <c:pt idx="2903">
                  <c:v>23127.611821000002</c:v>
                </c:pt>
                <c:pt idx="2904">
                  <c:v>21091.491211</c:v>
                </c:pt>
                <c:pt idx="2905">
                  <c:v>20183.781740999999</c:v>
                </c:pt>
                <c:pt idx="2906">
                  <c:v>19590.274418000001</c:v>
                </c:pt>
                <c:pt idx="2907">
                  <c:v>19131.431639000002</c:v>
                </c:pt>
                <c:pt idx="2908">
                  <c:v>19108.902833</c:v>
                </c:pt>
                <c:pt idx="2909">
                  <c:v>20952.785645</c:v>
                </c:pt>
                <c:pt idx="2910">
                  <c:v>20914.297368</c:v>
                </c:pt>
                <c:pt idx="2911">
                  <c:v>23535.441896</c:v>
                </c:pt>
                <c:pt idx="2912">
                  <c:v>26712.096188000003</c:v>
                </c:pt>
                <c:pt idx="2913">
                  <c:v>28070.695312</c:v>
                </c:pt>
                <c:pt idx="2914">
                  <c:v>29696.135746</c:v>
                </c:pt>
                <c:pt idx="2915">
                  <c:v>30826.705571000002</c:v>
                </c:pt>
                <c:pt idx="2916">
                  <c:v>31988.965330000003</c:v>
                </c:pt>
                <c:pt idx="2917">
                  <c:v>33075.193357000004</c:v>
                </c:pt>
                <c:pt idx="2918">
                  <c:v>34138.174320999999</c:v>
                </c:pt>
                <c:pt idx="2919">
                  <c:v>35357.188481999998</c:v>
                </c:pt>
                <c:pt idx="2920">
                  <c:v>36028.877927000001</c:v>
                </c:pt>
                <c:pt idx="2921">
                  <c:v>35650.663578</c:v>
                </c:pt>
                <c:pt idx="2922">
                  <c:v>34349.557621</c:v>
                </c:pt>
                <c:pt idx="2923">
                  <c:v>32265.841798999998</c:v>
                </c:pt>
                <c:pt idx="2924">
                  <c:v>30491.842283000002</c:v>
                </c:pt>
                <c:pt idx="2925">
                  <c:v>27276.645504</c:v>
                </c:pt>
                <c:pt idx="2926">
                  <c:v>23833.136721999996</c:v>
                </c:pt>
                <c:pt idx="2927">
                  <c:v>20950.103517</c:v>
                </c:pt>
                <c:pt idx="2928">
                  <c:v>19306.864260000002</c:v>
                </c:pt>
                <c:pt idx="2929">
                  <c:v>18017.849614000002</c:v>
                </c:pt>
                <c:pt idx="2930">
                  <c:v>16815.936523</c:v>
                </c:pt>
                <c:pt idx="2931">
                  <c:v>16240.652346999999</c:v>
                </c:pt>
                <c:pt idx="2932">
                  <c:v>16615.691406999998</c:v>
                </c:pt>
                <c:pt idx="2933">
                  <c:v>18081.211429999999</c:v>
                </c:pt>
                <c:pt idx="2934">
                  <c:v>19135.650393</c:v>
                </c:pt>
                <c:pt idx="2935">
                  <c:v>22276.145999</c:v>
                </c:pt>
                <c:pt idx="2936">
                  <c:v>24845.953618</c:v>
                </c:pt>
                <c:pt idx="2937">
                  <c:v>26259.112789999999</c:v>
                </c:pt>
                <c:pt idx="2938">
                  <c:v>28308.679689999997</c:v>
                </c:pt>
                <c:pt idx="2939">
                  <c:v>30247.156736000004</c:v>
                </c:pt>
                <c:pt idx="2940">
                  <c:v>31590.958011999999</c:v>
                </c:pt>
                <c:pt idx="2941">
                  <c:v>32244.218263999996</c:v>
                </c:pt>
                <c:pt idx="2942">
                  <c:v>33322.474122</c:v>
                </c:pt>
                <c:pt idx="2943">
                  <c:v>33862.623043</c:v>
                </c:pt>
                <c:pt idx="2944">
                  <c:v>33524.985353000004</c:v>
                </c:pt>
                <c:pt idx="2945">
                  <c:v>33034.837887000002</c:v>
                </c:pt>
                <c:pt idx="2946">
                  <c:v>31839.858396000003</c:v>
                </c:pt>
                <c:pt idx="2947">
                  <c:v>31553.038579</c:v>
                </c:pt>
                <c:pt idx="2948">
                  <c:v>32224.414547</c:v>
                </c:pt>
                <c:pt idx="2949">
                  <c:v>29197.068359000001</c:v>
                </c:pt>
                <c:pt idx="2950">
                  <c:v>25394.458981</c:v>
                </c:pt>
                <c:pt idx="2951">
                  <c:v>22301.235354999997</c:v>
                </c:pt>
                <c:pt idx="2952">
                  <c:v>20662.389653000002</c:v>
                </c:pt>
                <c:pt idx="2953">
                  <c:v>20054.58252</c:v>
                </c:pt>
                <c:pt idx="2954">
                  <c:v>19106.227053000002</c:v>
                </c:pt>
                <c:pt idx="2955">
                  <c:v>19471.948241000002</c:v>
                </c:pt>
                <c:pt idx="2956">
                  <c:v>21390.920901000001</c:v>
                </c:pt>
                <c:pt idx="2957">
                  <c:v>24718.142088000001</c:v>
                </c:pt>
                <c:pt idx="2958">
                  <c:v>27488.392088999997</c:v>
                </c:pt>
                <c:pt idx="2959">
                  <c:v>28230.132814999997</c:v>
                </c:pt>
                <c:pt idx="2960">
                  <c:v>29541.274904000002</c:v>
                </c:pt>
                <c:pt idx="2961">
                  <c:v>31294.036617000002</c:v>
                </c:pt>
                <c:pt idx="2962">
                  <c:v>33072.162112999998</c:v>
                </c:pt>
                <c:pt idx="2963">
                  <c:v>35348.384275000004</c:v>
                </c:pt>
                <c:pt idx="2964">
                  <c:v>36211.336912999999</c:v>
                </c:pt>
                <c:pt idx="2965">
                  <c:v>36346.352054999996</c:v>
                </c:pt>
                <c:pt idx="2966">
                  <c:v>36274.39746</c:v>
                </c:pt>
                <c:pt idx="2967">
                  <c:v>35969.845704000007</c:v>
                </c:pt>
                <c:pt idx="2968">
                  <c:v>35993.052732999997</c:v>
                </c:pt>
                <c:pt idx="2969">
                  <c:v>34310.430670000002</c:v>
                </c:pt>
                <c:pt idx="2970">
                  <c:v>32903.86621</c:v>
                </c:pt>
                <c:pt idx="2971">
                  <c:v>32266.776365000005</c:v>
                </c:pt>
                <c:pt idx="2972">
                  <c:v>32711.887699999999</c:v>
                </c:pt>
                <c:pt idx="2973">
                  <c:v>30319.562497000003</c:v>
                </c:pt>
                <c:pt idx="2974">
                  <c:v>26173.277340000001</c:v>
                </c:pt>
                <c:pt idx="2975">
                  <c:v>22889.435544</c:v>
                </c:pt>
                <c:pt idx="2976">
                  <c:v>20774.745114999998</c:v>
                </c:pt>
                <c:pt idx="2977">
                  <c:v>19741.041011000001</c:v>
                </c:pt>
                <c:pt idx="2978">
                  <c:v>20079.001463000001</c:v>
                </c:pt>
                <c:pt idx="2979">
                  <c:v>20426.766598000002</c:v>
                </c:pt>
                <c:pt idx="2980">
                  <c:v>21619.290528999998</c:v>
                </c:pt>
                <c:pt idx="2981">
                  <c:v>24086.788082999999</c:v>
                </c:pt>
                <c:pt idx="2982">
                  <c:v>26392.448732999997</c:v>
                </c:pt>
                <c:pt idx="2983">
                  <c:v>26711.386716999998</c:v>
                </c:pt>
                <c:pt idx="2984">
                  <c:v>27626.867190999998</c:v>
                </c:pt>
                <c:pt idx="2985">
                  <c:v>29529.741698999998</c:v>
                </c:pt>
                <c:pt idx="2986">
                  <c:v>31449.732422000001</c:v>
                </c:pt>
                <c:pt idx="2987">
                  <c:v>33147.908207</c:v>
                </c:pt>
                <c:pt idx="2988">
                  <c:v>34014.508791999993</c:v>
                </c:pt>
                <c:pt idx="2989">
                  <c:v>34674.176267000003</c:v>
                </c:pt>
                <c:pt idx="2990">
                  <c:v>34495.631349999996</c:v>
                </c:pt>
                <c:pt idx="2991">
                  <c:v>35491.514646999996</c:v>
                </c:pt>
                <c:pt idx="2992">
                  <c:v>35328.901365999998</c:v>
                </c:pt>
                <c:pt idx="2993">
                  <c:v>34425.065430000002</c:v>
                </c:pt>
                <c:pt idx="2994">
                  <c:v>33946.5</c:v>
                </c:pt>
                <c:pt idx="2995">
                  <c:v>33413.149904000005</c:v>
                </c:pt>
                <c:pt idx="2996">
                  <c:v>33702.704595000003</c:v>
                </c:pt>
                <c:pt idx="2997">
                  <c:v>31623.799808</c:v>
                </c:pt>
                <c:pt idx="2998">
                  <c:v>27710.504886999999</c:v>
                </c:pt>
                <c:pt idx="2999">
                  <c:v>24321.414060999996</c:v>
                </c:pt>
                <c:pt idx="3000">
                  <c:v>22406.711911000002</c:v>
                </c:pt>
                <c:pt idx="3001">
                  <c:v>21626.272462000001</c:v>
                </c:pt>
                <c:pt idx="3002">
                  <c:v>21243.877926000001</c:v>
                </c:pt>
                <c:pt idx="3003">
                  <c:v>21391.853517</c:v>
                </c:pt>
                <c:pt idx="3004">
                  <c:v>22055.583005</c:v>
                </c:pt>
                <c:pt idx="3005">
                  <c:v>25586.121579000002</c:v>
                </c:pt>
                <c:pt idx="3006">
                  <c:v>28925.057616999999</c:v>
                </c:pt>
                <c:pt idx="3007">
                  <c:v>28964.656736000004</c:v>
                </c:pt>
                <c:pt idx="3008">
                  <c:v>29455.097655999998</c:v>
                </c:pt>
                <c:pt idx="3009">
                  <c:v>30063.702146999996</c:v>
                </c:pt>
                <c:pt idx="3010">
                  <c:v>31198.916995</c:v>
                </c:pt>
                <c:pt idx="3011">
                  <c:v>32572.157224000002</c:v>
                </c:pt>
                <c:pt idx="3012">
                  <c:v>34557.486820999999</c:v>
                </c:pt>
                <c:pt idx="3013">
                  <c:v>35947.691900000005</c:v>
                </c:pt>
                <c:pt idx="3014">
                  <c:v>36994.840821999998</c:v>
                </c:pt>
                <c:pt idx="3015">
                  <c:v>37302.850587000001</c:v>
                </c:pt>
                <c:pt idx="3016">
                  <c:v>37150.674803000002</c:v>
                </c:pt>
                <c:pt idx="3017">
                  <c:v>36719.95508</c:v>
                </c:pt>
                <c:pt idx="3018">
                  <c:v>35757.328124</c:v>
                </c:pt>
                <c:pt idx="3019">
                  <c:v>34855.345707</c:v>
                </c:pt>
                <c:pt idx="3020">
                  <c:v>34857.316401999997</c:v>
                </c:pt>
                <c:pt idx="3021">
                  <c:v>32731.247074999999</c:v>
                </c:pt>
                <c:pt idx="3022">
                  <c:v>29004.595708000001</c:v>
                </c:pt>
                <c:pt idx="3023">
                  <c:v>25745.520505</c:v>
                </c:pt>
                <c:pt idx="3024">
                  <c:v>23601.612302999998</c:v>
                </c:pt>
                <c:pt idx="3025">
                  <c:v>22698.705077999999</c:v>
                </c:pt>
                <c:pt idx="3026">
                  <c:v>21864.196291</c:v>
                </c:pt>
                <c:pt idx="3027">
                  <c:v>21999.137692</c:v>
                </c:pt>
                <c:pt idx="3028">
                  <c:v>23584.326176000002</c:v>
                </c:pt>
                <c:pt idx="3029">
                  <c:v>27524.653805000002</c:v>
                </c:pt>
                <c:pt idx="3030">
                  <c:v>31508.224611000001</c:v>
                </c:pt>
                <c:pt idx="3031">
                  <c:v>31935.927731</c:v>
                </c:pt>
                <c:pt idx="3032">
                  <c:v>32928.134281999999</c:v>
                </c:pt>
                <c:pt idx="3033">
                  <c:v>33784.650879000001</c:v>
                </c:pt>
                <c:pt idx="3034">
                  <c:v>34031.439452999999</c:v>
                </c:pt>
                <c:pt idx="3035">
                  <c:v>34206.679199999999</c:v>
                </c:pt>
                <c:pt idx="3036">
                  <c:v>35391.639165000001</c:v>
                </c:pt>
                <c:pt idx="3037">
                  <c:v>37423.562984999997</c:v>
                </c:pt>
                <c:pt idx="3038">
                  <c:v>38382.196781999999</c:v>
                </c:pt>
                <c:pt idx="3039">
                  <c:v>39071.962406999999</c:v>
                </c:pt>
                <c:pt idx="3040">
                  <c:v>39691.411134000002</c:v>
                </c:pt>
                <c:pt idx="3041">
                  <c:v>39260.083982999997</c:v>
                </c:pt>
                <c:pt idx="3042">
                  <c:v>38479.416499999999</c:v>
                </c:pt>
                <c:pt idx="3043">
                  <c:v>39425.406245999999</c:v>
                </c:pt>
                <c:pt idx="3044">
                  <c:v>40018.518557999996</c:v>
                </c:pt>
                <c:pt idx="3045">
                  <c:v>37871.123539</c:v>
                </c:pt>
                <c:pt idx="3046">
                  <c:v>33533.956547000002</c:v>
                </c:pt>
                <c:pt idx="3047">
                  <c:v>29494.488286</c:v>
                </c:pt>
                <c:pt idx="3048">
                  <c:v>26485.132815999998</c:v>
                </c:pt>
                <c:pt idx="3049">
                  <c:v>24017.333983999997</c:v>
                </c:pt>
                <c:pt idx="3050">
                  <c:v>23033.735348999999</c:v>
                </c:pt>
                <c:pt idx="3051">
                  <c:v>23130.018061999999</c:v>
                </c:pt>
                <c:pt idx="3052">
                  <c:v>24384.016112999998</c:v>
                </c:pt>
                <c:pt idx="3053">
                  <c:v>27416.028806999999</c:v>
                </c:pt>
                <c:pt idx="3054">
                  <c:v>31050.118160000002</c:v>
                </c:pt>
                <c:pt idx="3055">
                  <c:v>32419.125486000004</c:v>
                </c:pt>
                <c:pt idx="3056">
                  <c:v>33624.171384000001</c:v>
                </c:pt>
                <c:pt idx="3057">
                  <c:v>34498.978025000004</c:v>
                </c:pt>
                <c:pt idx="3058">
                  <c:v>35737.307622</c:v>
                </c:pt>
                <c:pt idx="3059">
                  <c:v>36050.161626000001</c:v>
                </c:pt>
                <c:pt idx="3060">
                  <c:v>37641.907227000003</c:v>
                </c:pt>
                <c:pt idx="3061">
                  <c:v>39179.9375</c:v>
                </c:pt>
                <c:pt idx="3062">
                  <c:v>39749.735353999997</c:v>
                </c:pt>
                <c:pt idx="3063">
                  <c:v>39382.812497000006</c:v>
                </c:pt>
                <c:pt idx="3064">
                  <c:v>38935.289065999998</c:v>
                </c:pt>
                <c:pt idx="3065">
                  <c:v>38740.220701000006</c:v>
                </c:pt>
                <c:pt idx="3066">
                  <c:v>37781.456538999999</c:v>
                </c:pt>
                <c:pt idx="3067">
                  <c:v>36837.478029000005</c:v>
                </c:pt>
                <c:pt idx="3068">
                  <c:v>37336.483892000004</c:v>
                </c:pt>
                <c:pt idx="3069">
                  <c:v>35559.178708000007</c:v>
                </c:pt>
                <c:pt idx="3070">
                  <c:v>32258.440919999997</c:v>
                </c:pt>
                <c:pt idx="3071">
                  <c:v>28487.324712000001</c:v>
                </c:pt>
                <c:pt idx="3072">
                  <c:v>25854.662107999997</c:v>
                </c:pt>
                <c:pt idx="3073">
                  <c:v>25151.210454</c:v>
                </c:pt>
                <c:pt idx="3074">
                  <c:v>25020.652342999998</c:v>
                </c:pt>
                <c:pt idx="3075">
                  <c:v>23843.785161</c:v>
                </c:pt>
                <c:pt idx="3076">
                  <c:v>23424.702149999997</c:v>
                </c:pt>
                <c:pt idx="3077">
                  <c:v>24134.934574999999</c:v>
                </c:pt>
                <c:pt idx="3078">
                  <c:v>24897.750002999997</c:v>
                </c:pt>
                <c:pt idx="3079">
                  <c:v>27424.042970000002</c:v>
                </c:pt>
                <c:pt idx="3080">
                  <c:v>30774.525388999999</c:v>
                </c:pt>
                <c:pt idx="3081">
                  <c:v>32909.905762000002</c:v>
                </c:pt>
                <c:pt idx="3082">
                  <c:v>34882.605955000006</c:v>
                </c:pt>
                <c:pt idx="3083">
                  <c:v>36930.831544000001</c:v>
                </c:pt>
                <c:pt idx="3084">
                  <c:v>38396.739259999995</c:v>
                </c:pt>
                <c:pt idx="3085">
                  <c:v>39762.521242999996</c:v>
                </c:pt>
                <c:pt idx="3086">
                  <c:v>40553.451660999999</c:v>
                </c:pt>
                <c:pt idx="3087">
                  <c:v>40968.760255000001</c:v>
                </c:pt>
                <c:pt idx="3088">
                  <c:v>40831.529301000002</c:v>
                </c:pt>
                <c:pt idx="3089">
                  <c:v>39720.084965000002</c:v>
                </c:pt>
                <c:pt idx="3090">
                  <c:v>38795.072754000001</c:v>
                </c:pt>
                <c:pt idx="3091">
                  <c:v>38772.183594000002</c:v>
                </c:pt>
                <c:pt idx="3092">
                  <c:v>39049.846193000005</c:v>
                </c:pt>
                <c:pt idx="3093">
                  <c:v>36911.505374</c:v>
                </c:pt>
                <c:pt idx="3094">
                  <c:v>35067.207036</c:v>
                </c:pt>
                <c:pt idx="3095">
                  <c:v>32460.844240999999</c:v>
                </c:pt>
                <c:pt idx="3096">
                  <c:v>30095.324216000001</c:v>
                </c:pt>
                <c:pt idx="3097">
                  <c:v>28815.949216999998</c:v>
                </c:pt>
                <c:pt idx="3098">
                  <c:v>27265.937990999999</c:v>
                </c:pt>
                <c:pt idx="3099">
                  <c:v>26344.679195000001</c:v>
                </c:pt>
                <c:pt idx="3100">
                  <c:v>26423.919435</c:v>
                </c:pt>
                <c:pt idx="3101">
                  <c:v>26349.571287999999</c:v>
                </c:pt>
                <c:pt idx="3102">
                  <c:v>26068.874512999999</c:v>
                </c:pt>
                <c:pt idx="3103">
                  <c:v>26741.127440999997</c:v>
                </c:pt>
                <c:pt idx="3104">
                  <c:v>29597.383790000004</c:v>
                </c:pt>
                <c:pt idx="3105">
                  <c:v>32246.488284999999</c:v>
                </c:pt>
                <c:pt idx="3106">
                  <c:v>34151.251465000001</c:v>
                </c:pt>
                <c:pt idx="3107">
                  <c:v>35636.046392000004</c:v>
                </c:pt>
                <c:pt idx="3108">
                  <c:v>36773.848389999999</c:v>
                </c:pt>
                <c:pt idx="3109">
                  <c:v>37931.61694</c:v>
                </c:pt>
                <c:pt idx="3110">
                  <c:v>39385.249755999997</c:v>
                </c:pt>
                <c:pt idx="3111">
                  <c:v>39771.673827999999</c:v>
                </c:pt>
                <c:pt idx="3112">
                  <c:v>39787.270383999996</c:v>
                </c:pt>
                <c:pt idx="3113">
                  <c:v>39577.201664</c:v>
                </c:pt>
                <c:pt idx="3114">
                  <c:v>39158.290531999999</c:v>
                </c:pt>
                <c:pt idx="3115">
                  <c:v>38874.537354</c:v>
                </c:pt>
                <c:pt idx="3116">
                  <c:v>38667.964599999999</c:v>
                </c:pt>
                <c:pt idx="3117">
                  <c:v>36082.435544</c:v>
                </c:pt>
                <c:pt idx="3118">
                  <c:v>31424.727537999999</c:v>
                </c:pt>
                <c:pt idx="3119">
                  <c:v>28357.110845000003</c:v>
                </c:pt>
                <c:pt idx="3120">
                  <c:v>26320.838379999997</c:v>
                </c:pt>
                <c:pt idx="3121">
                  <c:v>25482.704595000003</c:v>
                </c:pt>
                <c:pt idx="3122">
                  <c:v>24814.654299000002</c:v>
                </c:pt>
                <c:pt idx="3123">
                  <c:v>24591.524904999998</c:v>
                </c:pt>
                <c:pt idx="3124">
                  <c:v>24905.095700999998</c:v>
                </c:pt>
                <c:pt idx="3125">
                  <c:v>26919.796384000001</c:v>
                </c:pt>
                <c:pt idx="3126">
                  <c:v>29046.471681000003</c:v>
                </c:pt>
                <c:pt idx="3127">
                  <c:v>29497.728029000002</c:v>
                </c:pt>
                <c:pt idx="3128">
                  <c:v>29666.646001000001</c:v>
                </c:pt>
                <c:pt idx="3129">
                  <c:v>31387.134275000004</c:v>
                </c:pt>
                <c:pt idx="3130">
                  <c:v>33464.604496</c:v>
                </c:pt>
                <c:pt idx="3131">
                  <c:v>34942.982418</c:v>
                </c:pt>
                <c:pt idx="3132">
                  <c:v>35914.427249</c:v>
                </c:pt>
                <c:pt idx="3133">
                  <c:v>36526.926511999998</c:v>
                </c:pt>
                <c:pt idx="3134">
                  <c:v>36892.748051000002</c:v>
                </c:pt>
                <c:pt idx="3135">
                  <c:v>37229.589597000006</c:v>
                </c:pt>
                <c:pt idx="3136">
                  <c:v>37734.791992999999</c:v>
                </c:pt>
                <c:pt idx="3137">
                  <c:v>36945.229487999997</c:v>
                </c:pt>
                <c:pt idx="3138">
                  <c:v>35856.466311999997</c:v>
                </c:pt>
                <c:pt idx="3139">
                  <c:v>36079.782960999997</c:v>
                </c:pt>
                <c:pt idx="3140">
                  <c:v>36489.24048</c:v>
                </c:pt>
                <c:pt idx="3141">
                  <c:v>33607.088865000005</c:v>
                </c:pt>
                <c:pt idx="3142">
                  <c:v>29355.720705999996</c:v>
                </c:pt>
                <c:pt idx="3143">
                  <c:v>26699.712886000001</c:v>
                </c:pt>
                <c:pt idx="3144">
                  <c:v>24312.952152999998</c:v>
                </c:pt>
                <c:pt idx="3145">
                  <c:v>23229.938965000001</c:v>
                </c:pt>
                <c:pt idx="3146">
                  <c:v>23149.843267</c:v>
                </c:pt>
                <c:pt idx="3147">
                  <c:v>23653.297848000002</c:v>
                </c:pt>
                <c:pt idx="3148">
                  <c:v>24937.841551999998</c:v>
                </c:pt>
                <c:pt idx="3149">
                  <c:v>27038.109618000002</c:v>
                </c:pt>
                <c:pt idx="3150">
                  <c:v>29787.079590000001</c:v>
                </c:pt>
                <c:pt idx="3151">
                  <c:v>29670.139653000002</c:v>
                </c:pt>
                <c:pt idx="3152">
                  <c:v>30334.888914999996</c:v>
                </c:pt>
                <c:pt idx="3153">
                  <c:v>31198.166988000001</c:v>
                </c:pt>
                <c:pt idx="3154">
                  <c:v>32315.260984000004</c:v>
                </c:pt>
                <c:pt idx="3155">
                  <c:v>33473.146000000001</c:v>
                </c:pt>
                <c:pt idx="3156">
                  <c:v>34615.429319999996</c:v>
                </c:pt>
                <c:pt idx="3157">
                  <c:v>34938.909180000002</c:v>
                </c:pt>
                <c:pt idx="3158">
                  <c:v>34856.725835000005</c:v>
                </c:pt>
                <c:pt idx="3159">
                  <c:v>35405.783447000002</c:v>
                </c:pt>
                <c:pt idx="3160">
                  <c:v>35450.040284000002</c:v>
                </c:pt>
                <c:pt idx="3161">
                  <c:v>34872.798582999996</c:v>
                </c:pt>
                <c:pt idx="3162">
                  <c:v>34375.233156999995</c:v>
                </c:pt>
                <c:pt idx="3163">
                  <c:v>34820.262449999995</c:v>
                </c:pt>
                <c:pt idx="3164">
                  <c:v>35664.968996999996</c:v>
                </c:pt>
                <c:pt idx="3165">
                  <c:v>33564.721681999996</c:v>
                </c:pt>
                <c:pt idx="3166">
                  <c:v>30493.997067</c:v>
                </c:pt>
                <c:pt idx="3167">
                  <c:v>27281.380619</c:v>
                </c:pt>
                <c:pt idx="3168">
                  <c:v>25743.861570000001</c:v>
                </c:pt>
                <c:pt idx="3169">
                  <c:v>24601.447999</c:v>
                </c:pt>
                <c:pt idx="3170">
                  <c:v>23519.146968000001</c:v>
                </c:pt>
                <c:pt idx="3171">
                  <c:v>22866.601561000003</c:v>
                </c:pt>
                <c:pt idx="3172">
                  <c:v>22753.644532999999</c:v>
                </c:pt>
                <c:pt idx="3173">
                  <c:v>24553.296392000004</c:v>
                </c:pt>
                <c:pt idx="3174">
                  <c:v>27473.595211</c:v>
                </c:pt>
                <c:pt idx="3175">
                  <c:v>27894.937985</c:v>
                </c:pt>
                <c:pt idx="3176">
                  <c:v>29592.295900000001</c:v>
                </c:pt>
                <c:pt idx="3177">
                  <c:v>31970.823733999998</c:v>
                </c:pt>
                <c:pt idx="3178">
                  <c:v>33069.522953</c:v>
                </c:pt>
                <c:pt idx="3179">
                  <c:v>32683.227540000004</c:v>
                </c:pt>
                <c:pt idx="3180">
                  <c:v>33408.643070999999</c:v>
                </c:pt>
                <c:pt idx="3181">
                  <c:v>33165.432130000001</c:v>
                </c:pt>
                <c:pt idx="3182">
                  <c:v>32573.007810999996</c:v>
                </c:pt>
                <c:pt idx="3183">
                  <c:v>32800.012693000004</c:v>
                </c:pt>
                <c:pt idx="3184">
                  <c:v>32896.144536</c:v>
                </c:pt>
                <c:pt idx="3185">
                  <c:v>32650.995121</c:v>
                </c:pt>
                <c:pt idx="3186">
                  <c:v>31835.571782000003</c:v>
                </c:pt>
                <c:pt idx="3187">
                  <c:v>31609.164064000004</c:v>
                </c:pt>
                <c:pt idx="3188">
                  <c:v>32232.434082</c:v>
                </c:pt>
                <c:pt idx="3189">
                  <c:v>29893.280759999998</c:v>
                </c:pt>
                <c:pt idx="3190">
                  <c:v>26589.854005000001</c:v>
                </c:pt>
                <c:pt idx="3191">
                  <c:v>23915.213865000002</c:v>
                </c:pt>
                <c:pt idx="3192">
                  <c:v>22268.334956999999</c:v>
                </c:pt>
                <c:pt idx="3193">
                  <c:v>21342.768063</c:v>
                </c:pt>
                <c:pt idx="3194">
                  <c:v>21173.782231000001</c:v>
                </c:pt>
                <c:pt idx="3195">
                  <c:v>21647.969727000003</c:v>
                </c:pt>
                <c:pt idx="3196">
                  <c:v>23368.499999</c:v>
                </c:pt>
                <c:pt idx="3197">
                  <c:v>26203.213865000002</c:v>
                </c:pt>
                <c:pt idx="3198">
                  <c:v>29965.233884000001</c:v>
                </c:pt>
                <c:pt idx="3199">
                  <c:v>30854.642579000003</c:v>
                </c:pt>
                <c:pt idx="3200">
                  <c:v>32823.646481000003</c:v>
                </c:pt>
                <c:pt idx="3201">
                  <c:v>33492.405278000006</c:v>
                </c:pt>
                <c:pt idx="3202">
                  <c:v>35162.481936999997</c:v>
                </c:pt>
                <c:pt idx="3203">
                  <c:v>37147.554690999998</c:v>
                </c:pt>
                <c:pt idx="3204">
                  <c:v>39016.149419000001</c:v>
                </c:pt>
                <c:pt idx="3205">
                  <c:v>40100.597172000002</c:v>
                </c:pt>
                <c:pt idx="3206">
                  <c:v>40520.410159999999</c:v>
                </c:pt>
                <c:pt idx="3207">
                  <c:v>40100.234380000002</c:v>
                </c:pt>
                <c:pt idx="3208">
                  <c:v>39566.204103000004</c:v>
                </c:pt>
                <c:pt idx="3209">
                  <c:v>38621.936033999998</c:v>
                </c:pt>
                <c:pt idx="3210">
                  <c:v>37496.03613</c:v>
                </c:pt>
                <c:pt idx="3211">
                  <c:v>35409.645994999999</c:v>
                </c:pt>
                <c:pt idx="3212">
                  <c:v>34939.284663999999</c:v>
                </c:pt>
                <c:pt idx="3213">
                  <c:v>32763.963869999996</c:v>
                </c:pt>
                <c:pt idx="3214">
                  <c:v>29961.043950000003</c:v>
                </c:pt>
                <c:pt idx="3215">
                  <c:v>26098.457029000005</c:v>
                </c:pt>
                <c:pt idx="3216">
                  <c:v>24701.593262999999</c:v>
                </c:pt>
                <c:pt idx="3217">
                  <c:v>23645.868652000001</c:v>
                </c:pt>
                <c:pt idx="3218">
                  <c:v>22663.151854</c:v>
                </c:pt>
                <c:pt idx="3219">
                  <c:v>22254.844727999996</c:v>
                </c:pt>
                <c:pt idx="3220">
                  <c:v>23813.318362000002</c:v>
                </c:pt>
                <c:pt idx="3221">
                  <c:v>26765.195310999999</c:v>
                </c:pt>
                <c:pt idx="3222">
                  <c:v>29980.807622</c:v>
                </c:pt>
                <c:pt idx="3223">
                  <c:v>29820.059568000004</c:v>
                </c:pt>
                <c:pt idx="3224">
                  <c:v>30256.505861000001</c:v>
                </c:pt>
                <c:pt idx="3225">
                  <c:v>30640.039549999998</c:v>
                </c:pt>
                <c:pt idx="3226">
                  <c:v>31369.817384000002</c:v>
                </c:pt>
                <c:pt idx="3227">
                  <c:v>32578.739263000003</c:v>
                </c:pt>
                <c:pt idx="3228">
                  <c:v>34273.521487999998</c:v>
                </c:pt>
                <c:pt idx="3229">
                  <c:v>34717.895025000005</c:v>
                </c:pt>
                <c:pt idx="3230">
                  <c:v>35454.161134999995</c:v>
                </c:pt>
                <c:pt idx="3231">
                  <c:v>36575.916017000003</c:v>
                </c:pt>
                <c:pt idx="3232">
                  <c:v>36207.916017999996</c:v>
                </c:pt>
                <c:pt idx="3233">
                  <c:v>35352.548827999999</c:v>
                </c:pt>
                <c:pt idx="3234">
                  <c:v>34081.322749999999</c:v>
                </c:pt>
                <c:pt idx="3235">
                  <c:v>32475.138185000003</c:v>
                </c:pt>
                <c:pt idx="3236">
                  <c:v>31450.981449999999</c:v>
                </c:pt>
                <c:pt idx="3237">
                  <c:v>28690.102537000002</c:v>
                </c:pt>
                <c:pt idx="3238">
                  <c:v>26320.250978999997</c:v>
                </c:pt>
                <c:pt idx="3239">
                  <c:v>24532.470704000003</c:v>
                </c:pt>
                <c:pt idx="3240">
                  <c:v>22583.747071999998</c:v>
                </c:pt>
                <c:pt idx="3241">
                  <c:v>21957.478520000001</c:v>
                </c:pt>
                <c:pt idx="3242">
                  <c:v>21645.891598999999</c:v>
                </c:pt>
                <c:pt idx="3243">
                  <c:v>23153.450680999998</c:v>
                </c:pt>
                <c:pt idx="3244">
                  <c:v>23082.686035999999</c:v>
                </c:pt>
                <c:pt idx="3245">
                  <c:v>23227.846194000002</c:v>
                </c:pt>
                <c:pt idx="3246">
                  <c:v>23168.749024999997</c:v>
                </c:pt>
                <c:pt idx="3247">
                  <c:v>24820.477054999999</c:v>
                </c:pt>
                <c:pt idx="3248">
                  <c:v>26909.509763999999</c:v>
                </c:pt>
                <c:pt idx="3249">
                  <c:v>29131.879884000002</c:v>
                </c:pt>
                <c:pt idx="3250">
                  <c:v>31164.581052000001</c:v>
                </c:pt>
                <c:pt idx="3251">
                  <c:v>32879.412111999998</c:v>
                </c:pt>
                <c:pt idx="3252">
                  <c:v>34260.406247000006</c:v>
                </c:pt>
                <c:pt idx="3253">
                  <c:v>35470.572266000003</c:v>
                </c:pt>
                <c:pt idx="3254">
                  <c:v>36995.141603000004</c:v>
                </c:pt>
                <c:pt idx="3255">
                  <c:v>38035.997068999997</c:v>
                </c:pt>
                <c:pt idx="3256">
                  <c:v>38150.650392999996</c:v>
                </c:pt>
                <c:pt idx="3257">
                  <c:v>38206.843745999999</c:v>
                </c:pt>
                <c:pt idx="3258">
                  <c:v>37675.958983999997</c:v>
                </c:pt>
                <c:pt idx="3259">
                  <c:v>37094.863771999997</c:v>
                </c:pt>
                <c:pt idx="3260">
                  <c:v>37464.641599999995</c:v>
                </c:pt>
                <c:pt idx="3261">
                  <c:v>37293.939940999997</c:v>
                </c:pt>
                <c:pt idx="3262">
                  <c:v>35547.695309000002</c:v>
                </c:pt>
                <c:pt idx="3263">
                  <c:v>33038.920413</c:v>
                </c:pt>
                <c:pt idx="3264">
                  <c:v>30722.693844000001</c:v>
                </c:pt>
                <c:pt idx="3265">
                  <c:v>28070.275388999999</c:v>
                </c:pt>
                <c:pt idx="3266">
                  <c:v>26858.415529999998</c:v>
                </c:pt>
                <c:pt idx="3267">
                  <c:v>26347.212401999997</c:v>
                </c:pt>
                <c:pt idx="3268">
                  <c:v>26088.375246999996</c:v>
                </c:pt>
                <c:pt idx="3269">
                  <c:v>26206.996094999999</c:v>
                </c:pt>
                <c:pt idx="3270">
                  <c:v>26721.596433999999</c:v>
                </c:pt>
                <c:pt idx="3271">
                  <c:v>28356.281735</c:v>
                </c:pt>
                <c:pt idx="3272">
                  <c:v>31016.343507000001</c:v>
                </c:pt>
                <c:pt idx="3273">
                  <c:v>33372.687993</c:v>
                </c:pt>
                <c:pt idx="3274">
                  <c:v>35587.691402000004</c:v>
                </c:pt>
                <c:pt idx="3275">
                  <c:v>37184.396242999996</c:v>
                </c:pt>
                <c:pt idx="3276">
                  <c:v>38034.355714000005</c:v>
                </c:pt>
                <c:pt idx="3277">
                  <c:v>37236.172606</c:v>
                </c:pt>
                <c:pt idx="3278">
                  <c:v>36868.880613000001</c:v>
                </c:pt>
                <c:pt idx="3279">
                  <c:v>36968.493900000001</c:v>
                </c:pt>
                <c:pt idx="3280">
                  <c:v>38008.458742999996</c:v>
                </c:pt>
                <c:pt idx="3281">
                  <c:v>38648.890138000002</c:v>
                </c:pt>
                <c:pt idx="3282">
                  <c:v>39096.351567000005</c:v>
                </c:pt>
                <c:pt idx="3283">
                  <c:v>39571.605838999996</c:v>
                </c:pt>
                <c:pt idx="3284">
                  <c:v>39960.360107</c:v>
                </c:pt>
                <c:pt idx="3285">
                  <c:v>37829.792477000003</c:v>
                </c:pt>
                <c:pt idx="3286">
                  <c:v>34495.005376000001</c:v>
                </c:pt>
                <c:pt idx="3287">
                  <c:v>31120.377443999998</c:v>
                </c:pt>
                <c:pt idx="3288">
                  <c:v>28085.120607000001</c:v>
                </c:pt>
                <c:pt idx="3289">
                  <c:v>26699.063473999999</c:v>
                </c:pt>
                <c:pt idx="3290">
                  <c:v>25749.046387000002</c:v>
                </c:pt>
                <c:pt idx="3291">
                  <c:v>26280.496825000002</c:v>
                </c:pt>
                <c:pt idx="3292">
                  <c:v>27270.834714000001</c:v>
                </c:pt>
                <c:pt idx="3293">
                  <c:v>30907.203370000003</c:v>
                </c:pt>
                <c:pt idx="3294">
                  <c:v>34076.783689999997</c:v>
                </c:pt>
                <c:pt idx="3295">
                  <c:v>35356.078618</c:v>
                </c:pt>
                <c:pt idx="3296">
                  <c:v>37331.500973000002</c:v>
                </c:pt>
                <c:pt idx="3297">
                  <c:v>39210.290895000006</c:v>
                </c:pt>
                <c:pt idx="3298">
                  <c:v>41364.806516999997</c:v>
                </c:pt>
                <c:pt idx="3299">
                  <c:v>43495.336065000003</c:v>
                </c:pt>
                <c:pt idx="3300">
                  <c:v>45496.661497000001</c:v>
                </c:pt>
                <c:pt idx="3301">
                  <c:v>47896.909910000002</c:v>
                </c:pt>
                <c:pt idx="3302">
                  <c:v>48583.859624000004</c:v>
                </c:pt>
                <c:pt idx="3303">
                  <c:v>49143.194093000006</c:v>
                </c:pt>
                <c:pt idx="3304">
                  <c:v>48601.388673000001</c:v>
                </c:pt>
                <c:pt idx="3305">
                  <c:v>46896.598634000002</c:v>
                </c:pt>
                <c:pt idx="3306">
                  <c:v>44991.096685000004</c:v>
                </c:pt>
                <c:pt idx="3307">
                  <c:v>43395.426267999996</c:v>
                </c:pt>
                <c:pt idx="3308">
                  <c:v>42409.279302000003</c:v>
                </c:pt>
                <c:pt idx="3309">
                  <c:v>37330.843751</c:v>
                </c:pt>
                <c:pt idx="3310">
                  <c:v>33859.279302000003</c:v>
                </c:pt>
                <c:pt idx="3311">
                  <c:v>30006.697262000002</c:v>
                </c:pt>
                <c:pt idx="3312">
                  <c:v>28178.837402000001</c:v>
                </c:pt>
                <c:pt idx="3313">
                  <c:v>27483.676754</c:v>
                </c:pt>
                <c:pt idx="3314">
                  <c:v>25925.266598000002</c:v>
                </c:pt>
                <c:pt idx="3315">
                  <c:v>25982.995122</c:v>
                </c:pt>
                <c:pt idx="3316">
                  <c:v>25696.843263999999</c:v>
                </c:pt>
                <c:pt idx="3317">
                  <c:v>28752.267574000001</c:v>
                </c:pt>
                <c:pt idx="3318">
                  <c:v>28468.784181000003</c:v>
                </c:pt>
                <c:pt idx="3319">
                  <c:v>29936.718751999997</c:v>
                </c:pt>
                <c:pt idx="3320">
                  <c:v>30749.424810000004</c:v>
                </c:pt>
                <c:pt idx="3321">
                  <c:v>32166.727534999998</c:v>
                </c:pt>
                <c:pt idx="3322">
                  <c:v>34118.642577999999</c:v>
                </c:pt>
                <c:pt idx="3323">
                  <c:v>36048.054689999997</c:v>
                </c:pt>
                <c:pt idx="3324">
                  <c:v>37816.02637</c:v>
                </c:pt>
                <c:pt idx="3325">
                  <c:v>39697.582521999997</c:v>
                </c:pt>
                <c:pt idx="3326">
                  <c:v>40722.479004000001</c:v>
                </c:pt>
                <c:pt idx="3327">
                  <c:v>42576.107915000001</c:v>
                </c:pt>
                <c:pt idx="3328">
                  <c:v>43372.898927999995</c:v>
                </c:pt>
                <c:pt idx="3329">
                  <c:v>43499.906247000006</c:v>
                </c:pt>
                <c:pt idx="3330">
                  <c:v>41651.130366999998</c:v>
                </c:pt>
                <c:pt idx="3331">
                  <c:v>41051.492185000003</c:v>
                </c:pt>
                <c:pt idx="3332">
                  <c:v>40691.474606000003</c:v>
                </c:pt>
                <c:pt idx="3333">
                  <c:v>37706.479496</c:v>
                </c:pt>
                <c:pt idx="3334">
                  <c:v>32633.763672000001</c:v>
                </c:pt>
                <c:pt idx="3335">
                  <c:v>28112.773442000002</c:v>
                </c:pt>
                <c:pt idx="3336">
                  <c:v>25849.993159999998</c:v>
                </c:pt>
                <c:pt idx="3337">
                  <c:v>24802.178223999999</c:v>
                </c:pt>
                <c:pt idx="3338">
                  <c:v>24838.356929000001</c:v>
                </c:pt>
                <c:pt idx="3339">
                  <c:v>25174.613280000001</c:v>
                </c:pt>
                <c:pt idx="3340">
                  <c:v>26977.014653000002</c:v>
                </c:pt>
                <c:pt idx="3341">
                  <c:v>30638.534917000001</c:v>
                </c:pt>
                <c:pt idx="3342">
                  <c:v>33372.561522999997</c:v>
                </c:pt>
                <c:pt idx="3343">
                  <c:v>34550.686763999998</c:v>
                </c:pt>
                <c:pt idx="3344">
                  <c:v>35829.087404999998</c:v>
                </c:pt>
                <c:pt idx="3345">
                  <c:v>37939.940427999994</c:v>
                </c:pt>
                <c:pt idx="3346">
                  <c:v>39990.910155999998</c:v>
                </c:pt>
                <c:pt idx="3347">
                  <c:v>41296.778806999995</c:v>
                </c:pt>
                <c:pt idx="3348">
                  <c:v>42690.545896999996</c:v>
                </c:pt>
                <c:pt idx="3349">
                  <c:v>44096.556151999997</c:v>
                </c:pt>
                <c:pt idx="3350">
                  <c:v>44558.343259000001</c:v>
                </c:pt>
                <c:pt idx="3351">
                  <c:v>44862.380366999998</c:v>
                </c:pt>
                <c:pt idx="3352">
                  <c:v>44567.654293</c:v>
                </c:pt>
                <c:pt idx="3353">
                  <c:v>42972.062993</c:v>
                </c:pt>
                <c:pt idx="3354">
                  <c:v>41267.999508000001</c:v>
                </c:pt>
                <c:pt idx="3355">
                  <c:v>39805.636228999996</c:v>
                </c:pt>
                <c:pt idx="3356">
                  <c:v>39864.761719000002</c:v>
                </c:pt>
                <c:pt idx="3357">
                  <c:v>37282.286625000001</c:v>
                </c:pt>
                <c:pt idx="3358">
                  <c:v>32609.650396000001</c:v>
                </c:pt>
                <c:pt idx="3359">
                  <c:v>29744.809570000001</c:v>
                </c:pt>
                <c:pt idx="3360">
                  <c:v>27985.091312</c:v>
                </c:pt>
                <c:pt idx="3361">
                  <c:v>26741.787111999998</c:v>
                </c:pt>
                <c:pt idx="3362">
                  <c:v>24975.145507000001</c:v>
                </c:pt>
                <c:pt idx="3363">
                  <c:v>23862.581050000001</c:v>
                </c:pt>
                <c:pt idx="3364">
                  <c:v>24189.620114999998</c:v>
                </c:pt>
                <c:pt idx="3365">
                  <c:v>26989.183592999998</c:v>
                </c:pt>
                <c:pt idx="3366">
                  <c:v>29879.544925999999</c:v>
                </c:pt>
                <c:pt idx="3367">
                  <c:v>29725.786623999997</c:v>
                </c:pt>
                <c:pt idx="3368">
                  <c:v>30595.560060999996</c:v>
                </c:pt>
                <c:pt idx="3369">
                  <c:v>32169.928224000003</c:v>
                </c:pt>
                <c:pt idx="3370">
                  <c:v>33694.235836</c:v>
                </c:pt>
                <c:pt idx="3371">
                  <c:v>34599.203370000003</c:v>
                </c:pt>
                <c:pt idx="3372">
                  <c:v>35328.833256999998</c:v>
                </c:pt>
                <c:pt idx="3373">
                  <c:v>35627.671388999996</c:v>
                </c:pt>
                <c:pt idx="3374">
                  <c:v>35867.382329</c:v>
                </c:pt>
                <c:pt idx="3375">
                  <c:v>36059.248293999997</c:v>
                </c:pt>
                <c:pt idx="3376">
                  <c:v>36133.733643</c:v>
                </c:pt>
                <c:pt idx="3377">
                  <c:v>36406.074581000001</c:v>
                </c:pt>
                <c:pt idx="3378">
                  <c:v>35802.915160999997</c:v>
                </c:pt>
                <c:pt idx="3379">
                  <c:v>35830.565794999995</c:v>
                </c:pt>
                <c:pt idx="3380">
                  <c:v>36765.606448999999</c:v>
                </c:pt>
                <c:pt idx="3381">
                  <c:v>34264.642824999995</c:v>
                </c:pt>
                <c:pt idx="3382">
                  <c:v>31766.388793999999</c:v>
                </c:pt>
                <c:pt idx="3383">
                  <c:v>28943.138911999999</c:v>
                </c:pt>
                <c:pt idx="3384">
                  <c:v>27245.712771000002</c:v>
                </c:pt>
                <c:pt idx="3385">
                  <c:v>26475.095461000001</c:v>
                </c:pt>
                <c:pt idx="3386">
                  <c:v>26345.771123000002</c:v>
                </c:pt>
                <c:pt idx="3387">
                  <c:v>26450.570622700001</c:v>
                </c:pt>
                <c:pt idx="3388">
                  <c:v>26838.903321999998</c:v>
                </c:pt>
                <c:pt idx="3389">
                  <c:v>29063.050174</c:v>
                </c:pt>
                <c:pt idx="3390">
                  <c:v>31961.468259000001</c:v>
                </c:pt>
                <c:pt idx="3391">
                  <c:v>32067.401609999997</c:v>
                </c:pt>
                <c:pt idx="3392">
                  <c:v>33002.715087999997</c:v>
                </c:pt>
                <c:pt idx="3393">
                  <c:v>33508.286252000005</c:v>
                </c:pt>
                <c:pt idx="3394">
                  <c:v>34258.461919000001</c:v>
                </c:pt>
                <c:pt idx="3395">
                  <c:v>34720.291744000002</c:v>
                </c:pt>
                <c:pt idx="3396">
                  <c:v>35668.246335000003</c:v>
                </c:pt>
                <c:pt idx="3397">
                  <c:v>36570.652586999997</c:v>
                </c:pt>
                <c:pt idx="3398">
                  <c:v>37141.316411</c:v>
                </c:pt>
                <c:pt idx="3399">
                  <c:v>37394.024419000001</c:v>
                </c:pt>
                <c:pt idx="3400">
                  <c:v>37382.847651999997</c:v>
                </c:pt>
                <c:pt idx="3401">
                  <c:v>36197.309573999999</c:v>
                </c:pt>
                <c:pt idx="3402">
                  <c:v>34441.171388999996</c:v>
                </c:pt>
                <c:pt idx="3403">
                  <c:v>33578.758304999996</c:v>
                </c:pt>
                <c:pt idx="3404">
                  <c:v>33781.845216000002</c:v>
                </c:pt>
                <c:pt idx="3405">
                  <c:v>31740.838384000002</c:v>
                </c:pt>
                <c:pt idx="3406">
                  <c:v>28908.944826999999</c:v>
                </c:pt>
                <c:pt idx="3407">
                  <c:v>26167.744146000001</c:v>
                </c:pt>
                <c:pt idx="3408">
                  <c:v>24092.689453999999</c:v>
                </c:pt>
                <c:pt idx="3409">
                  <c:v>21884.089845999999</c:v>
                </c:pt>
                <c:pt idx="3410">
                  <c:v>20882.448245</c:v>
                </c:pt>
                <c:pt idx="3411">
                  <c:v>20629.506835</c:v>
                </c:pt>
                <c:pt idx="3412">
                  <c:v>21087.206057999996</c:v>
                </c:pt>
                <c:pt idx="3413">
                  <c:v>22440.862303000002</c:v>
                </c:pt>
                <c:pt idx="3414">
                  <c:v>22462.233891</c:v>
                </c:pt>
                <c:pt idx="3415">
                  <c:v>23610.896486999998</c:v>
                </c:pt>
                <c:pt idx="3416">
                  <c:v>25650.696294000001</c:v>
                </c:pt>
                <c:pt idx="3417">
                  <c:v>27370.45117</c:v>
                </c:pt>
                <c:pt idx="3418">
                  <c:v>29489.016600000003</c:v>
                </c:pt>
                <c:pt idx="3419">
                  <c:v>31081.773440000001</c:v>
                </c:pt>
                <c:pt idx="3420">
                  <c:v>31503.716789999999</c:v>
                </c:pt>
                <c:pt idx="3421">
                  <c:v>31394.584959999996</c:v>
                </c:pt>
                <c:pt idx="3422">
                  <c:v>32045.736330999996</c:v>
                </c:pt>
                <c:pt idx="3423">
                  <c:v>31747.273440999998</c:v>
                </c:pt>
                <c:pt idx="3424">
                  <c:v>30808.800783999999</c:v>
                </c:pt>
                <c:pt idx="3425">
                  <c:v>30201.525390999999</c:v>
                </c:pt>
                <c:pt idx="3426">
                  <c:v>31778.008785000002</c:v>
                </c:pt>
                <c:pt idx="3427">
                  <c:v>33209.279298000001</c:v>
                </c:pt>
                <c:pt idx="3428">
                  <c:v>33690.522463000001</c:v>
                </c:pt>
                <c:pt idx="3429">
                  <c:v>31962.197749999999</c:v>
                </c:pt>
                <c:pt idx="3430">
                  <c:v>28390.057622</c:v>
                </c:pt>
                <c:pt idx="3431">
                  <c:v>27404.691900000002</c:v>
                </c:pt>
                <c:pt idx="3432">
                  <c:v>26359.649416</c:v>
                </c:pt>
                <c:pt idx="3433">
                  <c:v>23285.391114999999</c:v>
                </c:pt>
                <c:pt idx="3434">
                  <c:v>22205.688964000001</c:v>
                </c:pt>
                <c:pt idx="3435">
                  <c:v>22877.686030999997</c:v>
                </c:pt>
                <c:pt idx="3436">
                  <c:v>22842.676269</c:v>
                </c:pt>
                <c:pt idx="3437">
                  <c:v>23781.832030999998</c:v>
                </c:pt>
                <c:pt idx="3438">
                  <c:v>25183.52002</c:v>
                </c:pt>
                <c:pt idx="3439">
                  <c:v>24872.825929999999</c:v>
                </c:pt>
                <c:pt idx="3440">
                  <c:v>27386.741695000001</c:v>
                </c:pt>
                <c:pt idx="3441">
                  <c:v>29164.275878</c:v>
                </c:pt>
                <c:pt idx="3442">
                  <c:v>30104.996339000001</c:v>
                </c:pt>
                <c:pt idx="3443">
                  <c:v>31086.778810000003</c:v>
                </c:pt>
                <c:pt idx="3444">
                  <c:v>31744.992677000002</c:v>
                </c:pt>
                <c:pt idx="3445">
                  <c:v>32192.407712000004</c:v>
                </c:pt>
                <c:pt idx="3446">
                  <c:v>33137.339357999997</c:v>
                </c:pt>
                <c:pt idx="3447">
                  <c:v>34169.595211</c:v>
                </c:pt>
                <c:pt idx="3448">
                  <c:v>35041.212893999997</c:v>
                </c:pt>
                <c:pt idx="3449">
                  <c:v>35320.236323999998</c:v>
                </c:pt>
                <c:pt idx="3450">
                  <c:v>35130.929685000003</c:v>
                </c:pt>
                <c:pt idx="3451">
                  <c:v>34773.232915000001</c:v>
                </c:pt>
                <c:pt idx="3452">
                  <c:v>33963.881840000002</c:v>
                </c:pt>
                <c:pt idx="3453">
                  <c:v>31259.022456999999</c:v>
                </c:pt>
                <c:pt idx="3454">
                  <c:v>27577.426758000001</c:v>
                </c:pt>
                <c:pt idx="3455">
                  <c:v>24237.40625</c:v>
                </c:pt>
                <c:pt idx="3456">
                  <c:v>21949.966797000001</c:v>
                </c:pt>
                <c:pt idx="3457">
                  <c:v>21224.319341000002</c:v>
                </c:pt>
                <c:pt idx="3458">
                  <c:v>20189.061522</c:v>
                </c:pt>
                <c:pt idx="3459">
                  <c:v>20327.841311999997</c:v>
                </c:pt>
                <c:pt idx="3460">
                  <c:v>20400.778323999999</c:v>
                </c:pt>
                <c:pt idx="3461">
                  <c:v>21572.708988999999</c:v>
                </c:pt>
                <c:pt idx="3462">
                  <c:v>22392.046876</c:v>
                </c:pt>
                <c:pt idx="3463">
                  <c:v>23701.688967000002</c:v>
                </c:pt>
                <c:pt idx="3464">
                  <c:v>25329.276365999998</c:v>
                </c:pt>
                <c:pt idx="3465">
                  <c:v>28737.674802000001</c:v>
                </c:pt>
                <c:pt idx="3466">
                  <c:v>31539.366697999998</c:v>
                </c:pt>
                <c:pt idx="3467">
                  <c:v>35342.597654999998</c:v>
                </c:pt>
                <c:pt idx="3468">
                  <c:v>36810.803712000001</c:v>
                </c:pt>
                <c:pt idx="3469">
                  <c:v>38470.967772999997</c:v>
                </c:pt>
                <c:pt idx="3470">
                  <c:v>40026.337400999997</c:v>
                </c:pt>
                <c:pt idx="3471">
                  <c:v>40052.686281999995</c:v>
                </c:pt>
                <c:pt idx="3472">
                  <c:v>39114.605466000001</c:v>
                </c:pt>
                <c:pt idx="3473">
                  <c:v>39090.005369999999</c:v>
                </c:pt>
                <c:pt idx="3474">
                  <c:v>38431.129882000001</c:v>
                </c:pt>
                <c:pt idx="3475">
                  <c:v>38324.114011999998</c:v>
                </c:pt>
                <c:pt idx="3476">
                  <c:v>37284.137205000006</c:v>
                </c:pt>
                <c:pt idx="3477">
                  <c:v>34504.078126</c:v>
                </c:pt>
                <c:pt idx="3478">
                  <c:v>30440.618166999997</c:v>
                </c:pt>
                <c:pt idx="3479">
                  <c:v>26330.374507</c:v>
                </c:pt>
                <c:pt idx="3480">
                  <c:v>22933.41992</c:v>
                </c:pt>
                <c:pt idx="3481">
                  <c:v>21957.520021</c:v>
                </c:pt>
                <c:pt idx="3482">
                  <c:v>21455.014652999998</c:v>
                </c:pt>
                <c:pt idx="3483">
                  <c:v>21656.717772000004</c:v>
                </c:pt>
                <c:pt idx="3484">
                  <c:v>22137.209472999999</c:v>
                </c:pt>
                <c:pt idx="3485">
                  <c:v>23822.589352999999</c:v>
                </c:pt>
                <c:pt idx="3486">
                  <c:v>26668.700198999999</c:v>
                </c:pt>
                <c:pt idx="3487">
                  <c:v>28472.079595000003</c:v>
                </c:pt>
                <c:pt idx="3488">
                  <c:v>30723.566896000004</c:v>
                </c:pt>
                <c:pt idx="3489">
                  <c:v>32925.590822999999</c:v>
                </c:pt>
                <c:pt idx="3490">
                  <c:v>34480.374513000002</c:v>
                </c:pt>
                <c:pt idx="3491">
                  <c:v>35675.440919000001</c:v>
                </c:pt>
                <c:pt idx="3492">
                  <c:v>37355.576665000001</c:v>
                </c:pt>
                <c:pt idx="3493">
                  <c:v>38665.808591000001</c:v>
                </c:pt>
                <c:pt idx="3494">
                  <c:v>40713.099607999997</c:v>
                </c:pt>
                <c:pt idx="3495">
                  <c:v>43436.631349000003</c:v>
                </c:pt>
                <c:pt idx="3496">
                  <c:v>44045.653811999997</c:v>
                </c:pt>
                <c:pt idx="3497">
                  <c:v>44001.289794999997</c:v>
                </c:pt>
                <c:pt idx="3498">
                  <c:v>42377.673344000003</c:v>
                </c:pt>
                <c:pt idx="3499">
                  <c:v>39932.200681000002</c:v>
                </c:pt>
                <c:pt idx="3500">
                  <c:v>40901.525883000002</c:v>
                </c:pt>
                <c:pt idx="3501">
                  <c:v>38063.830569999998</c:v>
                </c:pt>
                <c:pt idx="3502">
                  <c:v>33799.251951000006</c:v>
                </c:pt>
                <c:pt idx="3503">
                  <c:v>29934.514162999996</c:v>
                </c:pt>
                <c:pt idx="3504">
                  <c:v>27081.541013999999</c:v>
                </c:pt>
                <c:pt idx="3505">
                  <c:v>24480.624509000001</c:v>
                </c:pt>
                <c:pt idx="3506">
                  <c:v>23147.114258000001</c:v>
                </c:pt>
                <c:pt idx="3507">
                  <c:v>23430.474122</c:v>
                </c:pt>
                <c:pt idx="3508">
                  <c:v>24463.886719999999</c:v>
                </c:pt>
                <c:pt idx="3509">
                  <c:v>27004.857912999996</c:v>
                </c:pt>
                <c:pt idx="3510">
                  <c:v>29637.466798000001</c:v>
                </c:pt>
                <c:pt idx="3511">
                  <c:v>31148.872070000001</c:v>
                </c:pt>
                <c:pt idx="3512">
                  <c:v>32503.826173999998</c:v>
                </c:pt>
                <c:pt idx="3513">
                  <c:v>33732.529298999994</c:v>
                </c:pt>
                <c:pt idx="3514">
                  <c:v>36265.544675000005</c:v>
                </c:pt>
                <c:pt idx="3515">
                  <c:v>38998.570311999996</c:v>
                </c:pt>
                <c:pt idx="3516">
                  <c:v>41576.929442000001</c:v>
                </c:pt>
                <c:pt idx="3517">
                  <c:v>44019.999999</c:v>
                </c:pt>
                <c:pt idx="3518">
                  <c:v>45687.164304000005</c:v>
                </c:pt>
                <c:pt idx="3519">
                  <c:v>46755.052245999999</c:v>
                </c:pt>
                <c:pt idx="3520">
                  <c:v>46541.530270000003</c:v>
                </c:pt>
                <c:pt idx="3521">
                  <c:v>45447.775879000001</c:v>
                </c:pt>
                <c:pt idx="3522">
                  <c:v>42990.042970999995</c:v>
                </c:pt>
                <c:pt idx="3523">
                  <c:v>41579.585939999997</c:v>
                </c:pt>
                <c:pt idx="3524">
                  <c:v>40681.242673000001</c:v>
                </c:pt>
                <c:pt idx="3525">
                  <c:v>37524.605957</c:v>
                </c:pt>
                <c:pt idx="3526">
                  <c:v>32965.822759000002</c:v>
                </c:pt>
                <c:pt idx="3527">
                  <c:v>28726.051271000004</c:v>
                </c:pt>
                <c:pt idx="3528">
                  <c:v>25843.597654000005</c:v>
                </c:pt>
                <c:pt idx="3529">
                  <c:v>24445.573241999999</c:v>
                </c:pt>
                <c:pt idx="3530">
                  <c:v>23734.192385999999</c:v>
                </c:pt>
                <c:pt idx="3531">
                  <c:v>23888.165035000002</c:v>
                </c:pt>
                <c:pt idx="3532">
                  <c:v>25004.259278000001</c:v>
                </c:pt>
                <c:pt idx="3533">
                  <c:v>29543.011716999998</c:v>
                </c:pt>
                <c:pt idx="3534">
                  <c:v>32791.102047</c:v>
                </c:pt>
                <c:pt idx="3535">
                  <c:v>34611.801025000001</c:v>
                </c:pt>
                <c:pt idx="3536">
                  <c:v>36297.830325999996</c:v>
                </c:pt>
                <c:pt idx="3537">
                  <c:v>38212.9375</c:v>
                </c:pt>
                <c:pt idx="3538">
                  <c:v>40033.982905999997</c:v>
                </c:pt>
                <c:pt idx="3539">
                  <c:v>42578.933599000004</c:v>
                </c:pt>
                <c:pt idx="3540">
                  <c:v>44236.824708</c:v>
                </c:pt>
                <c:pt idx="3541">
                  <c:v>44994.085453</c:v>
                </c:pt>
                <c:pt idx="3542">
                  <c:v>46119.284176000001</c:v>
                </c:pt>
                <c:pt idx="3543">
                  <c:v>47102.534177000001</c:v>
                </c:pt>
                <c:pt idx="3544">
                  <c:v>47232.022949999999</c:v>
                </c:pt>
                <c:pt idx="3545">
                  <c:v>44984.092284999999</c:v>
                </c:pt>
                <c:pt idx="3546">
                  <c:v>42520.650874999999</c:v>
                </c:pt>
                <c:pt idx="3547">
                  <c:v>41499.266606999998</c:v>
                </c:pt>
                <c:pt idx="3548">
                  <c:v>43359.391599999995</c:v>
                </c:pt>
                <c:pt idx="3549">
                  <c:v>39962.109377000001</c:v>
                </c:pt>
                <c:pt idx="3550">
                  <c:v>34831.619630999994</c:v>
                </c:pt>
                <c:pt idx="3551">
                  <c:v>31656.889644999999</c:v>
                </c:pt>
                <c:pt idx="3552">
                  <c:v>28775.412107999997</c:v>
                </c:pt>
                <c:pt idx="3553">
                  <c:v>25707.483401999998</c:v>
                </c:pt>
                <c:pt idx="3554">
                  <c:v>26848.075688000001</c:v>
                </c:pt>
                <c:pt idx="3555">
                  <c:v>27453.360110000001</c:v>
                </c:pt>
                <c:pt idx="3556">
                  <c:v>28968.095461999997</c:v>
                </c:pt>
                <c:pt idx="3557">
                  <c:v>31150.412357000001</c:v>
                </c:pt>
                <c:pt idx="3558">
                  <c:v>33206.902097999999</c:v>
                </c:pt>
                <c:pt idx="3559">
                  <c:v>33141.818357000004</c:v>
                </c:pt>
                <c:pt idx="3560">
                  <c:v>34813.686399999999</c:v>
                </c:pt>
                <c:pt idx="3561">
                  <c:v>36249.664065999998</c:v>
                </c:pt>
                <c:pt idx="3562">
                  <c:v>37210.601560000003</c:v>
                </c:pt>
                <c:pt idx="3563">
                  <c:v>39336.524046999999</c:v>
                </c:pt>
                <c:pt idx="3564">
                  <c:v>41341.374517000004</c:v>
                </c:pt>
                <c:pt idx="3565">
                  <c:v>44158.959474999996</c:v>
                </c:pt>
                <c:pt idx="3566">
                  <c:v>46442.173281299998</c:v>
                </c:pt>
                <c:pt idx="3567">
                  <c:v>48092.889102900001</c:v>
                </c:pt>
                <c:pt idx="3568">
                  <c:v>48755.70349</c:v>
                </c:pt>
                <c:pt idx="3569">
                  <c:v>48321.076234200002</c:v>
                </c:pt>
                <c:pt idx="3570">
                  <c:v>46309.011477</c:v>
                </c:pt>
                <c:pt idx="3571">
                  <c:v>43296.439700999996</c:v>
                </c:pt>
                <c:pt idx="3572">
                  <c:v>42222.006588000004</c:v>
                </c:pt>
                <c:pt idx="3573">
                  <c:v>39416.064938000003</c:v>
                </c:pt>
                <c:pt idx="3574">
                  <c:v>36019.038328000002</c:v>
                </c:pt>
                <c:pt idx="3575">
                  <c:v>32524.341306999999</c:v>
                </c:pt>
                <c:pt idx="3576">
                  <c:v>27732.712890999999</c:v>
                </c:pt>
                <c:pt idx="3577">
                  <c:v>24552.918946999998</c:v>
                </c:pt>
                <c:pt idx="3578">
                  <c:v>23521.380857</c:v>
                </c:pt>
                <c:pt idx="3579">
                  <c:v>23864.700689000001</c:v>
                </c:pt>
                <c:pt idx="3580">
                  <c:v>25442.5</c:v>
                </c:pt>
                <c:pt idx="3581">
                  <c:v>26333.734866999999</c:v>
                </c:pt>
                <c:pt idx="3582">
                  <c:v>27707.748047999998</c:v>
                </c:pt>
                <c:pt idx="3583">
                  <c:v>28941.129392000003</c:v>
                </c:pt>
                <c:pt idx="3584">
                  <c:v>31163.92236</c:v>
                </c:pt>
                <c:pt idx="3585">
                  <c:v>33679.798093000005</c:v>
                </c:pt>
                <c:pt idx="3586">
                  <c:v>36245.388185999996</c:v>
                </c:pt>
                <c:pt idx="3587">
                  <c:v>38149.258548999998</c:v>
                </c:pt>
                <c:pt idx="3588">
                  <c:v>39873.644288000003</c:v>
                </c:pt>
                <c:pt idx="3589">
                  <c:v>41886.967770000003</c:v>
                </c:pt>
                <c:pt idx="3590">
                  <c:v>43309.948241999999</c:v>
                </c:pt>
                <c:pt idx="3591">
                  <c:v>42908.474363999994</c:v>
                </c:pt>
                <c:pt idx="3592">
                  <c:v>41609.885498000003</c:v>
                </c:pt>
                <c:pt idx="3593">
                  <c:v>40160.124391999998</c:v>
                </c:pt>
                <c:pt idx="3594">
                  <c:v>38555.829831000003</c:v>
                </c:pt>
                <c:pt idx="3595">
                  <c:v>37089.930172</c:v>
                </c:pt>
                <c:pt idx="3596">
                  <c:v>37184.335695999995</c:v>
                </c:pt>
                <c:pt idx="3597">
                  <c:v>36082.531741999999</c:v>
                </c:pt>
                <c:pt idx="3598">
                  <c:v>33920.273259400004</c:v>
                </c:pt>
                <c:pt idx="3599">
                  <c:v>31247.991574600001</c:v>
                </c:pt>
                <c:pt idx="3600">
                  <c:v>29491.837582300002</c:v>
                </c:pt>
                <c:pt idx="3601">
                  <c:v>27964.602905299998</c:v>
                </c:pt>
                <c:pt idx="3602">
                  <c:v>27016.054752299999</c:v>
                </c:pt>
                <c:pt idx="3603">
                  <c:v>26455.5729345</c:v>
                </c:pt>
                <c:pt idx="3604">
                  <c:v>26241.627198499998</c:v>
                </c:pt>
                <c:pt idx="3605">
                  <c:v>26350.133057899999</c:v>
                </c:pt>
                <c:pt idx="3606">
                  <c:v>26372.556516699999</c:v>
                </c:pt>
                <c:pt idx="3607">
                  <c:v>28227.833618799999</c:v>
                </c:pt>
                <c:pt idx="3608">
                  <c:v>30660.3344459</c:v>
                </c:pt>
                <c:pt idx="3609">
                  <c:v>32924.104399399999</c:v>
                </c:pt>
                <c:pt idx="3610">
                  <c:v>34859.570348000001</c:v>
                </c:pt>
                <c:pt idx="3611">
                  <c:v>36926.712314500001</c:v>
                </c:pt>
                <c:pt idx="3612">
                  <c:v>38545.474365200003</c:v>
                </c:pt>
                <c:pt idx="3613">
                  <c:v>40593.853819600001</c:v>
                </c:pt>
                <c:pt idx="3614">
                  <c:v>42393.800168400005</c:v>
                </c:pt>
                <c:pt idx="3615">
                  <c:v>43279.532409699998</c:v>
                </c:pt>
                <c:pt idx="3616">
                  <c:v>44390.4135169</c:v>
                </c:pt>
                <c:pt idx="3617">
                  <c:v>44788.781494100003</c:v>
                </c:pt>
                <c:pt idx="3618">
                  <c:v>43539.478276499998</c:v>
                </c:pt>
                <c:pt idx="3619">
                  <c:v>41691.950439</c:v>
                </c:pt>
                <c:pt idx="3620">
                  <c:v>40499.749517000004</c:v>
                </c:pt>
                <c:pt idx="3621">
                  <c:v>37221.090576000002</c:v>
                </c:pt>
                <c:pt idx="3622">
                  <c:v>32542.249269000004</c:v>
                </c:pt>
                <c:pt idx="3623">
                  <c:v>28328.160157999999</c:v>
                </c:pt>
                <c:pt idx="3624">
                  <c:v>25609.752440999997</c:v>
                </c:pt>
                <c:pt idx="3625">
                  <c:v>24333.269042</c:v>
                </c:pt>
                <c:pt idx="3626">
                  <c:v>24277.977294</c:v>
                </c:pt>
                <c:pt idx="3627">
                  <c:v>24190.402585</c:v>
                </c:pt>
                <c:pt idx="3628">
                  <c:v>24228.405514999999</c:v>
                </c:pt>
                <c:pt idx="3629">
                  <c:v>27540.988528999998</c:v>
                </c:pt>
                <c:pt idx="3630">
                  <c:v>29493.453371</c:v>
                </c:pt>
                <c:pt idx="3631">
                  <c:v>31555.750243999999</c:v>
                </c:pt>
                <c:pt idx="3632">
                  <c:v>34416.313355999999</c:v>
                </c:pt>
                <c:pt idx="3633">
                  <c:v>37239.335819</c:v>
                </c:pt>
                <c:pt idx="3634">
                  <c:v>40182.991821000003</c:v>
                </c:pt>
                <c:pt idx="3635">
                  <c:v>42363.751584000005</c:v>
                </c:pt>
                <c:pt idx="3636">
                  <c:v>44849.418947999999</c:v>
                </c:pt>
                <c:pt idx="3637">
                  <c:v>46600.260986000001</c:v>
                </c:pt>
                <c:pt idx="3638">
                  <c:v>48016.698245</c:v>
                </c:pt>
                <c:pt idx="3639">
                  <c:v>48827.594723000002</c:v>
                </c:pt>
                <c:pt idx="3640">
                  <c:v>48610.702885999999</c:v>
                </c:pt>
                <c:pt idx="3641">
                  <c:v>47376.120122</c:v>
                </c:pt>
                <c:pt idx="3642">
                  <c:v>45597.041990000005</c:v>
                </c:pt>
                <c:pt idx="3643">
                  <c:v>43507.748052000003</c:v>
                </c:pt>
                <c:pt idx="3644">
                  <c:v>42049.041505000001</c:v>
                </c:pt>
                <c:pt idx="3645">
                  <c:v>37467.204594000003</c:v>
                </c:pt>
                <c:pt idx="3646">
                  <c:v>32365.779298000001</c:v>
                </c:pt>
                <c:pt idx="3647">
                  <c:v>28359.399904999998</c:v>
                </c:pt>
                <c:pt idx="3648">
                  <c:v>25807.785650000002</c:v>
                </c:pt>
                <c:pt idx="3649">
                  <c:v>24778.184570000001</c:v>
                </c:pt>
                <c:pt idx="3650">
                  <c:v>24917.714845999999</c:v>
                </c:pt>
                <c:pt idx="3651">
                  <c:v>25597.078126</c:v>
                </c:pt>
                <c:pt idx="3652">
                  <c:v>24970.912109000001</c:v>
                </c:pt>
                <c:pt idx="3653">
                  <c:v>26968.145016999999</c:v>
                </c:pt>
                <c:pt idx="3654">
                  <c:v>28563.089353999996</c:v>
                </c:pt>
                <c:pt idx="3655">
                  <c:v>30853.502439000004</c:v>
                </c:pt>
                <c:pt idx="3656">
                  <c:v>33355.971677000001</c:v>
                </c:pt>
                <c:pt idx="3657">
                  <c:v>37637.99048</c:v>
                </c:pt>
                <c:pt idx="3658">
                  <c:v>40813.087405999999</c:v>
                </c:pt>
                <c:pt idx="3659">
                  <c:v>43343.213136000006</c:v>
                </c:pt>
                <c:pt idx="3660">
                  <c:v>44178.262693999997</c:v>
                </c:pt>
                <c:pt idx="3661">
                  <c:v>45118.748534999999</c:v>
                </c:pt>
                <c:pt idx="3662">
                  <c:v>46257.601559000002</c:v>
                </c:pt>
                <c:pt idx="3663">
                  <c:v>48155.771970999995</c:v>
                </c:pt>
                <c:pt idx="3664">
                  <c:v>48868.503418</c:v>
                </c:pt>
                <c:pt idx="3665">
                  <c:v>48127.498048999994</c:v>
                </c:pt>
                <c:pt idx="3666">
                  <c:v>45931.595220000003</c:v>
                </c:pt>
                <c:pt idx="3667">
                  <c:v>44313.394047000002</c:v>
                </c:pt>
                <c:pt idx="3668">
                  <c:v>42730.282223000002</c:v>
                </c:pt>
                <c:pt idx="3669">
                  <c:v>38747.861333000001</c:v>
                </c:pt>
                <c:pt idx="3670">
                  <c:v>33433.588871</c:v>
                </c:pt>
                <c:pt idx="3671">
                  <c:v>29094.447263000002</c:v>
                </c:pt>
                <c:pt idx="3672">
                  <c:v>25913.662114000002</c:v>
                </c:pt>
                <c:pt idx="3673">
                  <c:v>24478.288089999998</c:v>
                </c:pt>
                <c:pt idx="3674">
                  <c:v>23803.214357000001</c:v>
                </c:pt>
                <c:pt idx="3675">
                  <c:v>23425.916995</c:v>
                </c:pt>
                <c:pt idx="3676">
                  <c:v>23811.608397999997</c:v>
                </c:pt>
                <c:pt idx="3677">
                  <c:v>25680.224125000001</c:v>
                </c:pt>
                <c:pt idx="3678">
                  <c:v>28010.247075000003</c:v>
                </c:pt>
                <c:pt idx="3679">
                  <c:v>30378.85986</c:v>
                </c:pt>
                <c:pt idx="3680">
                  <c:v>33097.604004000001</c:v>
                </c:pt>
                <c:pt idx="3681">
                  <c:v>35949.820797</c:v>
                </c:pt>
                <c:pt idx="3682">
                  <c:v>39941.227047</c:v>
                </c:pt>
                <c:pt idx="3683">
                  <c:v>43280.596678000002</c:v>
                </c:pt>
                <c:pt idx="3684">
                  <c:v>45727.349612999998</c:v>
                </c:pt>
                <c:pt idx="3685">
                  <c:v>47132.080563000003</c:v>
                </c:pt>
                <c:pt idx="3686">
                  <c:v>48312.630372</c:v>
                </c:pt>
                <c:pt idx="3687">
                  <c:v>49464.006348000003</c:v>
                </c:pt>
                <c:pt idx="3688">
                  <c:v>49287.488284999999</c:v>
                </c:pt>
                <c:pt idx="3689">
                  <c:v>48061.564943000005</c:v>
                </c:pt>
                <c:pt idx="3690">
                  <c:v>45746.75</c:v>
                </c:pt>
                <c:pt idx="3691">
                  <c:v>43790.686035999999</c:v>
                </c:pt>
                <c:pt idx="3692">
                  <c:v>42259.546387000002</c:v>
                </c:pt>
                <c:pt idx="3693">
                  <c:v>38500.345707</c:v>
                </c:pt>
                <c:pt idx="3694">
                  <c:v>33337.718752000001</c:v>
                </c:pt>
                <c:pt idx="3695">
                  <c:v>28988.761716999998</c:v>
                </c:pt>
                <c:pt idx="3696">
                  <c:v>25679.045898</c:v>
                </c:pt>
                <c:pt idx="3697">
                  <c:v>23815.036133000001</c:v>
                </c:pt>
                <c:pt idx="3698">
                  <c:v>22717.175781999998</c:v>
                </c:pt>
                <c:pt idx="3699">
                  <c:v>22360.749995999999</c:v>
                </c:pt>
                <c:pt idx="3700">
                  <c:v>23429.136716000001</c:v>
                </c:pt>
                <c:pt idx="3701">
                  <c:v>26645.607423999998</c:v>
                </c:pt>
                <c:pt idx="3702">
                  <c:v>29932.707517999996</c:v>
                </c:pt>
                <c:pt idx="3703">
                  <c:v>33236.163091000002</c:v>
                </c:pt>
                <c:pt idx="3704">
                  <c:v>36075.027837000001</c:v>
                </c:pt>
                <c:pt idx="3705">
                  <c:v>38704.678225999996</c:v>
                </c:pt>
                <c:pt idx="3706">
                  <c:v>42529.554690999998</c:v>
                </c:pt>
                <c:pt idx="3707">
                  <c:v>45224.125978999997</c:v>
                </c:pt>
                <c:pt idx="3708">
                  <c:v>47330.6875</c:v>
                </c:pt>
                <c:pt idx="3709">
                  <c:v>49184.206538999999</c:v>
                </c:pt>
                <c:pt idx="3710">
                  <c:v>50458.636232999997</c:v>
                </c:pt>
                <c:pt idx="3711">
                  <c:v>50756.644529999998</c:v>
                </c:pt>
                <c:pt idx="3712">
                  <c:v>50484.584963000001</c:v>
                </c:pt>
                <c:pt idx="3713">
                  <c:v>49014.803225999996</c:v>
                </c:pt>
                <c:pt idx="3714">
                  <c:v>46762.176759999995</c:v>
                </c:pt>
                <c:pt idx="3715">
                  <c:v>44571.224611999998</c:v>
                </c:pt>
                <c:pt idx="3716">
                  <c:v>43355.105474000004</c:v>
                </c:pt>
                <c:pt idx="3717">
                  <c:v>39764.266111999998</c:v>
                </c:pt>
                <c:pt idx="3718">
                  <c:v>35286.701177000003</c:v>
                </c:pt>
                <c:pt idx="3719">
                  <c:v>30688.563479999997</c:v>
                </c:pt>
                <c:pt idx="3720">
                  <c:v>27835.483394999999</c:v>
                </c:pt>
                <c:pt idx="3721">
                  <c:v>26046.484379000001</c:v>
                </c:pt>
                <c:pt idx="3722">
                  <c:v>25096.670409999999</c:v>
                </c:pt>
                <c:pt idx="3723">
                  <c:v>24620.442872</c:v>
                </c:pt>
                <c:pt idx="3724">
                  <c:v>24990.824216000001</c:v>
                </c:pt>
                <c:pt idx="3725">
                  <c:v>27433.698733999998</c:v>
                </c:pt>
                <c:pt idx="3726">
                  <c:v>30258.562986999998</c:v>
                </c:pt>
                <c:pt idx="3727">
                  <c:v>33662.748533999998</c:v>
                </c:pt>
                <c:pt idx="3728">
                  <c:v>37388.613279999998</c:v>
                </c:pt>
                <c:pt idx="3729">
                  <c:v>40919.406740999999</c:v>
                </c:pt>
                <c:pt idx="3730">
                  <c:v>45326.927731000003</c:v>
                </c:pt>
                <c:pt idx="3731">
                  <c:v>48480.955563000003</c:v>
                </c:pt>
                <c:pt idx="3732">
                  <c:v>50124.933839000005</c:v>
                </c:pt>
                <c:pt idx="3733">
                  <c:v>50818.486571000001</c:v>
                </c:pt>
                <c:pt idx="3734">
                  <c:v>51663.185543</c:v>
                </c:pt>
                <c:pt idx="3735">
                  <c:v>52174.375978999997</c:v>
                </c:pt>
                <c:pt idx="3736">
                  <c:v>51544.725095000002</c:v>
                </c:pt>
                <c:pt idx="3737">
                  <c:v>49879.196291999993</c:v>
                </c:pt>
                <c:pt idx="3738">
                  <c:v>47639.138671000001</c:v>
                </c:pt>
                <c:pt idx="3739">
                  <c:v>45652.778811999997</c:v>
                </c:pt>
                <c:pt idx="3740">
                  <c:v>45236.036131999994</c:v>
                </c:pt>
                <c:pt idx="3741">
                  <c:v>42025.979978000003</c:v>
                </c:pt>
                <c:pt idx="3742">
                  <c:v>37701.786620999999</c:v>
                </c:pt>
                <c:pt idx="3743">
                  <c:v>34168.063481999998</c:v>
                </c:pt>
                <c:pt idx="3744">
                  <c:v>31271.390137000002</c:v>
                </c:pt>
                <c:pt idx="3745">
                  <c:v>29187.22998</c:v>
                </c:pt>
                <c:pt idx="3746">
                  <c:v>28163.460937</c:v>
                </c:pt>
                <c:pt idx="3747">
                  <c:v>27602.945317000002</c:v>
                </c:pt>
                <c:pt idx="3748">
                  <c:v>27388.919188</c:v>
                </c:pt>
                <c:pt idx="3749">
                  <c:v>27818.732905999997</c:v>
                </c:pt>
                <c:pt idx="3750">
                  <c:v>27607.052245999999</c:v>
                </c:pt>
                <c:pt idx="3751">
                  <c:v>31634.810548999998</c:v>
                </c:pt>
                <c:pt idx="3752">
                  <c:v>35012.91113</c:v>
                </c:pt>
                <c:pt idx="3753">
                  <c:v>39022.126706000003</c:v>
                </c:pt>
                <c:pt idx="3754">
                  <c:v>43243.858640000006</c:v>
                </c:pt>
                <c:pt idx="3755">
                  <c:v>46670.581295000004</c:v>
                </c:pt>
                <c:pt idx="3756">
                  <c:v>48706.583012000003</c:v>
                </c:pt>
                <c:pt idx="3757">
                  <c:v>50535.300046000004</c:v>
                </c:pt>
                <c:pt idx="3758">
                  <c:v>51816.092039999996</c:v>
                </c:pt>
                <c:pt idx="3759">
                  <c:v>52446.510011999999</c:v>
                </c:pt>
                <c:pt idx="3760">
                  <c:v>52548.786132000001</c:v>
                </c:pt>
                <c:pt idx="3761">
                  <c:v>51372.541746999996</c:v>
                </c:pt>
                <c:pt idx="3762">
                  <c:v>49366.604738999995</c:v>
                </c:pt>
                <c:pt idx="3763">
                  <c:v>46691.831300999998</c:v>
                </c:pt>
                <c:pt idx="3764">
                  <c:v>44911.855469000002</c:v>
                </c:pt>
                <c:pt idx="3765">
                  <c:v>41213.915525000004</c:v>
                </c:pt>
                <c:pt idx="3766">
                  <c:v>36489.693358999997</c:v>
                </c:pt>
                <c:pt idx="3767">
                  <c:v>32874.306643999997</c:v>
                </c:pt>
                <c:pt idx="3768">
                  <c:v>29805.009763999999</c:v>
                </c:pt>
                <c:pt idx="3769">
                  <c:v>27918.527340000001</c:v>
                </c:pt>
                <c:pt idx="3770">
                  <c:v>27198.665528999998</c:v>
                </c:pt>
                <c:pt idx="3771">
                  <c:v>26583.954102999996</c:v>
                </c:pt>
                <c:pt idx="3772">
                  <c:v>25868.031249</c:v>
                </c:pt>
                <c:pt idx="3773">
                  <c:v>25528.570309000002</c:v>
                </c:pt>
                <c:pt idx="3774">
                  <c:v>25674.737303000002</c:v>
                </c:pt>
                <c:pt idx="3775">
                  <c:v>29148.531255000002</c:v>
                </c:pt>
                <c:pt idx="3776">
                  <c:v>33097.938970000003</c:v>
                </c:pt>
                <c:pt idx="3777">
                  <c:v>36745.803225999996</c:v>
                </c:pt>
                <c:pt idx="3778">
                  <c:v>41240.949221999996</c:v>
                </c:pt>
                <c:pt idx="3779">
                  <c:v>45102.306886999999</c:v>
                </c:pt>
                <c:pt idx="3780">
                  <c:v>48043.431641000003</c:v>
                </c:pt>
                <c:pt idx="3781">
                  <c:v>50050.715574000002</c:v>
                </c:pt>
                <c:pt idx="3782">
                  <c:v>51629.784427999999</c:v>
                </c:pt>
                <c:pt idx="3783">
                  <c:v>52559.577393</c:v>
                </c:pt>
                <c:pt idx="3784">
                  <c:v>52830.288579</c:v>
                </c:pt>
                <c:pt idx="3785">
                  <c:v>51965.377681999998</c:v>
                </c:pt>
                <c:pt idx="3786">
                  <c:v>49989.325927999998</c:v>
                </c:pt>
                <c:pt idx="3787">
                  <c:v>47812.821287999999</c:v>
                </c:pt>
                <c:pt idx="3788">
                  <c:v>46736.885254000001</c:v>
                </c:pt>
                <c:pt idx="3789">
                  <c:v>43677.822755000001</c:v>
                </c:pt>
                <c:pt idx="3790">
                  <c:v>39689.043461000001</c:v>
                </c:pt>
                <c:pt idx="3791">
                  <c:v>34734.515625</c:v>
                </c:pt>
                <c:pt idx="3792">
                  <c:v>31808.085937</c:v>
                </c:pt>
                <c:pt idx="3793">
                  <c:v>30017.669433999999</c:v>
                </c:pt>
                <c:pt idx="3794">
                  <c:v>28315.719236999998</c:v>
                </c:pt>
                <c:pt idx="3795">
                  <c:v>28169.022948999998</c:v>
                </c:pt>
                <c:pt idx="3796">
                  <c:v>29097.185064000001</c:v>
                </c:pt>
                <c:pt idx="3797">
                  <c:v>31315.909177000001</c:v>
                </c:pt>
                <c:pt idx="3798">
                  <c:v>33355.420656999995</c:v>
                </c:pt>
                <c:pt idx="3799">
                  <c:v>36166.312986000004</c:v>
                </c:pt>
                <c:pt idx="3800">
                  <c:v>39556.075685999996</c:v>
                </c:pt>
                <c:pt idx="3801">
                  <c:v>43458.349607999997</c:v>
                </c:pt>
                <c:pt idx="3802">
                  <c:v>48026.130863999999</c:v>
                </c:pt>
                <c:pt idx="3803">
                  <c:v>51612.864560500006</c:v>
                </c:pt>
                <c:pt idx="3804">
                  <c:v>54618.146114399999</c:v>
                </c:pt>
                <c:pt idx="3805">
                  <c:v>57053.266082800001</c:v>
                </c:pt>
                <c:pt idx="3806">
                  <c:v>58610.118169100002</c:v>
                </c:pt>
                <c:pt idx="3807">
                  <c:v>59633.909791300001</c:v>
                </c:pt>
                <c:pt idx="3808">
                  <c:v>59477.807735499999</c:v>
                </c:pt>
                <c:pt idx="3809">
                  <c:v>58605.892942999999</c:v>
                </c:pt>
                <c:pt idx="3810">
                  <c:v>56858.128296000003</c:v>
                </c:pt>
                <c:pt idx="3811">
                  <c:v>54114.710447000005</c:v>
                </c:pt>
                <c:pt idx="3812">
                  <c:v>52766.305416000003</c:v>
                </c:pt>
                <c:pt idx="3813">
                  <c:v>49257.868896</c:v>
                </c:pt>
                <c:pt idx="3814">
                  <c:v>44388.500120999997</c:v>
                </c:pt>
                <c:pt idx="3815">
                  <c:v>39786.769163999998</c:v>
                </c:pt>
                <c:pt idx="3816">
                  <c:v>36478.457033999999</c:v>
                </c:pt>
                <c:pt idx="3817">
                  <c:v>34356.403926999999</c:v>
                </c:pt>
                <c:pt idx="3818">
                  <c:v>33058.760616</c:v>
                </c:pt>
                <c:pt idx="3819">
                  <c:v>32160.690309000001</c:v>
                </c:pt>
                <c:pt idx="3820">
                  <c:v>32571.176027000001</c:v>
                </c:pt>
                <c:pt idx="3821">
                  <c:v>34246.724608999997</c:v>
                </c:pt>
                <c:pt idx="3822">
                  <c:v>35293.806881000004</c:v>
                </c:pt>
                <c:pt idx="3823">
                  <c:v>38027.715817000004</c:v>
                </c:pt>
                <c:pt idx="3824">
                  <c:v>41486.581787000003</c:v>
                </c:pt>
                <c:pt idx="3825">
                  <c:v>45570.250850700002</c:v>
                </c:pt>
                <c:pt idx="3826">
                  <c:v>50399.151857999997</c:v>
                </c:pt>
                <c:pt idx="3827">
                  <c:v>53871.576750499997</c:v>
                </c:pt>
                <c:pt idx="3828">
                  <c:v>56581.0278588</c:v>
                </c:pt>
                <c:pt idx="3829">
                  <c:v>58457.418544799999</c:v>
                </c:pt>
                <c:pt idx="3830">
                  <c:v>59428.866458800003</c:v>
                </c:pt>
                <c:pt idx="3831">
                  <c:v>59052.657046</c:v>
                </c:pt>
                <c:pt idx="3832">
                  <c:v>58541.682980900005</c:v>
                </c:pt>
                <c:pt idx="3833">
                  <c:v>57709.750361999999</c:v>
                </c:pt>
                <c:pt idx="3834">
                  <c:v>55602.357789000002</c:v>
                </c:pt>
                <c:pt idx="3835">
                  <c:v>52919.802241999998</c:v>
                </c:pt>
                <c:pt idx="3836">
                  <c:v>51757.795405999997</c:v>
                </c:pt>
                <c:pt idx="3837">
                  <c:v>48228.128904000005</c:v>
                </c:pt>
                <c:pt idx="3838">
                  <c:v>42797.891602000003</c:v>
                </c:pt>
                <c:pt idx="3839">
                  <c:v>37852.133306000003</c:v>
                </c:pt>
                <c:pt idx="3840">
                  <c:v>33490.195314000004</c:v>
                </c:pt>
                <c:pt idx="3841">
                  <c:v>31349.791012000002</c:v>
                </c:pt>
                <c:pt idx="3842">
                  <c:v>29551.537601</c:v>
                </c:pt>
                <c:pt idx="3843">
                  <c:v>29033.959470999998</c:v>
                </c:pt>
                <c:pt idx="3844">
                  <c:v>29248.977051000002</c:v>
                </c:pt>
                <c:pt idx="3845">
                  <c:v>31373.126465000001</c:v>
                </c:pt>
                <c:pt idx="3846">
                  <c:v>32776.690917</c:v>
                </c:pt>
                <c:pt idx="3847">
                  <c:v>36053.411375999996</c:v>
                </c:pt>
                <c:pt idx="3848">
                  <c:v>40213.480714000005</c:v>
                </c:pt>
                <c:pt idx="3849">
                  <c:v>44309.152103</c:v>
                </c:pt>
                <c:pt idx="3850">
                  <c:v>48583.901852000003</c:v>
                </c:pt>
                <c:pt idx="3851">
                  <c:v>51524.466064</c:v>
                </c:pt>
                <c:pt idx="3852">
                  <c:v>54706.587896000005</c:v>
                </c:pt>
                <c:pt idx="3853">
                  <c:v>57123.868410999996</c:v>
                </c:pt>
                <c:pt idx="3854">
                  <c:v>58140.750242000002</c:v>
                </c:pt>
                <c:pt idx="3855">
                  <c:v>58349.170895000003</c:v>
                </c:pt>
                <c:pt idx="3856">
                  <c:v>58468.029054999999</c:v>
                </c:pt>
                <c:pt idx="3857">
                  <c:v>57138.658939000001</c:v>
                </c:pt>
                <c:pt idx="3858">
                  <c:v>55064.443850999996</c:v>
                </c:pt>
                <c:pt idx="3859">
                  <c:v>51631.530763999996</c:v>
                </c:pt>
                <c:pt idx="3860">
                  <c:v>49564.253419000001</c:v>
                </c:pt>
                <c:pt idx="3861">
                  <c:v>44866.657715000001</c:v>
                </c:pt>
                <c:pt idx="3862">
                  <c:v>39237.210454</c:v>
                </c:pt>
                <c:pt idx="3863">
                  <c:v>34201.515627000001</c:v>
                </c:pt>
                <c:pt idx="3864">
                  <c:v>30789.634762000002</c:v>
                </c:pt>
                <c:pt idx="3865">
                  <c:v>28681.073246</c:v>
                </c:pt>
                <c:pt idx="3866">
                  <c:v>27711.319339999998</c:v>
                </c:pt>
                <c:pt idx="3867">
                  <c:v>26854.862310000004</c:v>
                </c:pt>
                <c:pt idx="3868">
                  <c:v>27439.244630999998</c:v>
                </c:pt>
                <c:pt idx="3869">
                  <c:v>29945.573240000002</c:v>
                </c:pt>
                <c:pt idx="3870">
                  <c:v>31707.627443000001</c:v>
                </c:pt>
                <c:pt idx="3871">
                  <c:v>34599.422848000002</c:v>
                </c:pt>
                <c:pt idx="3872">
                  <c:v>36428.338384000002</c:v>
                </c:pt>
                <c:pt idx="3873">
                  <c:v>39924.604497</c:v>
                </c:pt>
                <c:pt idx="3874">
                  <c:v>44146.024905999999</c:v>
                </c:pt>
                <c:pt idx="3875">
                  <c:v>47696.967770000003</c:v>
                </c:pt>
                <c:pt idx="3876">
                  <c:v>50696.857426000002</c:v>
                </c:pt>
                <c:pt idx="3877">
                  <c:v>52859.675780999998</c:v>
                </c:pt>
                <c:pt idx="3878">
                  <c:v>54255.945798000001</c:v>
                </c:pt>
                <c:pt idx="3879">
                  <c:v>54555.529293</c:v>
                </c:pt>
                <c:pt idx="3880">
                  <c:v>54790.002932999996</c:v>
                </c:pt>
                <c:pt idx="3881">
                  <c:v>53141.888677000003</c:v>
                </c:pt>
                <c:pt idx="3882">
                  <c:v>50039.953124</c:v>
                </c:pt>
                <c:pt idx="3883">
                  <c:v>47403.353517999996</c:v>
                </c:pt>
                <c:pt idx="3884">
                  <c:v>46355.952147999997</c:v>
                </c:pt>
                <c:pt idx="3885">
                  <c:v>41868.049799999993</c:v>
                </c:pt>
                <c:pt idx="3886">
                  <c:v>36763.25879</c:v>
                </c:pt>
                <c:pt idx="3887">
                  <c:v>32533.708989999999</c:v>
                </c:pt>
                <c:pt idx="3888">
                  <c:v>29885.207040000001</c:v>
                </c:pt>
                <c:pt idx="3889">
                  <c:v>27984.162109999997</c:v>
                </c:pt>
                <c:pt idx="3890">
                  <c:v>27256.940429999999</c:v>
                </c:pt>
                <c:pt idx="3891">
                  <c:v>27035.238282000002</c:v>
                </c:pt>
                <c:pt idx="3892">
                  <c:v>27575.827150999998</c:v>
                </c:pt>
                <c:pt idx="3893">
                  <c:v>29925.246090000001</c:v>
                </c:pt>
                <c:pt idx="3894">
                  <c:v>31864.745118000003</c:v>
                </c:pt>
                <c:pt idx="3895">
                  <c:v>34933.129879</c:v>
                </c:pt>
                <c:pt idx="3896">
                  <c:v>39618.445802999995</c:v>
                </c:pt>
                <c:pt idx="3897">
                  <c:v>43945.223150000005</c:v>
                </c:pt>
                <c:pt idx="3898">
                  <c:v>48242.761964000005</c:v>
                </c:pt>
                <c:pt idx="3899">
                  <c:v>50248.301759000002</c:v>
                </c:pt>
                <c:pt idx="3900">
                  <c:v>50576.848638000003</c:v>
                </c:pt>
                <c:pt idx="3901">
                  <c:v>51225.211426000002</c:v>
                </c:pt>
                <c:pt idx="3902">
                  <c:v>52080.077151999998</c:v>
                </c:pt>
                <c:pt idx="3903">
                  <c:v>51994.287107000004</c:v>
                </c:pt>
                <c:pt idx="3904">
                  <c:v>52075.788090000002</c:v>
                </c:pt>
                <c:pt idx="3905">
                  <c:v>50754.390134000001</c:v>
                </c:pt>
                <c:pt idx="3906">
                  <c:v>49408.696289</c:v>
                </c:pt>
                <c:pt idx="3907">
                  <c:v>47897.308108999998</c:v>
                </c:pt>
                <c:pt idx="3908">
                  <c:v>47499.598634000002</c:v>
                </c:pt>
                <c:pt idx="3909">
                  <c:v>44215.579591000002</c:v>
                </c:pt>
                <c:pt idx="3910">
                  <c:v>41794.804690999998</c:v>
                </c:pt>
                <c:pt idx="3911">
                  <c:v>38102.875979999997</c:v>
                </c:pt>
                <c:pt idx="3912">
                  <c:v>35955.073732000004</c:v>
                </c:pt>
                <c:pt idx="3913">
                  <c:v>34014.043458</c:v>
                </c:pt>
                <c:pt idx="3914">
                  <c:v>31986.783691000001</c:v>
                </c:pt>
                <c:pt idx="3915">
                  <c:v>31451.347658999999</c:v>
                </c:pt>
                <c:pt idx="3916">
                  <c:v>32144.222659999999</c:v>
                </c:pt>
                <c:pt idx="3917">
                  <c:v>32673.584470999998</c:v>
                </c:pt>
                <c:pt idx="3918">
                  <c:v>32990.536376999997</c:v>
                </c:pt>
                <c:pt idx="3919">
                  <c:v>34531.593749</c:v>
                </c:pt>
                <c:pt idx="3920">
                  <c:v>36714.586919000001</c:v>
                </c:pt>
                <c:pt idx="3921">
                  <c:v>39003.193844000001</c:v>
                </c:pt>
                <c:pt idx="3922">
                  <c:v>42231.070797</c:v>
                </c:pt>
                <c:pt idx="3923">
                  <c:v>44557.637937</c:v>
                </c:pt>
                <c:pt idx="3924">
                  <c:v>46902.976323000003</c:v>
                </c:pt>
                <c:pt idx="3925">
                  <c:v>48165.614986</c:v>
                </c:pt>
                <c:pt idx="3926">
                  <c:v>48960.291750999997</c:v>
                </c:pt>
                <c:pt idx="3927">
                  <c:v>48723.631349000003</c:v>
                </c:pt>
                <c:pt idx="3928">
                  <c:v>48047.982914</c:v>
                </c:pt>
                <c:pt idx="3929">
                  <c:v>47080.207521999997</c:v>
                </c:pt>
                <c:pt idx="3930">
                  <c:v>44621.846681999996</c:v>
                </c:pt>
                <c:pt idx="3931">
                  <c:v>41680.610844000003</c:v>
                </c:pt>
                <c:pt idx="3932">
                  <c:v>42028.901366999999</c:v>
                </c:pt>
                <c:pt idx="3933">
                  <c:v>39741.418944999998</c:v>
                </c:pt>
                <c:pt idx="3934">
                  <c:v>36098.376957</c:v>
                </c:pt>
                <c:pt idx="3935">
                  <c:v>32507.494140999999</c:v>
                </c:pt>
                <c:pt idx="3936">
                  <c:v>32320.063482000001</c:v>
                </c:pt>
                <c:pt idx="3937">
                  <c:v>31621.812499</c:v>
                </c:pt>
                <c:pt idx="3938">
                  <c:v>31061.778322999999</c:v>
                </c:pt>
                <c:pt idx="3939">
                  <c:v>30485.696046000001</c:v>
                </c:pt>
                <c:pt idx="3940">
                  <c:v>28980.758791999997</c:v>
                </c:pt>
                <c:pt idx="3941">
                  <c:v>29040.488771000004</c:v>
                </c:pt>
                <c:pt idx="3942">
                  <c:v>29175.148922</c:v>
                </c:pt>
                <c:pt idx="3943">
                  <c:v>31517.550288999999</c:v>
                </c:pt>
                <c:pt idx="3944">
                  <c:v>34756.600099000003</c:v>
                </c:pt>
                <c:pt idx="3945">
                  <c:v>37649.937742000002</c:v>
                </c:pt>
                <c:pt idx="3946">
                  <c:v>39802.074710000001</c:v>
                </c:pt>
                <c:pt idx="3947">
                  <c:v>41529.961185</c:v>
                </c:pt>
                <c:pt idx="3948">
                  <c:v>43190.441650000001</c:v>
                </c:pt>
                <c:pt idx="3949">
                  <c:v>44558.106931000002</c:v>
                </c:pt>
                <c:pt idx="3950">
                  <c:v>46639.843747000006</c:v>
                </c:pt>
                <c:pt idx="3951">
                  <c:v>47359.819093000006</c:v>
                </c:pt>
                <c:pt idx="3952">
                  <c:v>47445.194583999997</c:v>
                </c:pt>
                <c:pt idx="3953">
                  <c:v>46997.626706000003</c:v>
                </c:pt>
                <c:pt idx="3954">
                  <c:v>45315.076904000001</c:v>
                </c:pt>
                <c:pt idx="3955">
                  <c:v>42974.416012000002</c:v>
                </c:pt>
                <c:pt idx="3956">
                  <c:v>42447.704106999998</c:v>
                </c:pt>
                <c:pt idx="3957">
                  <c:v>39938.265133000001</c:v>
                </c:pt>
                <c:pt idx="3958">
                  <c:v>36116.310055000002</c:v>
                </c:pt>
                <c:pt idx="3959">
                  <c:v>32474.198733999998</c:v>
                </c:pt>
                <c:pt idx="3960">
                  <c:v>31139.000487999998</c:v>
                </c:pt>
                <c:pt idx="3961">
                  <c:v>30984.106197000001</c:v>
                </c:pt>
                <c:pt idx="3962">
                  <c:v>31429.349366000002</c:v>
                </c:pt>
                <c:pt idx="3963">
                  <c:v>31118.902589000001</c:v>
                </c:pt>
                <c:pt idx="3964">
                  <c:v>31714.422857000001</c:v>
                </c:pt>
                <c:pt idx="3965">
                  <c:v>34774.461666000003</c:v>
                </c:pt>
                <c:pt idx="3966">
                  <c:v>37025.5268517</c:v>
                </c:pt>
                <c:pt idx="3967">
                  <c:v>39268.5024414</c:v>
                </c:pt>
                <c:pt idx="3968">
                  <c:v>41720.903811099997</c:v>
                </c:pt>
                <c:pt idx="3969">
                  <c:v>44354.122432800003</c:v>
                </c:pt>
                <c:pt idx="3970">
                  <c:v>46985.310184399998</c:v>
                </c:pt>
                <c:pt idx="3971">
                  <c:v>49552.7676354</c:v>
                </c:pt>
                <c:pt idx="3972">
                  <c:v>52108.808410600002</c:v>
                </c:pt>
                <c:pt idx="3973">
                  <c:v>53367.4912147</c:v>
                </c:pt>
                <c:pt idx="3974">
                  <c:v>53685.653928</c:v>
                </c:pt>
                <c:pt idx="3975">
                  <c:v>54060.057863999995</c:v>
                </c:pt>
                <c:pt idx="3976">
                  <c:v>54064.284427999999</c:v>
                </c:pt>
                <c:pt idx="3977">
                  <c:v>53370.983032000004</c:v>
                </c:pt>
                <c:pt idx="3978">
                  <c:v>51231.860597999999</c:v>
                </c:pt>
                <c:pt idx="3979">
                  <c:v>49381.153810999996</c:v>
                </c:pt>
                <c:pt idx="3980">
                  <c:v>48233.697140000004</c:v>
                </c:pt>
                <c:pt idx="3981">
                  <c:v>46082.275265000004</c:v>
                </c:pt>
                <c:pt idx="3982">
                  <c:v>42201.819951000005</c:v>
                </c:pt>
                <c:pt idx="3983">
                  <c:v>38856.722352299999</c:v>
                </c:pt>
                <c:pt idx="3984">
                  <c:v>36482.978884299999</c:v>
                </c:pt>
                <c:pt idx="3985">
                  <c:v>34471.098209299998</c:v>
                </c:pt>
                <c:pt idx="3986">
                  <c:v>33251.017330000002</c:v>
                </c:pt>
                <c:pt idx="3987">
                  <c:v>32750.304319999999</c:v>
                </c:pt>
                <c:pt idx="3988">
                  <c:v>33336.222534</c:v>
                </c:pt>
                <c:pt idx="3989">
                  <c:v>35269.506593000006</c:v>
                </c:pt>
                <c:pt idx="3990">
                  <c:v>36572.955688000002</c:v>
                </c:pt>
                <c:pt idx="3991">
                  <c:v>38103.475338000004</c:v>
                </c:pt>
                <c:pt idx="3992">
                  <c:v>39769.784795</c:v>
                </c:pt>
                <c:pt idx="3993">
                  <c:v>41424.758668999995</c:v>
                </c:pt>
                <c:pt idx="3994">
                  <c:v>42889.034185000004</c:v>
                </c:pt>
                <c:pt idx="3995">
                  <c:v>44367.141722</c:v>
                </c:pt>
                <c:pt idx="3996">
                  <c:v>45201.720702999999</c:v>
                </c:pt>
                <c:pt idx="3997">
                  <c:v>45117.702516999998</c:v>
                </c:pt>
                <c:pt idx="3998">
                  <c:v>45266.278814000005</c:v>
                </c:pt>
                <c:pt idx="3999">
                  <c:v>45245.262456000004</c:v>
                </c:pt>
                <c:pt idx="4000">
                  <c:v>44800.247068999997</c:v>
                </c:pt>
                <c:pt idx="4001">
                  <c:v>44497.420895000003</c:v>
                </c:pt>
                <c:pt idx="4002">
                  <c:v>42619.085203000002</c:v>
                </c:pt>
                <c:pt idx="4003">
                  <c:v>41804.506106000001</c:v>
                </c:pt>
                <c:pt idx="4004">
                  <c:v>42032.230955999999</c:v>
                </c:pt>
                <c:pt idx="4005">
                  <c:v>40168.87988</c:v>
                </c:pt>
                <c:pt idx="4006">
                  <c:v>38314.684328999996</c:v>
                </c:pt>
                <c:pt idx="4007">
                  <c:v>35828.780028000001</c:v>
                </c:pt>
                <c:pt idx="4008">
                  <c:v>33701.733152000001</c:v>
                </c:pt>
                <c:pt idx="4009">
                  <c:v>32373.902834999997</c:v>
                </c:pt>
                <c:pt idx="4010">
                  <c:v>32055.377439999997</c:v>
                </c:pt>
                <c:pt idx="4011">
                  <c:v>31947.944095999999</c:v>
                </c:pt>
                <c:pt idx="4012">
                  <c:v>32991.025999699996</c:v>
                </c:pt>
                <c:pt idx="4013">
                  <c:v>34732.068601999999</c:v>
                </c:pt>
                <c:pt idx="4014">
                  <c:v>36787.145509000002</c:v>
                </c:pt>
                <c:pt idx="4015">
                  <c:v>37972.163570000004</c:v>
                </c:pt>
                <c:pt idx="4016">
                  <c:v>39194.620242999998</c:v>
                </c:pt>
                <c:pt idx="4017">
                  <c:v>40185.664674</c:v>
                </c:pt>
                <c:pt idx="4018">
                  <c:v>41380.592040999996</c:v>
                </c:pt>
                <c:pt idx="4019">
                  <c:v>42573.317141</c:v>
                </c:pt>
                <c:pt idx="4020">
                  <c:v>43519.636717000001</c:v>
                </c:pt>
                <c:pt idx="4021">
                  <c:v>44539.252926000001</c:v>
                </c:pt>
                <c:pt idx="4022">
                  <c:v>44951.070311999996</c:v>
                </c:pt>
                <c:pt idx="4023">
                  <c:v>45661.899173999998</c:v>
                </c:pt>
                <c:pt idx="4024">
                  <c:v>45578.008304999996</c:v>
                </c:pt>
                <c:pt idx="4025">
                  <c:v>45330.949216000001</c:v>
                </c:pt>
                <c:pt idx="4026">
                  <c:v>44133.878178999999</c:v>
                </c:pt>
                <c:pt idx="4027">
                  <c:v>42784.375005000002</c:v>
                </c:pt>
                <c:pt idx="4028">
                  <c:v>43070.622072999999</c:v>
                </c:pt>
                <c:pt idx="4029">
                  <c:v>41484.40698</c:v>
                </c:pt>
                <c:pt idx="4030">
                  <c:v>38581.865972</c:v>
                </c:pt>
                <c:pt idx="4031">
                  <c:v>35370.912351999999</c:v>
                </c:pt>
                <c:pt idx="4032">
                  <c:v>33136.024654000001</c:v>
                </c:pt>
                <c:pt idx="4033">
                  <c:v>31671.92798</c:v>
                </c:pt>
                <c:pt idx="4034">
                  <c:v>30974.431395</c:v>
                </c:pt>
                <c:pt idx="4035">
                  <c:v>30383.943845999998</c:v>
                </c:pt>
                <c:pt idx="4036">
                  <c:v>31284.599614000002</c:v>
                </c:pt>
                <c:pt idx="4037">
                  <c:v>33851.175297000002</c:v>
                </c:pt>
                <c:pt idx="4038">
                  <c:v>35728.570310000003</c:v>
                </c:pt>
                <c:pt idx="4039">
                  <c:v>37679.64819</c:v>
                </c:pt>
                <c:pt idx="4040">
                  <c:v>40033.036439200005</c:v>
                </c:pt>
                <c:pt idx="4041">
                  <c:v>42656.833805000002</c:v>
                </c:pt>
                <c:pt idx="4042">
                  <c:v>44866.330510400003</c:v>
                </c:pt>
                <c:pt idx="4043">
                  <c:v>47263.659668</c:v>
                </c:pt>
                <c:pt idx="4044">
                  <c:v>49714.400634799997</c:v>
                </c:pt>
                <c:pt idx="4045">
                  <c:v>51211.463378</c:v>
                </c:pt>
                <c:pt idx="4046">
                  <c:v>52457.001466000002</c:v>
                </c:pt>
                <c:pt idx="4047">
                  <c:v>53214.665649000002</c:v>
                </c:pt>
                <c:pt idx="4048">
                  <c:v>53343.705930000004</c:v>
                </c:pt>
                <c:pt idx="4049">
                  <c:v>52040.576292999998</c:v>
                </c:pt>
                <c:pt idx="4050">
                  <c:v>50669.290771</c:v>
                </c:pt>
                <c:pt idx="4051">
                  <c:v>48235.017949000001</c:v>
                </c:pt>
                <c:pt idx="4052">
                  <c:v>47071.378904999998</c:v>
                </c:pt>
                <c:pt idx="4053">
                  <c:v>44506.809077999998</c:v>
                </c:pt>
                <c:pt idx="4054">
                  <c:v>40256.599857000001</c:v>
                </c:pt>
                <c:pt idx="4055">
                  <c:v>36136.875732</c:v>
                </c:pt>
                <c:pt idx="4056">
                  <c:v>32319.140630000002</c:v>
                </c:pt>
                <c:pt idx="4057">
                  <c:v>31279.639156000001</c:v>
                </c:pt>
                <c:pt idx="4058">
                  <c:v>30413.364263000003</c:v>
                </c:pt>
                <c:pt idx="4059">
                  <c:v>31313.022218999999</c:v>
                </c:pt>
                <c:pt idx="4060">
                  <c:v>32241.497442</c:v>
                </c:pt>
                <c:pt idx="4061">
                  <c:v>34526.890320999999</c:v>
                </c:pt>
                <c:pt idx="4062">
                  <c:v>36082.259709600003</c:v>
                </c:pt>
                <c:pt idx="4063">
                  <c:v>37744.780026</c:v>
                </c:pt>
                <c:pt idx="4064">
                  <c:v>40888.865782399997</c:v>
                </c:pt>
                <c:pt idx="4065">
                  <c:v>43955.394653299998</c:v>
                </c:pt>
                <c:pt idx="4066">
                  <c:v>46935.451107100002</c:v>
                </c:pt>
                <c:pt idx="4067">
                  <c:v>49327.348327599997</c:v>
                </c:pt>
                <c:pt idx="4068">
                  <c:v>50754.255248000001</c:v>
                </c:pt>
                <c:pt idx="4069">
                  <c:v>51846.549072000002</c:v>
                </c:pt>
                <c:pt idx="4070">
                  <c:v>52559.092526</c:v>
                </c:pt>
                <c:pt idx="4071">
                  <c:v>52861.351322000002</c:v>
                </c:pt>
                <c:pt idx="4072">
                  <c:v>52291.464108</c:v>
                </c:pt>
                <c:pt idx="4073">
                  <c:v>50476.414792000003</c:v>
                </c:pt>
                <c:pt idx="4074">
                  <c:v>47589.296383000001</c:v>
                </c:pt>
                <c:pt idx="4075">
                  <c:v>45235.844728999997</c:v>
                </c:pt>
                <c:pt idx="4076">
                  <c:v>43769.271973000003</c:v>
                </c:pt>
                <c:pt idx="4077">
                  <c:v>40724.737798000002</c:v>
                </c:pt>
                <c:pt idx="4078">
                  <c:v>36499.771481000003</c:v>
                </c:pt>
                <c:pt idx="4079">
                  <c:v>32712.720213999997</c:v>
                </c:pt>
                <c:pt idx="4080">
                  <c:v>29764.010743000003</c:v>
                </c:pt>
                <c:pt idx="4081">
                  <c:v>27880.697271000001</c:v>
                </c:pt>
                <c:pt idx="4082">
                  <c:v>26730.233888000002</c:v>
                </c:pt>
                <c:pt idx="4083">
                  <c:v>26326.262208</c:v>
                </c:pt>
                <c:pt idx="4084">
                  <c:v>26358.486813</c:v>
                </c:pt>
                <c:pt idx="4085">
                  <c:v>27247.315426000001</c:v>
                </c:pt>
                <c:pt idx="4086">
                  <c:v>27892.795898</c:v>
                </c:pt>
                <c:pt idx="4087">
                  <c:v>30496.326664</c:v>
                </c:pt>
                <c:pt idx="4088">
                  <c:v>32049.456538999999</c:v>
                </c:pt>
                <c:pt idx="4089">
                  <c:v>34184.819829</c:v>
                </c:pt>
                <c:pt idx="4090">
                  <c:v>36164.320314999997</c:v>
                </c:pt>
                <c:pt idx="4091">
                  <c:v>38348.528318999997</c:v>
                </c:pt>
                <c:pt idx="4092">
                  <c:v>39446.541991999999</c:v>
                </c:pt>
                <c:pt idx="4093">
                  <c:v>40770.067869000006</c:v>
                </c:pt>
                <c:pt idx="4094">
                  <c:v>40953.605471999996</c:v>
                </c:pt>
                <c:pt idx="4095">
                  <c:v>41144.875973000002</c:v>
                </c:pt>
                <c:pt idx="4096">
                  <c:v>40787.427245999999</c:v>
                </c:pt>
                <c:pt idx="4097">
                  <c:v>40706.025387000002</c:v>
                </c:pt>
                <c:pt idx="4098">
                  <c:v>39543.170409999999</c:v>
                </c:pt>
                <c:pt idx="4099">
                  <c:v>38357.041508000002</c:v>
                </c:pt>
                <c:pt idx="4100">
                  <c:v>38043.140134999994</c:v>
                </c:pt>
                <c:pt idx="4101">
                  <c:v>36046.598638000003</c:v>
                </c:pt>
                <c:pt idx="4102">
                  <c:v>32931.340817000004</c:v>
                </c:pt>
                <c:pt idx="4103">
                  <c:v>30333.936031000001</c:v>
                </c:pt>
                <c:pt idx="4104">
                  <c:v>28420.311521000003</c:v>
                </c:pt>
                <c:pt idx="4105">
                  <c:v>26558.884767999996</c:v>
                </c:pt>
                <c:pt idx="4106">
                  <c:v>25771.150882999998</c:v>
                </c:pt>
                <c:pt idx="4107">
                  <c:v>26082.345216999998</c:v>
                </c:pt>
                <c:pt idx="4108">
                  <c:v>26651.470212</c:v>
                </c:pt>
                <c:pt idx="4109">
                  <c:v>27971.672853000004</c:v>
                </c:pt>
                <c:pt idx="4110">
                  <c:v>28508.739255000004</c:v>
                </c:pt>
                <c:pt idx="4111">
                  <c:v>30662.773926000002</c:v>
                </c:pt>
                <c:pt idx="4112">
                  <c:v>32024.016118</c:v>
                </c:pt>
                <c:pt idx="4113">
                  <c:v>33751.429684000002</c:v>
                </c:pt>
                <c:pt idx="4114">
                  <c:v>35602.240725999996</c:v>
                </c:pt>
                <c:pt idx="4115">
                  <c:v>38311.757320000004</c:v>
                </c:pt>
                <c:pt idx="4116">
                  <c:v>39628.837888999995</c:v>
                </c:pt>
                <c:pt idx="4117">
                  <c:v>41499.114259999995</c:v>
                </c:pt>
                <c:pt idx="4118">
                  <c:v>42441.342283000005</c:v>
                </c:pt>
                <c:pt idx="4119">
                  <c:v>42666.741697000005</c:v>
                </c:pt>
                <c:pt idx="4120">
                  <c:v>42440.791499999999</c:v>
                </c:pt>
                <c:pt idx="4121">
                  <c:v>41441.834475999996</c:v>
                </c:pt>
                <c:pt idx="4122">
                  <c:v>40121.943357999997</c:v>
                </c:pt>
                <c:pt idx="4123">
                  <c:v>38352.012699999999</c:v>
                </c:pt>
                <c:pt idx="4124">
                  <c:v>37794.319824999999</c:v>
                </c:pt>
                <c:pt idx="4125">
                  <c:v>35607.952634999994</c:v>
                </c:pt>
                <c:pt idx="4126">
                  <c:v>33196.949220999995</c:v>
                </c:pt>
                <c:pt idx="4127">
                  <c:v>30951.861818999998</c:v>
                </c:pt>
                <c:pt idx="4128">
                  <c:v>27766.579591000002</c:v>
                </c:pt>
                <c:pt idx="4129">
                  <c:v>26386.150392000003</c:v>
                </c:pt>
                <c:pt idx="4130">
                  <c:v>25824.887697000002</c:v>
                </c:pt>
                <c:pt idx="4131">
                  <c:v>25880.216308999999</c:v>
                </c:pt>
                <c:pt idx="4132">
                  <c:v>26885.109376999997</c:v>
                </c:pt>
                <c:pt idx="4133">
                  <c:v>29417.968755000002</c:v>
                </c:pt>
                <c:pt idx="4134">
                  <c:v>31717.863772999997</c:v>
                </c:pt>
                <c:pt idx="4135">
                  <c:v>34108.698243000006</c:v>
                </c:pt>
                <c:pt idx="4136">
                  <c:v>34867.447751</c:v>
                </c:pt>
                <c:pt idx="4137">
                  <c:v>36316.212892999996</c:v>
                </c:pt>
                <c:pt idx="4138">
                  <c:v>38356.807616999999</c:v>
                </c:pt>
                <c:pt idx="4139">
                  <c:v>41238.465818000004</c:v>
                </c:pt>
                <c:pt idx="4140">
                  <c:v>44122.668947999999</c:v>
                </c:pt>
                <c:pt idx="4141">
                  <c:v>46193.965824999999</c:v>
                </c:pt>
                <c:pt idx="4142">
                  <c:v>47289.559571999998</c:v>
                </c:pt>
                <c:pt idx="4143">
                  <c:v>47986.498051000002</c:v>
                </c:pt>
                <c:pt idx="4144">
                  <c:v>48090.613286</c:v>
                </c:pt>
                <c:pt idx="4145">
                  <c:v>47710.994141000003</c:v>
                </c:pt>
                <c:pt idx="4146">
                  <c:v>46324.192387000003</c:v>
                </c:pt>
                <c:pt idx="4147">
                  <c:v>45172.515140000003</c:v>
                </c:pt>
                <c:pt idx="4148">
                  <c:v>45243.535641000002</c:v>
                </c:pt>
                <c:pt idx="4149">
                  <c:v>42337.009763000002</c:v>
                </c:pt>
                <c:pt idx="4150">
                  <c:v>37885.044922000001</c:v>
                </c:pt>
                <c:pt idx="4151">
                  <c:v>34640.076169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2084608"/>
        <c:axId val="4358144"/>
      </c:lineChart>
      <c:lineChart>
        <c:grouping val="standard"/>
        <c:varyColors val="0"/>
        <c:ser>
          <c:idx val="1"/>
          <c:order val="1"/>
          <c:tx>
            <c:strRef>
              <c:f>netload_inertia!$C$1</c:f>
              <c:strCache>
                <c:ptCount val="1"/>
                <c:pt idx="0">
                  <c:v>Inertia</c:v>
                </c:pt>
              </c:strCache>
            </c:strRef>
          </c:tx>
          <c:marker>
            <c:symbol val="none"/>
          </c:marker>
          <c:cat>
            <c:numRef>
              <c:f>netload_inertia!$A$2:$A$4153</c:f>
              <c:numCache>
                <c:formatCode>m/d/yyyy\ h:mm</c:formatCode>
                <c:ptCount val="4152"/>
                <c:pt idx="0">
                  <c:v>42005</c:v>
                </c:pt>
                <c:pt idx="1">
                  <c:v>42005.041666666664</c:v>
                </c:pt>
                <c:pt idx="2">
                  <c:v>42005.083333333336</c:v>
                </c:pt>
                <c:pt idx="3">
                  <c:v>42005.125</c:v>
                </c:pt>
                <c:pt idx="4">
                  <c:v>42005.166666666664</c:v>
                </c:pt>
                <c:pt idx="5">
                  <c:v>42005.208333333336</c:v>
                </c:pt>
                <c:pt idx="6">
                  <c:v>42005.25</c:v>
                </c:pt>
                <c:pt idx="7">
                  <c:v>42005.291666666664</c:v>
                </c:pt>
                <c:pt idx="8">
                  <c:v>42005.333333333336</c:v>
                </c:pt>
                <c:pt idx="9">
                  <c:v>42005.375</c:v>
                </c:pt>
                <c:pt idx="10">
                  <c:v>42005.416666666664</c:v>
                </c:pt>
                <c:pt idx="11">
                  <c:v>42005.458333333336</c:v>
                </c:pt>
                <c:pt idx="12">
                  <c:v>42005.5</c:v>
                </c:pt>
                <c:pt idx="13">
                  <c:v>42005.541666666664</c:v>
                </c:pt>
                <c:pt idx="14">
                  <c:v>42005.583333333336</c:v>
                </c:pt>
                <c:pt idx="15">
                  <c:v>42005.625</c:v>
                </c:pt>
                <c:pt idx="16">
                  <c:v>42005.666666666664</c:v>
                </c:pt>
                <c:pt idx="17">
                  <c:v>42005.708333333336</c:v>
                </c:pt>
                <c:pt idx="18">
                  <c:v>42005.75</c:v>
                </c:pt>
                <c:pt idx="19">
                  <c:v>42005.791666666664</c:v>
                </c:pt>
                <c:pt idx="20">
                  <c:v>42005.833333333336</c:v>
                </c:pt>
                <c:pt idx="21">
                  <c:v>42005.875</c:v>
                </c:pt>
                <c:pt idx="22">
                  <c:v>42005.916666666664</c:v>
                </c:pt>
                <c:pt idx="23">
                  <c:v>42005.958333333336</c:v>
                </c:pt>
                <c:pt idx="24">
                  <c:v>42006</c:v>
                </c:pt>
                <c:pt idx="25">
                  <c:v>42006.041666666664</c:v>
                </c:pt>
                <c:pt idx="26">
                  <c:v>42006.083333333336</c:v>
                </c:pt>
                <c:pt idx="27">
                  <c:v>42006.125</c:v>
                </c:pt>
                <c:pt idx="28">
                  <c:v>42006.166666666664</c:v>
                </c:pt>
                <c:pt idx="29">
                  <c:v>42006.208333333336</c:v>
                </c:pt>
                <c:pt idx="30">
                  <c:v>42006.25</c:v>
                </c:pt>
                <c:pt idx="31">
                  <c:v>42006.291666666664</c:v>
                </c:pt>
                <c:pt idx="32">
                  <c:v>42006.333333333336</c:v>
                </c:pt>
                <c:pt idx="33">
                  <c:v>42006.375</c:v>
                </c:pt>
                <c:pt idx="34">
                  <c:v>42006.416666666664</c:v>
                </c:pt>
                <c:pt idx="35">
                  <c:v>42006.458333333336</c:v>
                </c:pt>
                <c:pt idx="36">
                  <c:v>42006.5</c:v>
                </c:pt>
                <c:pt idx="37">
                  <c:v>42006.541666666664</c:v>
                </c:pt>
                <c:pt idx="38">
                  <c:v>42006.583333333336</c:v>
                </c:pt>
                <c:pt idx="39">
                  <c:v>42006.625</c:v>
                </c:pt>
                <c:pt idx="40">
                  <c:v>42006.666666666664</c:v>
                </c:pt>
                <c:pt idx="41">
                  <c:v>42006.708333333336</c:v>
                </c:pt>
                <c:pt idx="42">
                  <c:v>42006.75</c:v>
                </c:pt>
                <c:pt idx="43">
                  <c:v>42006.791666666664</c:v>
                </c:pt>
                <c:pt idx="44">
                  <c:v>42006.833333333336</c:v>
                </c:pt>
                <c:pt idx="45">
                  <c:v>42006.875</c:v>
                </c:pt>
                <c:pt idx="46">
                  <c:v>42006.916666666664</c:v>
                </c:pt>
                <c:pt idx="47">
                  <c:v>42006.958333333336</c:v>
                </c:pt>
                <c:pt idx="48">
                  <c:v>42007</c:v>
                </c:pt>
                <c:pt idx="49">
                  <c:v>42007.041666666664</c:v>
                </c:pt>
                <c:pt idx="50">
                  <c:v>42007.083333333336</c:v>
                </c:pt>
                <c:pt idx="51">
                  <c:v>42007.125</c:v>
                </c:pt>
                <c:pt idx="52">
                  <c:v>42007.166666666664</c:v>
                </c:pt>
                <c:pt idx="53">
                  <c:v>42007.208333333336</c:v>
                </c:pt>
                <c:pt idx="54">
                  <c:v>42007.25</c:v>
                </c:pt>
                <c:pt idx="55">
                  <c:v>42007.291666666664</c:v>
                </c:pt>
                <c:pt idx="56">
                  <c:v>42007.333333333336</c:v>
                </c:pt>
                <c:pt idx="57">
                  <c:v>42007.375</c:v>
                </c:pt>
                <c:pt idx="58">
                  <c:v>42007.416666666664</c:v>
                </c:pt>
                <c:pt idx="59">
                  <c:v>42007.458333333336</c:v>
                </c:pt>
                <c:pt idx="60">
                  <c:v>42007.5</c:v>
                </c:pt>
                <c:pt idx="61">
                  <c:v>42007.541666666664</c:v>
                </c:pt>
                <c:pt idx="62">
                  <c:v>42007.583333333336</c:v>
                </c:pt>
                <c:pt idx="63">
                  <c:v>42007.625</c:v>
                </c:pt>
                <c:pt idx="64">
                  <c:v>42007.666666666664</c:v>
                </c:pt>
                <c:pt idx="65">
                  <c:v>42007.708333333336</c:v>
                </c:pt>
                <c:pt idx="66">
                  <c:v>42007.75</c:v>
                </c:pt>
                <c:pt idx="67">
                  <c:v>42007.791666666664</c:v>
                </c:pt>
                <c:pt idx="68">
                  <c:v>42007.833333333336</c:v>
                </c:pt>
                <c:pt idx="69">
                  <c:v>42007.875</c:v>
                </c:pt>
                <c:pt idx="70">
                  <c:v>42007.916666666664</c:v>
                </c:pt>
                <c:pt idx="71">
                  <c:v>42007.958333333336</c:v>
                </c:pt>
                <c:pt idx="72">
                  <c:v>42008</c:v>
                </c:pt>
                <c:pt idx="73">
                  <c:v>42008.041666666664</c:v>
                </c:pt>
                <c:pt idx="74">
                  <c:v>42008.083333333336</c:v>
                </c:pt>
                <c:pt idx="75">
                  <c:v>42008.125</c:v>
                </c:pt>
                <c:pt idx="76">
                  <c:v>42008.166666666664</c:v>
                </c:pt>
                <c:pt idx="77">
                  <c:v>42008.208333333336</c:v>
                </c:pt>
                <c:pt idx="78">
                  <c:v>42008.25</c:v>
                </c:pt>
                <c:pt idx="79">
                  <c:v>42008.291666666664</c:v>
                </c:pt>
                <c:pt idx="80">
                  <c:v>42008.333333333336</c:v>
                </c:pt>
                <c:pt idx="81">
                  <c:v>42008.375</c:v>
                </c:pt>
                <c:pt idx="82">
                  <c:v>42008.416666666664</c:v>
                </c:pt>
                <c:pt idx="83">
                  <c:v>42008.458333333336</c:v>
                </c:pt>
                <c:pt idx="84">
                  <c:v>42008.5</c:v>
                </c:pt>
                <c:pt idx="85">
                  <c:v>42008.541666666664</c:v>
                </c:pt>
                <c:pt idx="86">
                  <c:v>42008.583333333336</c:v>
                </c:pt>
                <c:pt idx="87">
                  <c:v>42008.625</c:v>
                </c:pt>
                <c:pt idx="88">
                  <c:v>42008.666666666664</c:v>
                </c:pt>
                <c:pt idx="89">
                  <c:v>42008.708333333336</c:v>
                </c:pt>
                <c:pt idx="90">
                  <c:v>42008.75</c:v>
                </c:pt>
                <c:pt idx="91">
                  <c:v>42008.791666666664</c:v>
                </c:pt>
                <c:pt idx="92">
                  <c:v>42008.833333333336</c:v>
                </c:pt>
                <c:pt idx="93">
                  <c:v>42008.875</c:v>
                </c:pt>
                <c:pt idx="94">
                  <c:v>42008.916666666664</c:v>
                </c:pt>
                <c:pt idx="95">
                  <c:v>42008.958333333336</c:v>
                </c:pt>
                <c:pt idx="96">
                  <c:v>42009</c:v>
                </c:pt>
                <c:pt idx="97">
                  <c:v>42009.041666666664</c:v>
                </c:pt>
                <c:pt idx="98">
                  <c:v>42009.083333333336</c:v>
                </c:pt>
                <c:pt idx="99">
                  <c:v>42009.125</c:v>
                </c:pt>
                <c:pt idx="100">
                  <c:v>42009.166666666664</c:v>
                </c:pt>
                <c:pt idx="101">
                  <c:v>42009.208333333336</c:v>
                </c:pt>
                <c:pt idx="102">
                  <c:v>42009.25</c:v>
                </c:pt>
                <c:pt idx="103">
                  <c:v>42009.291666666664</c:v>
                </c:pt>
                <c:pt idx="104">
                  <c:v>42009.333333333336</c:v>
                </c:pt>
                <c:pt idx="105">
                  <c:v>42009.375</c:v>
                </c:pt>
                <c:pt idx="106">
                  <c:v>42009.416666666664</c:v>
                </c:pt>
                <c:pt idx="107">
                  <c:v>42009.458333333336</c:v>
                </c:pt>
                <c:pt idx="108">
                  <c:v>42009.5</c:v>
                </c:pt>
                <c:pt idx="109">
                  <c:v>42009.541666666664</c:v>
                </c:pt>
                <c:pt idx="110">
                  <c:v>42009.583333333336</c:v>
                </c:pt>
                <c:pt idx="111">
                  <c:v>42009.625</c:v>
                </c:pt>
                <c:pt idx="112">
                  <c:v>42009.666666666664</c:v>
                </c:pt>
                <c:pt idx="113">
                  <c:v>42009.708333333336</c:v>
                </c:pt>
                <c:pt idx="114">
                  <c:v>42009.75</c:v>
                </c:pt>
                <c:pt idx="115">
                  <c:v>42009.791666666664</c:v>
                </c:pt>
                <c:pt idx="116">
                  <c:v>42009.833333333336</c:v>
                </c:pt>
                <c:pt idx="117">
                  <c:v>42009.875</c:v>
                </c:pt>
                <c:pt idx="118">
                  <c:v>42009.916666666664</c:v>
                </c:pt>
                <c:pt idx="119">
                  <c:v>42009.958333333336</c:v>
                </c:pt>
                <c:pt idx="120">
                  <c:v>42010</c:v>
                </c:pt>
                <c:pt idx="121">
                  <c:v>42010.041666666664</c:v>
                </c:pt>
                <c:pt idx="122">
                  <c:v>42010.083333333336</c:v>
                </c:pt>
                <c:pt idx="123">
                  <c:v>42010.125</c:v>
                </c:pt>
                <c:pt idx="124">
                  <c:v>42010.166666666664</c:v>
                </c:pt>
                <c:pt idx="125">
                  <c:v>42010.208333333336</c:v>
                </c:pt>
                <c:pt idx="126">
                  <c:v>42010.25</c:v>
                </c:pt>
                <c:pt idx="127">
                  <c:v>42010.291666666664</c:v>
                </c:pt>
                <c:pt idx="128">
                  <c:v>42010.333333333336</c:v>
                </c:pt>
                <c:pt idx="129">
                  <c:v>42010.375</c:v>
                </c:pt>
                <c:pt idx="130">
                  <c:v>42010.416666666664</c:v>
                </c:pt>
                <c:pt idx="131">
                  <c:v>42010.458333333336</c:v>
                </c:pt>
                <c:pt idx="132">
                  <c:v>42010.5</c:v>
                </c:pt>
                <c:pt idx="133">
                  <c:v>42010.541666666664</c:v>
                </c:pt>
                <c:pt idx="134">
                  <c:v>42010.583333333336</c:v>
                </c:pt>
                <c:pt idx="135">
                  <c:v>42010.625</c:v>
                </c:pt>
                <c:pt idx="136">
                  <c:v>42010.666666666664</c:v>
                </c:pt>
                <c:pt idx="137">
                  <c:v>42010.708333333336</c:v>
                </c:pt>
                <c:pt idx="138">
                  <c:v>42010.75</c:v>
                </c:pt>
                <c:pt idx="139">
                  <c:v>42010.791666666664</c:v>
                </c:pt>
                <c:pt idx="140">
                  <c:v>42010.833333333336</c:v>
                </c:pt>
                <c:pt idx="141">
                  <c:v>42010.875</c:v>
                </c:pt>
                <c:pt idx="142">
                  <c:v>42010.916666666664</c:v>
                </c:pt>
                <c:pt idx="143">
                  <c:v>42010.958333333336</c:v>
                </c:pt>
                <c:pt idx="144">
                  <c:v>42011</c:v>
                </c:pt>
                <c:pt idx="145">
                  <c:v>42011.041666666664</c:v>
                </c:pt>
                <c:pt idx="146">
                  <c:v>42011.083333333336</c:v>
                </c:pt>
                <c:pt idx="147">
                  <c:v>42011.125</c:v>
                </c:pt>
                <c:pt idx="148">
                  <c:v>42011.166666666664</c:v>
                </c:pt>
                <c:pt idx="149">
                  <c:v>42011.208333333336</c:v>
                </c:pt>
                <c:pt idx="150">
                  <c:v>42011.25</c:v>
                </c:pt>
                <c:pt idx="151">
                  <c:v>42011.291666666664</c:v>
                </c:pt>
                <c:pt idx="152">
                  <c:v>42011.333333333336</c:v>
                </c:pt>
                <c:pt idx="153">
                  <c:v>42011.375</c:v>
                </c:pt>
                <c:pt idx="154">
                  <c:v>42011.416666666664</c:v>
                </c:pt>
                <c:pt idx="155">
                  <c:v>42011.458333333336</c:v>
                </c:pt>
                <c:pt idx="156">
                  <c:v>42011.5</c:v>
                </c:pt>
                <c:pt idx="157">
                  <c:v>42011.541666666664</c:v>
                </c:pt>
                <c:pt idx="158">
                  <c:v>42011.583333333336</c:v>
                </c:pt>
                <c:pt idx="159">
                  <c:v>42011.625</c:v>
                </c:pt>
                <c:pt idx="160">
                  <c:v>42011.666666666664</c:v>
                </c:pt>
                <c:pt idx="161">
                  <c:v>42011.708333333336</c:v>
                </c:pt>
                <c:pt idx="162">
                  <c:v>42011.75</c:v>
                </c:pt>
                <c:pt idx="163">
                  <c:v>42011.791666666664</c:v>
                </c:pt>
                <c:pt idx="164">
                  <c:v>42011.833333333336</c:v>
                </c:pt>
                <c:pt idx="165">
                  <c:v>42011.875</c:v>
                </c:pt>
                <c:pt idx="166">
                  <c:v>42011.916666666664</c:v>
                </c:pt>
                <c:pt idx="167">
                  <c:v>42011.958333333336</c:v>
                </c:pt>
                <c:pt idx="168">
                  <c:v>42012</c:v>
                </c:pt>
                <c:pt idx="169">
                  <c:v>42012.041666666664</c:v>
                </c:pt>
                <c:pt idx="170">
                  <c:v>42012.083333333336</c:v>
                </c:pt>
                <c:pt idx="171">
                  <c:v>42012.125</c:v>
                </c:pt>
                <c:pt idx="172">
                  <c:v>42012.166666666664</c:v>
                </c:pt>
                <c:pt idx="173">
                  <c:v>42012.208333333336</c:v>
                </c:pt>
                <c:pt idx="174">
                  <c:v>42012.25</c:v>
                </c:pt>
                <c:pt idx="175">
                  <c:v>42012.291666666664</c:v>
                </c:pt>
                <c:pt idx="176">
                  <c:v>42012.333333333336</c:v>
                </c:pt>
                <c:pt idx="177">
                  <c:v>42012.375</c:v>
                </c:pt>
                <c:pt idx="178">
                  <c:v>42012.416666666664</c:v>
                </c:pt>
                <c:pt idx="179">
                  <c:v>42012.458333333336</c:v>
                </c:pt>
                <c:pt idx="180">
                  <c:v>42012.5</c:v>
                </c:pt>
                <c:pt idx="181">
                  <c:v>42012.541666666664</c:v>
                </c:pt>
                <c:pt idx="182">
                  <c:v>42012.583333333336</c:v>
                </c:pt>
                <c:pt idx="183">
                  <c:v>42012.625</c:v>
                </c:pt>
                <c:pt idx="184">
                  <c:v>42012.666666666664</c:v>
                </c:pt>
                <c:pt idx="185">
                  <c:v>42012.708333333336</c:v>
                </c:pt>
                <c:pt idx="186">
                  <c:v>42012.75</c:v>
                </c:pt>
                <c:pt idx="187">
                  <c:v>42012.791666666664</c:v>
                </c:pt>
                <c:pt idx="188">
                  <c:v>42012.833333333336</c:v>
                </c:pt>
                <c:pt idx="189">
                  <c:v>42012.875</c:v>
                </c:pt>
                <c:pt idx="190">
                  <c:v>42012.916666666664</c:v>
                </c:pt>
                <c:pt idx="191">
                  <c:v>42012.958333333336</c:v>
                </c:pt>
                <c:pt idx="192">
                  <c:v>42013</c:v>
                </c:pt>
                <c:pt idx="193">
                  <c:v>42013.041666666664</c:v>
                </c:pt>
                <c:pt idx="194">
                  <c:v>42013.083333333336</c:v>
                </c:pt>
                <c:pt idx="195">
                  <c:v>42013.125</c:v>
                </c:pt>
                <c:pt idx="196">
                  <c:v>42013.166666666664</c:v>
                </c:pt>
                <c:pt idx="197">
                  <c:v>42013.208333333336</c:v>
                </c:pt>
                <c:pt idx="198">
                  <c:v>42013.25</c:v>
                </c:pt>
                <c:pt idx="199">
                  <c:v>42013.291666666664</c:v>
                </c:pt>
                <c:pt idx="200">
                  <c:v>42013.333333333336</c:v>
                </c:pt>
                <c:pt idx="201">
                  <c:v>42013.375</c:v>
                </c:pt>
                <c:pt idx="202">
                  <c:v>42013.416666666664</c:v>
                </c:pt>
                <c:pt idx="203">
                  <c:v>42013.458333333336</c:v>
                </c:pt>
                <c:pt idx="204">
                  <c:v>42013.5</c:v>
                </c:pt>
                <c:pt idx="205">
                  <c:v>42013.541666666664</c:v>
                </c:pt>
                <c:pt idx="206">
                  <c:v>42013.583333333336</c:v>
                </c:pt>
                <c:pt idx="207">
                  <c:v>42013.625</c:v>
                </c:pt>
                <c:pt idx="208">
                  <c:v>42013.666666666664</c:v>
                </c:pt>
                <c:pt idx="209">
                  <c:v>42013.708333333336</c:v>
                </c:pt>
                <c:pt idx="210">
                  <c:v>42013.75</c:v>
                </c:pt>
                <c:pt idx="211">
                  <c:v>42013.791666666664</c:v>
                </c:pt>
                <c:pt idx="212">
                  <c:v>42013.833333333336</c:v>
                </c:pt>
                <c:pt idx="213">
                  <c:v>42013.875</c:v>
                </c:pt>
                <c:pt idx="214">
                  <c:v>42013.916666666664</c:v>
                </c:pt>
                <c:pt idx="215">
                  <c:v>42013.958333333336</c:v>
                </c:pt>
                <c:pt idx="216">
                  <c:v>42014</c:v>
                </c:pt>
                <c:pt idx="217">
                  <c:v>42014.041666666664</c:v>
                </c:pt>
                <c:pt idx="218">
                  <c:v>42014.083333333336</c:v>
                </c:pt>
                <c:pt idx="219">
                  <c:v>42014.125</c:v>
                </c:pt>
                <c:pt idx="220">
                  <c:v>42014.166666666664</c:v>
                </c:pt>
                <c:pt idx="221">
                  <c:v>42014.208333333336</c:v>
                </c:pt>
                <c:pt idx="222">
                  <c:v>42014.25</c:v>
                </c:pt>
                <c:pt idx="223">
                  <c:v>42014.291666666664</c:v>
                </c:pt>
                <c:pt idx="224">
                  <c:v>42014.333333333336</c:v>
                </c:pt>
                <c:pt idx="225">
                  <c:v>42014.375</c:v>
                </c:pt>
                <c:pt idx="226">
                  <c:v>42014.416666666664</c:v>
                </c:pt>
                <c:pt idx="227">
                  <c:v>42014.458333333336</c:v>
                </c:pt>
                <c:pt idx="228">
                  <c:v>42014.5</c:v>
                </c:pt>
                <c:pt idx="229">
                  <c:v>42014.541666666664</c:v>
                </c:pt>
                <c:pt idx="230">
                  <c:v>42014.583333333336</c:v>
                </c:pt>
                <c:pt idx="231">
                  <c:v>42014.625</c:v>
                </c:pt>
                <c:pt idx="232">
                  <c:v>42014.666666666664</c:v>
                </c:pt>
                <c:pt idx="233">
                  <c:v>42014.708333333336</c:v>
                </c:pt>
                <c:pt idx="234">
                  <c:v>42014.75</c:v>
                </c:pt>
                <c:pt idx="235">
                  <c:v>42014.791666666664</c:v>
                </c:pt>
                <c:pt idx="236">
                  <c:v>42014.833333333336</c:v>
                </c:pt>
                <c:pt idx="237">
                  <c:v>42014.875</c:v>
                </c:pt>
                <c:pt idx="238">
                  <c:v>42014.916666666664</c:v>
                </c:pt>
                <c:pt idx="239">
                  <c:v>42014.958333333336</c:v>
                </c:pt>
                <c:pt idx="240">
                  <c:v>42015</c:v>
                </c:pt>
                <c:pt idx="241">
                  <c:v>42015.041666666664</c:v>
                </c:pt>
                <c:pt idx="242">
                  <c:v>42015.083333333336</c:v>
                </c:pt>
                <c:pt idx="243">
                  <c:v>42015.125</c:v>
                </c:pt>
                <c:pt idx="244">
                  <c:v>42015.166666666664</c:v>
                </c:pt>
                <c:pt idx="245">
                  <c:v>42015.208333333336</c:v>
                </c:pt>
                <c:pt idx="246">
                  <c:v>42015.25</c:v>
                </c:pt>
                <c:pt idx="247">
                  <c:v>42015.291666666664</c:v>
                </c:pt>
                <c:pt idx="248">
                  <c:v>42015.333333333336</c:v>
                </c:pt>
                <c:pt idx="249">
                  <c:v>42015.375</c:v>
                </c:pt>
                <c:pt idx="250">
                  <c:v>42015.416666666664</c:v>
                </c:pt>
                <c:pt idx="251">
                  <c:v>42015.458333333336</c:v>
                </c:pt>
                <c:pt idx="252">
                  <c:v>42015.5</c:v>
                </c:pt>
                <c:pt idx="253">
                  <c:v>42015.541666666664</c:v>
                </c:pt>
                <c:pt idx="254">
                  <c:v>42015.583333333336</c:v>
                </c:pt>
                <c:pt idx="255">
                  <c:v>42015.625</c:v>
                </c:pt>
                <c:pt idx="256">
                  <c:v>42015.666666666664</c:v>
                </c:pt>
                <c:pt idx="257">
                  <c:v>42015.708333333336</c:v>
                </c:pt>
                <c:pt idx="258">
                  <c:v>42015.75</c:v>
                </c:pt>
                <c:pt idx="259">
                  <c:v>42015.791666666664</c:v>
                </c:pt>
                <c:pt idx="260">
                  <c:v>42015.833333333336</c:v>
                </c:pt>
                <c:pt idx="261">
                  <c:v>42015.875</c:v>
                </c:pt>
                <c:pt idx="262">
                  <c:v>42015.916666666664</c:v>
                </c:pt>
                <c:pt idx="263">
                  <c:v>42015.958333333336</c:v>
                </c:pt>
                <c:pt idx="264">
                  <c:v>42016</c:v>
                </c:pt>
                <c:pt idx="265">
                  <c:v>42016.041666666664</c:v>
                </c:pt>
                <c:pt idx="266">
                  <c:v>42016.083333333336</c:v>
                </c:pt>
                <c:pt idx="267">
                  <c:v>42016.125</c:v>
                </c:pt>
                <c:pt idx="268">
                  <c:v>42016.166666666664</c:v>
                </c:pt>
                <c:pt idx="269">
                  <c:v>42016.208333333336</c:v>
                </c:pt>
                <c:pt idx="270">
                  <c:v>42016.25</c:v>
                </c:pt>
                <c:pt idx="271">
                  <c:v>42016.291666666664</c:v>
                </c:pt>
                <c:pt idx="272">
                  <c:v>42016.333333333336</c:v>
                </c:pt>
                <c:pt idx="273">
                  <c:v>42016.375</c:v>
                </c:pt>
                <c:pt idx="274">
                  <c:v>42016.416666666664</c:v>
                </c:pt>
                <c:pt idx="275">
                  <c:v>42016.458333333336</c:v>
                </c:pt>
                <c:pt idx="276">
                  <c:v>42016.5</c:v>
                </c:pt>
                <c:pt idx="277">
                  <c:v>42016.541666666664</c:v>
                </c:pt>
                <c:pt idx="278">
                  <c:v>42016.583333333336</c:v>
                </c:pt>
                <c:pt idx="279">
                  <c:v>42016.625</c:v>
                </c:pt>
                <c:pt idx="280">
                  <c:v>42016.666666666664</c:v>
                </c:pt>
                <c:pt idx="281">
                  <c:v>42016.708333333336</c:v>
                </c:pt>
                <c:pt idx="282">
                  <c:v>42016.75</c:v>
                </c:pt>
                <c:pt idx="283">
                  <c:v>42016.791666666664</c:v>
                </c:pt>
                <c:pt idx="284">
                  <c:v>42016.833333333336</c:v>
                </c:pt>
                <c:pt idx="285">
                  <c:v>42016.875</c:v>
                </c:pt>
                <c:pt idx="286">
                  <c:v>42016.916666666664</c:v>
                </c:pt>
                <c:pt idx="287">
                  <c:v>42016.958333333336</c:v>
                </c:pt>
                <c:pt idx="288">
                  <c:v>42017</c:v>
                </c:pt>
                <c:pt idx="289">
                  <c:v>42017.041666666664</c:v>
                </c:pt>
                <c:pt idx="290">
                  <c:v>42017.083333333336</c:v>
                </c:pt>
                <c:pt idx="291">
                  <c:v>42017.125</c:v>
                </c:pt>
                <c:pt idx="292">
                  <c:v>42017.166666666664</c:v>
                </c:pt>
                <c:pt idx="293">
                  <c:v>42017.208333333336</c:v>
                </c:pt>
                <c:pt idx="294">
                  <c:v>42017.25</c:v>
                </c:pt>
                <c:pt idx="295">
                  <c:v>42017.291666666664</c:v>
                </c:pt>
                <c:pt idx="296">
                  <c:v>42017.333333333336</c:v>
                </c:pt>
                <c:pt idx="297">
                  <c:v>42017.375</c:v>
                </c:pt>
                <c:pt idx="298">
                  <c:v>42017.416666666664</c:v>
                </c:pt>
                <c:pt idx="299">
                  <c:v>42017.458333333336</c:v>
                </c:pt>
                <c:pt idx="300">
                  <c:v>42017.5</c:v>
                </c:pt>
                <c:pt idx="301">
                  <c:v>42017.541666666664</c:v>
                </c:pt>
                <c:pt idx="302">
                  <c:v>42017.583333333336</c:v>
                </c:pt>
                <c:pt idx="303">
                  <c:v>42017.625</c:v>
                </c:pt>
                <c:pt idx="304">
                  <c:v>42017.666666666664</c:v>
                </c:pt>
                <c:pt idx="305">
                  <c:v>42017.708333333336</c:v>
                </c:pt>
                <c:pt idx="306">
                  <c:v>42017.75</c:v>
                </c:pt>
                <c:pt idx="307">
                  <c:v>42017.791666666664</c:v>
                </c:pt>
                <c:pt idx="308">
                  <c:v>42017.833333333336</c:v>
                </c:pt>
                <c:pt idx="309">
                  <c:v>42017.875</c:v>
                </c:pt>
                <c:pt idx="310">
                  <c:v>42017.916666666664</c:v>
                </c:pt>
                <c:pt idx="311">
                  <c:v>42017.958333333336</c:v>
                </c:pt>
                <c:pt idx="312">
                  <c:v>42018</c:v>
                </c:pt>
                <c:pt idx="313">
                  <c:v>42018.041666666664</c:v>
                </c:pt>
                <c:pt idx="314">
                  <c:v>42018.083333333336</c:v>
                </c:pt>
                <c:pt idx="315">
                  <c:v>42018.125</c:v>
                </c:pt>
                <c:pt idx="316">
                  <c:v>42018.166666666664</c:v>
                </c:pt>
                <c:pt idx="317">
                  <c:v>42018.208333333336</c:v>
                </c:pt>
                <c:pt idx="318">
                  <c:v>42018.25</c:v>
                </c:pt>
                <c:pt idx="319">
                  <c:v>42018.291666666664</c:v>
                </c:pt>
                <c:pt idx="320">
                  <c:v>42018.333333333336</c:v>
                </c:pt>
                <c:pt idx="321">
                  <c:v>42018.375</c:v>
                </c:pt>
                <c:pt idx="322">
                  <c:v>42018.416666666664</c:v>
                </c:pt>
                <c:pt idx="323">
                  <c:v>42018.458333333336</c:v>
                </c:pt>
                <c:pt idx="324">
                  <c:v>42018.5</c:v>
                </c:pt>
                <c:pt idx="325">
                  <c:v>42018.541666666664</c:v>
                </c:pt>
                <c:pt idx="326">
                  <c:v>42018.583333333336</c:v>
                </c:pt>
                <c:pt idx="327">
                  <c:v>42018.625</c:v>
                </c:pt>
                <c:pt idx="328">
                  <c:v>42018.666666666664</c:v>
                </c:pt>
                <c:pt idx="329">
                  <c:v>42018.708333333336</c:v>
                </c:pt>
                <c:pt idx="330">
                  <c:v>42018.75</c:v>
                </c:pt>
                <c:pt idx="331">
                  <c:v>42018.791666666664</c:v>
                </c:pt>
                <c:pt idx="332">
                  <c:v>42018.833333333336</c:v>
                </c:pt>
                <c:pt idx="333">
                  <c:v>42018.875</c:v>
                </c:pt>
                <c:pt idx="334">
                  <c:v>42018.916666666664</c:v>
                </c:pt>
                <c:pt idx="335">
                  <c:v>42018.958333333336</c:v>
                </c:pt>
                <c:pt idx="336">
                  <c:v>42019</c:v>
                </c:pt>
                <c:pt idx="337">
                  <c:v>42019.041666666664</c:v>
                </c:pt>
                <c:pt idx="338">
                  <c:v>42019.083333333336</c:v>
                </c:pt>
                <c:pt idx="339">
                  <c:v>42019.125</c:v>
                </c:pt>
                <c:pt idx="340">
                  <c:v>42019.166666666664</c:v>
                </c:pt>
                <c:pt idx="341">
                  <c:v>42019.208333333336</c:v>
                </c:pt>
                <c:pt idx="342">
                  <c:v>42019.25</c:v>
                </c:pt>
                <c:pt idx="343">
                  <c:v>42019.291666666664</c:v>
                </c:pt>
                <c:pt idx="344">
                  <c:v>42019.333333333336</c:v>
                </c:pt>
                <c:pt idx="345">
                  <c:v>42019.375</c:v>
                </c:pt>
                <c:pt idx="346">
                  <c:v>42019.416666666664</c:v>
                </c:pt>
                <c:pt idx="347">
                  <c:v>42019.458333333336</c:v>
                </c:pt>
                <c:pt idx="348">
                  <c:v>42019.5</c:v>
                </c:pt>
                <c:pt idx="349">
                  <c:v>42019.541666666664</c:v>
                </c:pt>
                <c:pt idx="350">
                  <c:v>42019.583333333336</c:v>
                </c:pt>
                <c:pt idx="351">
                  <c:v>42019.625</c:v>
                </c:pt>
                <c:pt idx="352">
                  <c:v>42019.666666666664</c:v>
                </c:pt>
                <c:pt idx="353">
                  <c:v>42019.708333333336</c:v>
                </c:pt>
                <c:pt idx="354">
                  <c:v>42019.75</c:v>
                </c:pt>
                <c:pt idx="355">
                  <c:v>42019.791666666664</c:v>
                </c:pt>
                <c:pt idx="356">
                  <c:v>42019.833333333336</c:v>
                </c:pt>
                <c:pt idx="357">
                  <c:v>42019.875</c:v>
                </c:pt>
                <c:pt idx="358">
                  <c:v>42019.916666666664</c:v>
                </c:pt>
                <c:pt idx="359">
                  <c:v>42019.958333333336</c:v>
                </c:pt>
                <c:pt idx="360">
                  <c:v>42020</c:v>
                </c:pt>
                <c:pt idx="361">
                  <c:v>42020.041666666664</c:v>
                </c:pt>
                <c:pt idx="362">
                  <c:v>42020.083333333336</c:v>
                </c:pt>
                <c:pt idx="363">
                  <c:v>42020.125</c:v>
                </c:pt>
                <c:pt idx="364">
                  <c:v>42020.166666666664</c:v>
                </c:pt>
                <c:pt idx="365">
                  <c:v>42020.208333333336</c:v>
                </c:pt>
                <c:pt idx="366">
                  <c:v>42020.25</c:v>
                </c:pt>
                <c:pt idx="367">
                  <c:v>42020.291666666664</c:v>
                </c:pt>
                <c:pt idx="368">
                  <c:v>42020.333333333336</c:v>
                </c:pt>
                <c:pt idx="369">
                  <c:v>42020.375</c:v>
                </c:pt>
                <c:pt idx="370">
                  <c:v>42020.416666666664</c:v>
                </c:pt>
                <c:pt idx="371">
                  <c:v>42020.458333333336</c:v>
                </c:pt>
                <c:pt idx="372">
                  <c:v>42020.5</c:v>
                </c:pt>
                <c:pt idx="373">
                  <c:v>42020.541666666664</c:v>
                </c:pt>
                <c:pt idx="374">
                  <c:v>42020.583333333336</c:v>
                </c:pt>
                <c:pt idx="375">
                  <c:v>42020.625</c:v>
                </c:pt>
                <c:pt idx="376">
                  <c:v>42020.666666666664</c:v>
                </c:pt>
                <c:pt idx="377">
                  <c:v>42020.708333333336</c:v>
                </c:pt>
                <c:pt idx="378">
                  <c:v>42020.75</c:v>
                </c:pt>
                <c:pt idx="379">
                  <c:v>42020.791666666664</c:v>
                </c:pt>
                <c:pt idx="380">
                  <c:v>42020.833333333336</c:v>
                </c:pt>
                <c:pt idx="381">
                  <c:v>42020.875</c:v>
                </c:pt>
                <c:pt idx="382">
                  <c:v>42020.916666666664</c:v>
                </c:pt>
                <c:pt idx="383">
                  <c:v>42020.958333333336</c:v>
                </c:pt>
                <c:pt idx="384">
                  <c:v>42021</c:v>
                </c:pt>
                <c:pt idx="385">
                  <c:v>42021.041666666664</c:v>
                </c:pt>
                <c:pt idx="386">
                  <c:v>42021.083333333336</c:v>
                </c:pt>
                <c:pt idx="387">
                  <c:v>42021.125</c:v>
                </c:pt>
                <c:pt idx="388">
                  <c:v>42021.166666666664</c:v>
                </c:pt>
                <c:pt idx="389">
                  <c:v>42021.208333333336</c:v>
                </c:pt>
                <c:pt idx="390">
                  <c:v>42021.25</c:v>
                </c:pt>
                <c:pt idx="391">
                  <c:v>42021.291666666664</c:v>
                </c:pt>
                <c:pt idx="392">
                  <c:v>42021.333333333336</c:v>
                </c:pt>
                <c:pt idx="393">
                  <c:v>42021.375</c:v>
                </c:pt>
                <c:pt idx="394">
                  <c:v>42021.416666666664</c:v>
                </c:pt>
                <c:pt idx="395">
                  <c:v>42021.458333333336</c:v>
                </c:pt>
                <c:pt idx="396">
                  <c:v>42021.5</c:v>
                </c:pt>
                <c:pt idx="397">
                  <c:v>42021.541666666664</c:v>
                </c:pt>
                <c:pt idx="398">
                  <c:v>42021.583333333336</c:v>
                </c:pt>
                <c:pt idx="399">
                  <c:v>42021.625</c:v>
                </c:pt>
                <c:pt idx="400">
                  <c:v>42021.666666666664</c:v>
                </c:pt>
                <c:pt idx="401">
                  <c:v>42021.708333333336</c:v>
                </c:pt>
                <c:pt idx="402">
                  <c:v>42021.75</c:v>
                </c:pt>
                <c:pt idx="403">
                  <c:v>42021.791666666664</c:v>
                </c:pt>
                <c:pt idx="404">
                  <c:v>42021.833333333336</c:v>
                </c:pt>
                <c:pt idx="405">
                  <c:v>42021.875</c:v>
                </c:pt>
                <c:pt idx="406">
                  <c:v>42021.916666666664</c:v>
                </c:pt>
                <c:pt idx="407">
                  <c:v>42021.958333333336</c:v>
                </c:pt>
                <c:pt idx="408">
                  <c:v>42022</c:v>
                </c:pt>
                <c:pt idx="409">
                  <c:v>42022.041666666664</c:v>
                </c:pt>
                <c:pt idx="410">
                  <c:v>42022.083333333336</c:v>
                </c:pt>
                <c:pt idx="411">
                  <c:v>42022.125</c:v>
                </c:pt>
                <c:pt idx="412">
                  <c:v>42022.166666666664</c:v>
                </c:pt>
                <c:pt idx="413">
                  <c:v>42022.208333333336</c:v>
                </c:pt>
                <c:pt idx="414">
                  <c:v>42022.25</c:v>
                </c:pt>
                <c:pt idx="415">
                  <c:v>42022.291666666664</c:v>
                </c:pt>
                <c:pt idx="416">
                  <c:v>42022.333333333336</c:v>
                </c:pt>
                <c:pt idx="417">
                  <c:v>42022.375</c:v>
                </c:pt>
                <c:pt idx="418">
                  <c:v>42022.416666666664</c:v>
                </c:pt>
                <c:pt idx="419">
                  <c:v>42022.458333333336</c:v>
                </c:pt>
                <c:pt idx="420">
                  <c:v>42022.5</c:v>
                </c:pt>
                <c:pt idx="421">
                  <c:v>42022.541666666664</c:v>
                </c:pt>
                <c:pt idx="422">
                  <c:v>42022.583333333336</c:v>
                </c:pt>
                <c:pt idx="423">
                  <c:v>42022.625</c:v>
                </c:pt>
                <c:pt idx="424">
                  <c:v>42022.666666666664</c:v>
                </c:pt>
                <c:pt idx="425">
                  <c:v>42022.708333333336</c:v>
                </c:pt>
                <c:pt idx="426">
                  <c:v>42022.75</c:v>
                </c:pt>
                <c:pt idx="427">
                  <c:v>42022.791666666664</c:v>
                </c:pt>
                <c:pt idx="428">
                  <c:v>42022.833333333336</c:v>
                </c:pt>
                <c:pt idx="429">
                  <c:v>42022.875</c:v>
                </c:pt>
                <c:pt idx="430">
                  <c:v>42022.916666666664</c:v>
                </c:pt>
                <c:pt idx="431">
                  <c:v>42022.958333333336</c:v>
                </c:pt>
                <c:pt idx="432">
                  <c:v>42023</c:v>
                </c:pt>
                <c:pt idx="433">
                  <c:v>42023.041666666664</c:v>
                </c:pt>
                <c:pt idx="434">
                  <c:v>42023.083333333336</c:v>
                </c:pt>
                <c:pt idx="435">
                  <c:v>42023.125</c:v>
                </c:pt>
                <c:pt idx="436">
                  <c:v>42023.166666666664</c:v>
                </c:pt>
                <c:pt idx="437">
                  <c:v>42023.208333333336</c:v>
                </c:pt>
                <c:pt idx="438">
                  <c:v>42023.25</c:v>
                </c:pt>
                <c:pt idx="439">
                  <c:v>42023.291666666664</c:v>
                </c:pt>
                <c:pt idx="440">
                  <c:v>42023.333333333336</c:v>
                </c:pt>
                <c:pt idx="441">
                  <c:v>42023.375</c:v>
                </c:pt>
                <c:pt idx="442">
                  <c:v>42023.416666666664</c:v>
                </c:pt>
                <c:pt idx="443">
                  <c:v>42023.458333333336</c:v>
                </c:pt>
                <c:pt idx="444">
                  <c:v>42023.5</c:v>
                </c:pt>
                <c:pt idx="445">
                  <c:v>42023.541666666664</c:v>
                </c:pt>
                <c:pt idx="446">
                  <c:v>42023.583333333336</c:v>
                </c:pt>
                <c:pt idx="447">
                  <c:v>42023.625</c:v>
                </c:pt>
                <c:pt idx="448">
                  <c:v>42023.666666666664</c:v>
                </c:pt>
                <c:pt idx="449">
                  <c:v>42023.708333333336</c:v>
                </c:pt>
                <c:pt idx="450">
                  <c:v>42023.75</c:v>
                </c:pt>
                <c:pt idx="451">
                  <c:v>42023.791666666664</c:v>
                </c:pt>
                <c:pt idx="452">
                  <c:v>42023.833333333336</c:v>
                </c:pt>
                <c:pt idx="453">
                  <c:v>42023.875</c:v>
                </c:pt>
                <c:pt idx="454">
                  <c:v>42023.916666666664</c:v>
                </c:pt>
                <c:pt idx="455">
                  <c:v>42023.958333333336</c:v>
                </c:pt>
                <c:pt idx="456">
                  <c:v>42024</c:v>
                </c:pt>
                <c:pt idx="457">
                  <c:v>42024.041666666664</c:v>
                </c:pt>
                <c:pt idx="458">
                  <c:v>42024.083333333336</c:v>
                </c:pt>
                <c:pt idx="459">
                  <c:v>42024.125</c:v>
                </c:pt>
                <c:pt idx="460">
                  <c:v>42024.166666666664</c:v>
                </c:pt>
                <c:pt idx="461">
                  <c:v>42024.208333333336</c:v>
                </c:pt>
                <c:pt idx="462">
                  <c:v>42024.25</c:v>
                </c:pt>
                <c:pt idx="463">
                  <c:v>42024.291666666664</c:v>
                </c:pt>
                <c:pt idx="464">
                  <c:v>42024.333333333336</c:v>
                </c:pt>
                <c:pt idx="465">
                  <c:v>42024.375</c:v>
                </c:pt>
                <c:pt idx="466">
                  <c:v>42024.416666666664</c:v>
                </c:pt>
                <c:pt idx="467">
                  <c:v>42024.458333333336</c:v>
                </c:pt>
                <c:pt idx="468">
                  <c:v>42024.5</c:v>
                </c:pt>
                <c:pt idx="469">
                  <c:v>42024.541666666664</c:v>
                </c:pt>
                <c:pt idx="470">
                  <c:v>42024.583333333336</c:v>
                </c:pt>
                <c:pt idx="471">
                  <c:v>42024.625</c:v>
                </c:pt>
                <c:pt idx="472">
                  <c:v>42024.666666666664</c:v>
                </c:pt>
                <c:pt idx="473">
                  <c:v>42024.708333333336</c:v>
                </c:pt>
                <c:pt idx="474">
                  <c:v>42024.75</c:v>
                </c:pt>
                <c:pt idx="475">
                  <c:v>42024.791666666664</c:v>
                </c:pt>
                <c:pt idx="476">
                  <c:v>42024.833333333336</c:v>
                </c:pt>
                <c:pt idx="477">
                  <c:v>42024.875</c:v>
                </c:pt>
                <c:pt idx="478">
                  <c:v>42024.916666666664</c:v>
                </c:pt>
                <c:pt idx="479">
                  <c:v>42024.958333333336</c:v>
                </c:pt>
                <c:pt idx="480">
                  <c:v>42025</c:v>
                </c:pt>
                <c:pt idx="481">
                  <c:v>42025.041666666664</c:v>
                </c:pt>
                <c:pt idx="482">
                  <c:v>42025.083333333336</c:v>
                </c:pt>
                <c:pt idx="483">
                  <c:v>42025.125</c:v>
                </c:pt>
                <c:pt idx="484">
                  <c:v>42025.166666666664</c:v>
                </c:pt>
                <c:pt idx="485">
                  <c:v>42025.208333333336</c:v>
                </c:pt>
                <c:pt idx="486">
                  <c:v>42025.25</c:v>
                </c:pt>
                <c:pt idx="487">
                  <c:v>42025.291666666664</c:v>
                </c:pt>
                <c:pt idx="488">
                  <c:v>42025.333333333336</c:v>
                </c:pt>
                <c:pt idx="489">
                  <c:v>42025.375</c:v>
                </c:pt>
                <c:pt idx="490">
                  <c:v>42025.416666666664</c:v>
                </c:pt>
                <c:pt idx="491">
                  <c:v>42025.458333333336</c:v>
                </c:pt>
                <c:pt idx="492">
                  <c:v>42025.5</c:v>
                </c:pt>
                <c:pt idx="493">
                  <c:v>42025.541666666664</c:v>
                </c:pt>
                <c:pt idx="494">
                  <c:v>42025.583333333336</c:v>
                </c:pt>
                <c:pt idx="495">
                  <c:v>42025.625</c:v>
                </c:pt>
                <c:pt idx="496">
                  <c:v>42025.666666666664</c:v>
                </c:pt>
                <c:pt idx="497">
                  <c:v>42025.708333333336</c:v>
                </c:pt>
                <c:pt idx="498">
                  <c:v>42025.75</c:v>
                </c:pt>
                <c:pt idx="499">
                  <c:v>42025.791666666664</c:v>
                </c:pt>
                <c:pt idx="500">
                  <c:v>42025.833333333336</c:v>
                </c:pt>
                <c:pt idx="501">
                  <c:v>42025.875</c:v>
                </c:pt>
                <c:pt idx="502">
                  <c:v>42025.916666666664</c:v>
                </c:pt>
                <c:pt idx="503">
                  <c:v>42025.958333333336</c:v>
                </c:pt>
                <c:pt idx="504">
                  <c:v>42026</c:v>
                </c:pt>
                <c:pt idx="505">
                  <c:v>42026.041666666664</c:v>
                </c:pt>
                <c:pt idx="506">
                  <c:v>42026.083333333336</c:v>
                </c:pt>
                <c:pt idx="507">
                  <c:v>42026.125</c:v>
                </c:pt>
                <c:pt idx="508">
                  <c:v>42026.166666666664</c:v>
                </c:pt>
                <c:pt idx="509">
                  <c:v>42026.208333333336</c:v>
                </c:pt>
                <c:pt idx="510">
                  <c:v>42026.25</c:v>
                </c:pt>
                <c:pt idx="511">
                  <c:v>42026.291666666664</c:v>
                </c:pt>
                <c:pt idx="512">
                  <c:v>42026.333333333336</c:v>
                </c:pt>
                <c:pt idx="513">
                  <c:v>42026.375</c:v>
                </c:pt>
                <c:pt idx="514">
                  <c:v>42026.416666666664</c:v>
                </c:pt>
                <c:pt idx="515">
                  <c:v>42026.458333333336</c:v>
                </c:pt>
                <c:pt idx="516">
                  <c:v>42026.5</c:v>
                </c:pt>
                <c:pt idx="517">
                  <c:v>42026.541666666664</c:v>
                </c:pt>
                <c:pt idx="518">
                  <c:v>42026.583333333336</c:v>
                </c:pt>
                <c:pt idx="519">
                  <c:v>42026.625</c:v>
                </c:pt>
                <c:pt idx="520">
                  <c:v>42026.666666666664</c:v>
                </c:pt>
                <c:pt idx="521">
                  <c:v>42026.708333333336</c:v>
                </c:pt>
                <c:pt idx="522">
                  <c:v>42026.75</c:v>
                </c:pt>
                <c:pt idx="523">
                  <c:v>42026.791666666664</c:v>
                </c:pt>
                <c:pt idx="524">
                  <c:v>42026.833333333336</c:v>
                </c:pt>
                <c:pt idx="525">
                  <c:v>42026.875</c:v>
                </c:pt>
                <c:pt idx="526">
                  <c:v>42026.916666666664</c:v>
                </c:pt>
                <c:pt idx="527">
                  <c:v>42026.958333333336</c:v>
                </c:pt>
                <c:pt idx="528">
                  <c:v>42027</c:v>
                </c:pt>
                <c:pt idx="529">
                  <c:v>42027.041666666664</c:v>
                </c:pt>
                <c:pt idx="530">
                  <c:v>42027.083333333336</c:v>
                </c:pt>
                <c:pt idx="531">
                  <c:v>42027.125</c:v>
                </c:pt>
                <c:pt idx="532">
                  <c:v>42027.166666666664</c:v>
                </c:pt>
                <c:pt idx="533">
                  <c:v>42027.208333333336</c:v>
                </c:pt>
                <c:pt idx="534">
                  <c:v>42027.25</c:v>
                </c:pt>
                <c:pt idx="535">
                  <c:v>42027.291666666664</c:v>
                </c:pt>
                <c:pt idx="536">
                  <c:v>42027.333333333336</c:v>
                </c:pt>
                <c:pt idx="537">
                  <c:v>42027.375</c:v>
                </c:pt>
                <c:pt idx="538">
                  <c:v>42027.416666666664</c:v>
                </c:pt>
                <c:pt idx="539">
                  <c:v>42027.458333333336</c:v>
                </c:pt>
                <c:pt idx="540">
                  <c:v>42027.5</c:v>
                </c:pt>
                <c:pt idx="541">
                  <c:v>42027.541666666664</c:v>
                </c:pt>
                <c:pt idx="542">
                  <c:v>42027.583333333336</c:v>
                </c:pt>
                <c:pt idx="543">
                  <c:v>42027.625</c:v>
                </c:pt>
                <c:pt idx="544">
                  <c:v>42027.666666666664</c:v>
                </c:pt>
                <c:pt idx="545">
                  <c:v>42027.708333333336</c:v>
                </c:pt>
                <c:pt idx="546">
                  <c:v>42027.75</c:v>
                </c:pt>
                <c:pt idx="547">
                  <c:v>42027.791666666664</c:v>
                </c:pt>
                <c:pt idx="548">
                  <c:v>42027.833333333336</c:v>
                </c:pt>
                <c:pt idx="549">
                  <c:v>42027.875</c:v>
                </c:pt>
                <c:pt idx="550">
                  <c:v>42027.916666666664</c:v>
                </c:pt>
                <c:pt idx="551">
                  <c:v>42027.958333333336</c:v>
                </c:pt>
                <c:pt idx="552">
                  <c:v>42028</c:v>
                </c:pt>
                <c:pt idx="553">
                  <c:v>42028.041666666664</c:v>
                </c:pt>
                <c:pt idx="554">
                  <c:v>42028.083333333336</c:v>
                </c:pt>
                <c:pt idx="555">
                  <c:v>42028.125</c:v>
                </c:pt>
                <c:pt idx="556">
                  <c:v>42028.166666666664</c:v>
                </c:pt>
                <c:pt idx="557">
                  <c:v>42028.208333333336</c:v>
                </c:pt>
                <c:pt idx="558">
                  <c:v>42028.25</c:v>
                </c:pt>
                <c:pt idx="559">
                  <c:v>42028.291666666664</c:v>
                </c:pt>
                <c:pt idx="560">
                  <c:v>42028.333333333336</c:v>
                </c:pt>
                <c:pt idx="561">
                  <c:v>42028.375</c:v>
                </c:pt>
                <c:pt idx="562">
                  <c:v>42028.416666666664</c:v>
                </c:pt>
                <c:pt idx="563">
                  <c:v>42028.458333333336</c:v>
                </c:pt>
                <c:pt idx="564">
                  <c:v>42028.5</c:v>
                </c:pt>
                <c:pt idx="565">
                  <c:v>42028.541666666664</c:v>
                </c:pt>
                <c:pt idx="566">
                  <c:v>42028.583333333336</c:v>
                </c:pt>
                <c:pt idx="567">
                  <c:v>42028.625</c:v>
                </c:pt>
                <c:pt idx="568">
                  <c:v>42028.666666666664</c:v>
                </c:pt>
                <c:pt idx="569">
                  <c:v>42028.708333333336</c:v>
                </c:pt>
                <c:pt idx="570">
                  <c:v>42028.75</c:v>
                </c:pt>
                <c:pt idx="571">
                  <c:v>42028.791666666664</c:v>
                </c:pt>
                <c:pt idx="572">
                  <c:v>42028.833333333336</c:v>
                </c:pt>
                <c:pt idx="573">
                  <c:v>42028.875</c:v>
                </c:pt>
                <c:pt idx="574">
                  <c:v>42028.916666666664</c:v>
                </c:pt>
                <c:pt idx="575">
                  <c:v>42028.958333333336</c:v>
                </c:pt>
                <c:pt idx="576">
                  <c:v>42029</c:v>
                </c:pt>
                <c:pt idx="577">
                  <c:v>42029.041666666664</c:v>
                </c:pt>
                <c:pt idx="578">
                  <c:v>42029.083333333336</c:v>
                </c:pt>
                <c:pt idx="579">
                  <c:v>42029.125</c:v>
                </c:pt>
                <c:pt idx="580">
                  <c:v>42029.166666666664</c:v>
                </c:pt>
                <c:pt idx="581">
                  <c:v>42029.208333333336</c:v>
                </c:pt>
                <c:pt idx="582">
                  <c:v>42029.25</c:v>
                </c:pt>
                <c:pt idx="583">
                  <c:v>42029.291666666664</c:v>
                </c:pt>
                <c:pt idx="584">
                  <c:v>42029.333333333336</c:v>
                </c:pt>
                <c:pt idx="585">
                  <c:v>42029.375</c:v>
                </c:pt>
                <c:pt idx="586">
                  <c:v>42029.416666666664</c:v>
                </c:pt>
                <c:pt idx="587">
                  <c:v>42029.458333333336</c:v>
                </c:pt>
                <c:pt idx="588">
                  <c:v>42029.5</c:v>
                </c:pt>
                <c:pt idx="589">
                  <c:v>42029.541666666664</c:v>
                </c:pt>
                <c:pt idx="590">
                  <c:v>42029.583333333336</c:v>
                </c:pt>
                <c:pt idx="591">
                  <c:v>42029.625</c:v>
                </c:pt>
                <c:pt idx="592">
                  <c:v>42029.666666666664</c:v>
                </c:pt>
                <c:pt idx="593">
                  <c:v>42029.708333333336</c:v>
                </c:pt>
                <c:pt idx="594">
                  <c:v>42029.75</c:v>
                </c:pt>
                <c:pt idx="595">
                  <c:v>42029.791666666664</c:v>
                </c:pt>
                <c:pt idx="596">
                  <c:v>42029.833333333336</c:v>
                </c:pt>
                <c:pt idx="597">
                  <c:v>42029.875</c:v>
                </c:pt>
                <c:pt idx="598">
                  <c:v>42029.916666666664</c:v>
                </c:pt>
                <c:pt idx="599">
                  <c:v>42029.958333333336</c:v>
                </c:pt>
                <c:pt idx="600">
                  <c:v>42030</c:v>
                </c:pt>
                <c:pt idx="601">
                  <c:v>42030.041666666664</c:v>
                </c:pt>
                <c:pt idx="602">
                  <c:v>42030.083333333336</c:v>
                </c:pt>
                <c:pt idx="603">
                  <c:v>42030.125</c:v>
                </c:pt>
                <c:pt idx="604">
                  <c:v>42030.166666666664</c:v>
                </c:pt>
                <c:pt idx="605">
                  <c:v>42030.208333333336</c:v>
                </c:pt>
                <c:pt idx="606">
                  <c:v>42030.25</c:v>
                </c:pt>
                <c:pt idx="607">
                  <c:v>42030.291666666664</c:v>
                </c:pt>
                <c:pt idx="608">
                  <c:v>42030.333333333336</c:v>
                </c:pt>
                <c:pt idx="609">
                  <c:v>42030.375</c:v>
                </c:pt>
                <c:pt idx="610">
                  <c:v>42030.416666666664</c:v>
                </c:pt>
                <c:pt idx="611">
                  <c:v>42030.458333333336</c:v>
                </c:pt>
                <c:pt idx="612">
                  <c:v>42030.5</c:v>
                </c:pt>
                <c:pt idx="613">
                  <c:v>42030.541666666664</c:v>
                </c:pt>
                <c:pt idx="614">
                  <c:v>42030.583333333336</c:v>
                </c:pt>
                <c:pt idx="615">
                  <c:v>42030.625</c:v>
                </c:pt>
                <c:pt idx="616">
                  <c:v>42030.666666666664</c:v>
                </c:pt>
                <c:pt idx="617">
                  <c:v>42030.708333333336</c:v>
                </c:pt>
                <c:pt idx="618">
                  <c:v>42030.75</c:v>
                </c:pt>
                <c:pt idx="619">
                  <c:v>42030.791666666664</c:v>
                </c:pt>
                <c:pt idx="620">
                  <c:v>42030.833333333336</c:v>
                </c:pt>
                <c:pt idx="621">
                  <c:v>42030.875</c:v>
                </c:pt>
                <c:pt idx="622">
                  <c:v>42030.916666666664</c:v>
                </c:pt>
                <c:pt idx="623">
                  <c:v>42030.958333333336</c:v>
                </c:pt>
                <c:pt idx="624">
                  <c:v>42031</c:v>
                </c:pt>
                <c:pt idx="625">
                  <c:v>42031.041666666664</c:v>
                </c:pt>
                <c:pt idx="626">
                  <c:v>42031.083333333336</c:v>
                </c:pt>
                <c:pt idx="627">
                  <c:v>42031.125</c:v>
                </c:pt>
                <c:pt idx="628">
                  <c:v>42031.166666666664</c:v>
                </c:pt>
                <c:pt idx="629">
                  <c:v>42031.208333333336</c:v>
                </c:pt>
                <c:pt idx="630">
                  <c:v>42031.25</c:v>
                </c:pt>
                <c:pt idx="631">
                  <c:v>42031.291666666664</c:v>
                </c:pt>
                <c:pt idx="632">
                  <c:v>42031.333333333336</c:v>
                </c:pt>
                <c:pt idx="633">
                  <c:v>42031.375</c:v>
                </c:pt>
                <c:pt idx="634">
                  <c:v>42031.416666666664</c:v>
                </c:pt>
                <c:pt idx="635">
                  <c:v>42031.458333333336</c:v>
                </c:pt>
                <c:pt idx="636">
                  <c:v>42031.5</c:v>
                </c:pt>
                <c:pt idx="637">
                  <c:v>42031.541666666664</c:v>
                </c:pt>
                <c:pt idx="638">
                  <c:v>42031.583333333336</c:v>
                </c:pt>
                <c:pt idx="639">
                  <c:v>42031.625</c:v>
                </c:pt>
                <c:pt idx="640">
                  <c:v>42031.666666666664</c:v>
                </c:pt>
                <c:pt idx="641">
                  <c:v>42031.708333333336</c:v>
                </c:pt>
                <c:pt idx="642">
                  <c:v>42031.75</c:v>
                </c:pt>
                <c:pt idx="643">
                  <c:v>42031.791666666664</c:v>
                </c:pt>
                <c:pt idx="644">
                  <c:v>42031.833333333336</c:v>
                </c:pt>
                <c:pt idx="645">
                  <c:v>42031.875</c:v>
                </c:pt>
                <c:pt idx="646">
                  <c:v>42031.916666666664</c:v>
                </c:pt>
                <c:pt idx="647">
                  <c:v>42031.958333333336</c:v>
                </c:pt>
                <c:pt idx="648">
                  <c:v>42032</c:v>
                </c:pt>
                <c:pt idx="649">
                  <c:v>42032.041666666664</c:v>
                </c:pt>
                <c:pt idx="650">
                  <c:v>42032.083333333336</c:v>
                </c:pt>
                <c:pt idx="651">
                  <c:v>42032.125</c:v>
                </c:pt>
                <c:pt idx="652">
                  <c:v>42032.166666666664</c:v>
                </c:pt>
                <c:pt idx="653">
                  <c:v>42032.208333333336</c:v>
                </c:pt>
                <c:pt idx="654">
                  <c:v>42032.25</c:v>
                </c:pt>
                <c:pt idx="655">
                  <c:v>42032.291666666664</c:v>
                </c:pt>
                <c:pt idx="656">
                  <c:v>42032.333333333336</c:v>
                </c:pt>
                <c:pt idx="657">
                  <c:v>42032.375</c:v>
                </c:pt>
                <c:pt idx="658">
                  <c:v>42032.416666666664</c:v>
                </c:pt>
                <c:pt idx="659">
                  <c:v>42032.458333333336</c:v>
                </c:pt>
                <c:pt idx="660">
                  <c:v>42032.5</c:v>
                </c:pt>
                <c:pt idx="661">
                  <c:v>42032.541666666664</c:v>
                </c:pt>
                <c:pt idx="662">
                  <c:v>42032.583333333336</c:v>
                </c:pt>
                <c:pt idx="663">
                  <c:v>42032.625</c:v>
                </c:pt>
                <c:pt idx="664">
                  <c:v>42032.666666666664</c:v>
                </c:pt>
                <c:pt idx="665">
                  <c:v>42032.708333333336</c:v>
                </c:pt>
                <c:pt idx="666">
                  <c:v>42032.75</c:v>
                </c:pt>
                <c:pt idx="667">
                  <c:v>42032.791666666664</c:v>
                </c:pt>
                <c:pt idx="668">
                  <c:v>42032.833333333336</c:v>
                </c:pt>
                <c:pt idx="669">
                  <c:v>42032.875</c:v>
                </c:pt>
                <c:pt idx="670">
                  <c:v>42032.916666666664</c:v>
                </c:pt>
                <c:pt idx="671">
                  <c:v>42032.958333333336</c:v>
                </c:pt>
                <c:pt idx="672">
                  <c:v>42033</c:v>
                </c:pt>
                <c:pt idx="673">
                  <c:v>42033.041666666664</c:v>
                </c:pt>
                <c:pt idx="674">
                  <c:v>42033.083333333336</c:v>
                </c:pt>
                <c:pt idx="675">
                  <c:v>42033.125</c:v>
                </c:pt>
                <c:pt idx="676">
                  <c:v>42033.166666666664</c:v>
                </c:pt>
                <c:pt idx="677">
                  <c:v>42033.208333333336</c:v>
                </c:pt>
                <c:pt idx="678">
                  <c:v>42033.25</c:v>
                </c:pt>
                <c:pt idx="679">
                  <c:v>42033.291666666664</c:v>
                </c:pt>
                <c:pt idx="680">
                  <c:v>42033.333333333336</c:v>
                </c:pt>
                <c:pt idx="681">
                  <c:v>42033.375</c:v>
                </c:pt>
                <c:pt idx="682">
                  <c:v>42033.416666666664</c:v>
                </c:pt>
                <c:pt idx="683">
                  <c:v>42033.458333333336</c:v>
                </c:pt>
                <c:pt idx="684">
                  <c:v>42033.5</c:v>
                </c:pt>
                <c:pt idx="685">
                  <c:v>42033.541666666664</c:v>
                </c:pt>
                <c:pt idx="686">
                  <c:v>42033.583333333336</c:v>
                </c:pt>
                <c:pt idx="687">
                  <c:v>42033.625</c:v>
                </c:pt>
                <c:pt idx="688">
                  <c:v>42033.666666666664</c:v>
                </c:pt>
                <c:pt idx="689">
                  <c:v>42033.708333333336</c:v>
                </c:pt>
                <c:pt idx="690">
                  <c:v>42033.75</c:v>
                </c:pt>
                <c:pt idx="691">
                  <c:v>42033.791666666664</c:v>
                </c:pt>
                <c:pt idx="692">
                  <c:v>42033.833333333336</c:v>
                </c:pt>
                <c:pt idx="693">
                  <c:v>42033.875</c:v>
                </c:pt>
                <c:pt idx="694">
                  <c:v>42033.916666666664</c:v>
                </c:pt>
                <c:pt idx="695">
                  <c:v>42033.958333333336</c:v>
                </c:pt>
                <c:pt idx="696">
                  <c:v>42034</c:v>
                </c:pt>
                <c:pt idx="697">
                  <c:v>42034.041666666664</c:v>
                </c:pt>
                <c:pt idx="698">
                  <c:v>42034.083333333336</c:v>
                </c:pt>
                <c:pt idx="699">
                  <c:v>42034.125</c:v>
                </c:pt>
                <c:pt idx="700">
                  <c:v>42034.166666666664</c:v>
                </c:pt>
                <c:pt idx="701">
                  <c:v>42034.208333333336</c:v>
                </c:pt>
                <c:pt idx="702">
                  <c:v>42034.25</c:v>
                </c:pt>
                <c:pt idx="703">
                  <c:v>42034.291666666664</c:v>
                </c:pt>
                <c:pt idx="704">
                  <c:v>42034.333333333336</c:v>
                </c:pt>
                <c:pt idx="705">
                  <c:v>42034.375</c:v>
                </c:pt>
                <c:pt idx="706">
                  <c:v>42034.416666666664</c:v>
                </c:pt>
                <c:pt idx="707">
                  <c:v>42034.458333333336</c:v>
                </c:pt>
                <c:pt idx="708">
                  <c:v>42034.5</c:v>
                </c:pt>
                <c:pt idx="709">
                  <c:v>42034.541666666664</c:v>
                </c:pt>
                <c:pt idx="710">
                  <c:v>42034.583333333336</c:v>
                </c:pt>
                <c:pt idx="711">
                  <c:v>42034.625</c:v>
                </c:pt>
                <c:pt idx="712">
                  <c:v>42034.666666666664</c:v>
                </c:pt>
                <c:pt idx="713">
                  <c:v>42034.708333333336</c:v>
                </c:pt>
                <c:pt idx="714">
                  <c:v>42034.75</c:v>
                </c:pt>
                <c:pt idx="715">
                  <c:v>42034.791666666664</c:v>
                </c:pt>
                <c:pt idx="716">
                  <c:v>42034.833333333336</c:v>
                </c:pt>
                <c:pt idx="717">
                  <c:v>42034.875</c:v>
                </c:pt>
                <c:pt idx="718">
                  <c:v>42034.916666666664</c:v>
                </c:pt>
                <c:pt idx="719">
                  <c:v>42034.958333333336</c:v>
                </c:pt>
                <c:pt idx="720">
                  <c:v>42035</c:v>
                </c:pt>
                <c:pt idx="721">
                  <c:v>42035.041666666664</c:v>
                </c:pt>
                <c:pt idx="722">
                  <c:v>42035.083333333336</c:v>
                </c:pt>
                <c:pt idx="723">
                  <c:v>42035.125</c:v>
                </c:pt>
                <c:pt idx="724">
                  <c:v>42035.166666666664</c:v>
                </c:pt>
                <c:pt idx="725">
                  <c:v>42035.208333333336</c:v>
                </c:pt>
                <c:pt idx="726">
                  <c:v>42035.25</c:v>
                </c:pt>
                <c:pt idx="727">
                  <c:v>42035.291666666664</c:v>
                </c:pt>
                <c:pt idx="728">
                  <c:v>42035.333333333336</c:v>
                </c:pt>
                <c:pt idx="729">
                  <c:v>42035.375</c:v>
                </c:pt>
                <c:pt idx="730">
                  <c:v>42035.416666666664</c:v>
                </c:pt>
                <c:pt idx="731">
                  <c:v>42035.458333333336</c:v>
                </c:pt>
                <c:pt idx="732">
                  <c:v>42035.5</c:v>
                </c:pt>
                <c:pt idx="733">
                  <c:v>42035.541666666664</c:v>
                </c:pt>
                <c:pt idx="734">
                  <c:v>42035.583333333336</c:v>
                </c:pt>
                <c:pt idx="735">
                  <c:v>42035.625</c:v>
                </c:pt>
                <c:pt idx="736">
                  <c:v>42035.666666666664</c:v>
                </c:pt>
                <c:pt idx="737">
                  <c:v>42035.708333333336</c:v>
                </c:pt>
                <c:pt idx="738">
                  <c:v>42035.75</c:v>
                </c:pt>
                <c:pt idx="739">
                  <c:v>42035.791666666664</c:v>
                </c:pt>
                <c:pt idx="740">
                  <c:v>42035.833333333336</c:v>
                </c:pt>
                <c:pt idx="741">
                  <c:v>42035.875</c:v>
                </c:pt>
                <c:pt idx="742">
                  <c:v>42035.916666666664</c:v>
                </c:pt>
                <c:pt idx="743">
                  <c:v>42035.958333333336</c:v>
                </c:pt>
                <c:pt idx="744">
                  <c:v>42036</c:v>
                </c:pt>
                <c:pt idx="745">
                  <c:v>42036.041666666664</c:v>
                </c:pt>
                <c:pt idx="746">
                  <c:v>42036.083333333336</c:v>
                </c:pt>
                <c:pt idx="747">
                  <c:v>42036.125</c:v>
                </c:pt>
                <c:pt idx="748">
                  <c:v>42036.166666666664</c:v>
                </c:pt>
                <c:pt idx="749">
                  <c:v>42036.208333333336</c:v>
                </c:pt>
                <c:pt idx="750">
                  <c:v>42036.25</c:v>
                </c:pt>
                <c:pt idx="751">
                  <c:v>42036.291666666664</c:v>
                </c:pt>
                <c:pt idx="752">
                  <c:v>42036.333333333336</c:v>
                </c:pt>
                <c:pt idx="753">
                  <c:v>42036.375</c:v>
                </c:pt>
                <c:pt idx="754">
                  <c:v>42036.416666666664</c:v>
                </c:pt>
                <c:pt idx="755">
                  <c:v>42036.458333333336</c:v>
                </c:pt>
                <c:pt idx="756">
                  <c:v>42036.5</c:v>
                </c:pt>
                <c:pt idx="757">
                  <c:v>42036.541666666664</c:v>
                </c:pt>
                <c:pt idx="758">
                  <c:v>42036.583333333336</c:v>
                </c:pt>
                <c:pt idx="759">
                  <c:v>42036.625</c:v>
                </c:pt>
                <c:pt idx="760">
                  <c:v>42036.666666666664</c:v>
                </c:pt>
                <c:pt idx="761">
                  <c:v>42036.708333333336</c:v>
                </c:pt>
                <c:pt idx="762">
                  <c:v>42036.75</c:v>
                </c:pt>
                <c:pt idx="763">
                  <c:v>42036.791666666664</c:v>
                </c:pt>
                <c:pt idx="764">
                  <c:v>42036.833333333336</c:v>
                </c:pt>
                <c:pt idx="765">
                  <c:v>42036.875</c:v>
                </c:pt>
                <c:pt idx="766">
                  <c:v>42036.916666666664</c:v>
                </c:pt>
                <c:pt idx="767">
                  <c:v>42036.958333333336</c:v>
                </c:pt>
                <c:pt idx="768">
                  <c:v>42037</c:v>
                </c:pt>
                <c:pt idx="769">
                  <c:v>42037.041666666664</c:v>
                </c:pt>
                <c:pt idx="770">
                  <c:v>42037.083333333336</c:v>
                </c:pt>
                <c:pt idx="771">
                  <c:v>42037.125</c:v>
                </c:pt>
                <c:pt idx="772">
                  <c:v>42037.166666666664</c:v>
                </c:pt>
                <c:pt idx="773">
                  <c:v>42037.208333333336</c:v>
                </c:pt>
                <c:pt idx="774">
                  <c:v>42037.25</c:v>
                </c:pt>
                <c:pt idx="775">
                  <c:v>42037.291666666664</c:v>
                </c:pt>
                <c:pt idx="776">
                  <c:v>42037.333333333336</c:v>
                </c:pt>
                <c:pt idx="777">
                  <c:v>42037.375</c:v>
                </c:pt>
                <c:pt idx="778">
                  <c:v>42037.416666666664</c:v>
                </c:pt>
                <c:pt idx="779">
                  <c:v>42037.458333333336</c:v>
                </c:pt>
                <c:pt idx="780">
                  <c:v>42037.5</c:v>
                </c:pt>
                <c:pt idx="781">
                  <c:v>42037.541666666664</c:v>
                </c:pt>
                <c:pt idx="782">
                  <c:v>42037.583333333336</c:v>
                </c:pt>
                <c:pt idx="783">
                  <c:v>42037.625</c:v>
                </c:pt>
                <c:pt idx="784">
                  <c:v>42037.666666666664</c:v>
                </c:pt>
                <c:pt idx="785">
                  <c:v>42037.708333333336</c:v>
                </c:pt>
                <c:pt idx="786">
                  <c:v>42037.75</c:v>
                </c:pt>
                <c:pt idx="787">
                  <c:v>42037.791666666664</c:v>
                </c:pt>
                <c:pt idx="788">
                  <c:v>42037.833333333336</c:v>
                </c:pt>
                <c:pt idx="789">
                  <c:v>42037.875</c:v>
                </c:pt>
                <c:pt idx="790">
                  <c:v>42037.916666666664</c:v>
                </c:pt>
                <c:pt idx="791">
                  <c:v>42037.958333333336</c:v>
                </c:pt>
                <c:pt idx="792">
                  <c:v>42038</c:v>
                </c:pt>
                <c:pt idx="793">
                  <c:v>42038.041666666664</c:v>
                </c:pt>
                <c:pt idx="794">
                  <c:v>42038.083333333336</c:v>
                </c:pt>
                <c:pt idx="795">
                  <c:v>42038.125</c:v>
                </c:pt>
                <c:pt idx="796">
                  <c:v>42038.166666666664</c:v>
                </c:pt>
                <c:pt idx="797">
                  <c:v>42038.208333333336</c:v>
                </c:pt>
                <c:pt idx="798">
                  <c:v>42038.25</c:v>
                </c:pt>
                <c:pt idx="799">
                  <c:v>42038.291666666664</c:v>
                </c:pt>
                <c:pt idx="800">
                  <c:v>42038.333333333336</c:v>
                </c:pt>
                <c:pt idx="801">
                  <c:v>42038.375</c:v>
                </c:pt>
                <c:pt idx="802">
                  <c:v>42038.416666666664</c:v>
                </c:pt>
                <c:pt idx="803">
                  <c:v>42038.458333333336</c:v>
                </c:pt>
                <c:pt idx="804">
                  <c:v>42038.5</c:v>
                </c:pt>
                <c:pt idx="805">
                  <c:v>42038.541666666664</c:v>
                </c:pt>
                <c:pt idx="806">
                  <c:v>42038.583333333336</c:v>
                </c:pt>
                <c:pt idx="807">
                  <c:v>42038.625</c:v>
                </c:pt>
                <c:pt idx="808">
                  <c:v>42038.666666666664</c:v>
                </c:pt>
                <c:pt idx="809">
                  <c:v>42038.708333333336</c:v>
                </c:pt>
                <c:pt idx="810">
                  <c:v>42038.75</c:v>
                </c:pt>
                <c:pt idx="811">
                  <c:v>42038.791666666664</c:v>
                </c:pt>
                <c:pt idx="812">
                  <c:v>42038.833333333336</c:v>
                </c:pt>
                <c:pt idx="813">
                  <c:v>42038.875</c:v>
                </c:pt>
                <c:pt idx="814">
                  <c:v>42038.916666666664</c:v>
                </c:pt>
                <c:pt idx="815">
                  <c:v>42038.958333333336</c:v>
                </c:pt>
                <c:pt idx="816">
                  <c:v>42039</c:v>
                </c:pt>
                <c:pt idx="817">
                  <c:v>42039.041666666664</c:v>
                </c:pt>
                <c:pt idx="818">
                  <c:v>42039.083333333336</c:v>
                </c:pt>
                <c:pt idx="819">
                  <c:v>42039.125</c:v>
                </c:pt>
                <c:pt idx="820">
                  <c:v>42039.166666666664</c:v>
                </c:pt>
                <c:pt idx="821">
                  <c:v>42039.208333333336</c:v>
                </c:pt>
                <c:pt idx="822">
                  <c:v>42039.25</c:v>
                </c:pt>
                <c:pt idx="823">
                  <c:v>42039.291666666664</c:v>
                </c:pt>
                <c:pt idx="824">
                  <c:v>42039.333333333336</c:v>
                </c:pt>
                <c:pt idx="825">
                  <c:v>42039.375</c:v>
                </c:pt>
                <c:pt idx="826">
                  <c:v>42039.416666666664</c:v>
                </c:pt>
                <c:pt idx="827">
                  <c:v>42039.458333333336</c:v>
                </c:pt>
                <c:pt idx="828">
                  <c:v>42039.5</c:v>
                </c:pt>
                <c:pt idx="829">
                  <c:v>42039.541666666664</c:v>
                </c:pt>
                <c:pt idx="830">
                  <c:v>42039.583333333336</c:v>
                </c:pt>
                <c:pt idx="831">
                  <c:v>42039.625</c:v>
                </c:pt>
                <c:pt idx="832">
                  <c:v>42039.666666666664</c:v>
                </c:pt>
                <c:pt idx="833">
                  <c:v>42039.708333333336</c:v>
                </c:pt>
                <c:pt idx="834">
                  <c:v>42039.75</c:v>
                </c:pt>
                <c:pt idx="835">
                  <c:v>42039.791666666664</c:v>
                </c:pt>
                <c:pt idx="836">
                  <c:v>42039.833333333336</c:v>
                </c:pt>
                <c:pt idx="837">
                  <c:v>42039.875</c:v>
                </c:pt>
                <c:pt idx="838">
                  <c:v>42039.916666666664</c:v>
                </c:pt>
                <c:pt idx="839">
                  <c:v>42039.958333333336</c:v>
                </c:pt>
                <c:pt idx="840">
                  <c:v>42040</c:v>
                </c:pt>
                <c:pt idx="841">
                  <c:v>42040.041666666664</c:v>
                </c:pt>
                <c:pt idx="842">
                  <c:v>42040.083333333336</c:v>
                </c:pt>
                <c:pt idx="843">
                  <c:v>42040.125</c:v>
                </c:pt>
                <c:pt idx="844">
                  <c:v>42040.166666666664</c:v>
                </c:pt>
                <c:pt idx="845">
                  <c:v>42040.208333333336</c:v>
                </c:pt>
                <c:pt idx="846">
                  <c:v>42040.25</c:v>
                </c:pt>
                <c:pt idx="847">
                  <c:v>42040.291666666664</c:v>
                </c:pt>
                <c:pt idx="848">
                  <c:v>42040.333333333336</c:v>
                </c:pt>
                <c:pt idx="849">
                  <c:v>42040.375</c:v>
                </c:pt>
                <c:pt idx="850">
                  <c:v>42040.416666666664</c:v>
                </c:pt>
                <c:pt idx="851">
                  <c:v>42040.458333333336</c:v>
                </c:pt>
                <c:pt idx="852">
                  <c:v>42040.5</c:v>
                </c:pt>
                <c:pt idx="853">
                  <c:v>42040.541666666664</c:v>
                </c:pt>
                <c:pt idx="854">
                  <c:v>42040.583333333336</c:v>
                </c:pt>
                <c:pt idx="855">
                  <c:v>42040.625</c:v>
                </c:pt>
                <c:pt idx="856">
                  <c:v>42040.666666666664</c:v>
                </c:pt>
                <c:pt idx="857">
                  <c:v>42040.708333333336</c:v>
                </c:pt>
                <c:pt idx="858">
                  <c:v>42040.75</c:v>
                </c:pt>
                <c:pt idx="859">
                  <c:v>42040.791666666664</c:v>
                </c:pt>
                <c:pt idx="860">
                  <c:v>42040.833333333336</c:v>
                </c:pt>
                <c:pt idx="861">
                  <c:v>42040.875</c:v>
                </c:pt>
                <c:pt idx="862">
                  <c:v>42040.916666666664</c:v>
                </c:pt>
                <c:pt idx="863">
                  <c:v>42040.958333333336</c:v>
                </c:pt>
                <c:pt idx="864">
                  <c:v>42041</c:v>
                </c:pt>
                <c:pt idx="865">
                  <c:v>42041.041666666664</c:v>
                </c:pt>
                <c:pt idx="866">
                  <c:v>42041.083333333336</c:v>
                </c:pt>
                <c:pt idx="867">
                  <c:v>42041.125</c:v>
                </c:pt>
                <c:pt idx="868">
                  <c:v>42041.166666666664</c:v>
                </c:pt>
                <c:pt idx="869">
                  <c:v>42041.208333333336</c:v>
                </c:pt>
                <c:pt idx="870">
                  <c:v>42041.25</c:v>
                </c:pt>
                <c:pt idx="871">
                  <c:v>42041.291666666664</c:v>
                </c:pt>
                <c:pt idx="872">
                  <c:v>42041.333333333336</c:v>
                </c:pt>
                <c:pt idx="873">
                  <c:v>42041.375</c:v>
                </c:pt>
                <c:pt idx="874">
                  <c:v>42041.416666666664</c:v>
                </c:pt>
                <c:pt idx="875">
                  <c:v>42041.458333333336</c:v>
                </c:pt>
                <c:pt idx="876">
                  <c:v>42041.5</c:v>
                </c:pt>
                <c:pt idx="877">
                  <c:v>42041.541666666664</c:v>
                </c:pt>
                <c:pt idx="878">
                  <c:v>42041.583333333336</c:v>
                </c:pt>
                <c:pt idx="879">
                  <c:v>42041.625</c:v>
                </c:pt>
                <c:pt idx="880">
                  <c:v>42041.666666666664</c:v>
                </c:pt>
                <c:pt idx="881">
                  <c:v>42041.708333333336</c:v>
                </c:pt>
                <c:pt idx="882">
                  <c:v>42041.75</c:v>
                </c:pt>
                <c:pt idx="883">
                  <c:v>42041.791666666664</c:v>
                </c:pt>
                <c:pt idx="884">
                  <c:v>42041.833333333336</c:v>
                </c:pt>
                <c:pt idx="885">
                  <c:v>42041.875</c:v>
                </c:pt>
                <c:pt idx="886">
                  <c:v>42041.916666666664</c:v>
                </c:pt>
                <c:pt idx="887">
                  <c:v>42041.958333333336</c:v>
                </c:pt>
                <c:pt idx="888">
                  <c:v>42042</c:v>
                </c:pt>
                <c:pt idx="889">
                  <c:v>42042.041666666664</c:v>
                </c:pt>
                <c:pt idx="890">
                  <c:v>42042.083333333336</c:v>
                </c:pt>
                <c:pt idx="891">
                  <c:v>42042.125</c:v>
                </c:pt>
                <c:pt idx="892">
                  <c:v>42042.166666666664</c:v>
                </c:pt>
                <c:pt idx="893">
                  <c:v>42042.208333333336</c:v>
                </c:pt>
                <c:pt idx="894">
                  <c:v>42042.25</c:v>
                </c:pt>
                <c:pt idx="895">
                  <c:v>42042.291666666664</c:v>
                </c:pt>
                <c:pt idx="896">
                  <c:v>42042.333333333336</c:v>
                </c:pt>
                <c:pt idx="897">
                  <c:v>42042.375</c:v>
                </c:pt>
                <c:pt idx="898">
                  <c:v>42042.416666666664</c:v>
                </c:pt>
                <c:pt idx="899">
                  <c:v>42042.458333333336</c:v>
                </c:pt>
                <c:pt idx="900">
                  <c:v>42042.5</c:v>
                </c:pt>
                <c:pt idx="901">
                  <c:v>42042.541666666664</c:v>
                </c:pt>
                <c:pt idx="902">
                  <c:v>42042.583333333336</c:v>
                </c:pt>
                <c:pt idx="903">
                  <c:v>42042.625</c:v>
                </c:pt>
                <c:pt idx="904">
                  <c:v>42042.666666666664</c:v>
                </c:pt>
                <c:pt idx="905">
                  <c:v>42042.708333333336</c:v>
                </c:pt>
                <c:pt idx="906">
                  <c:v>42042.75</c:v>
                </c:pt>
                <c:pt idx="907">
                  <c:v>42042.791666666664</c:v>
                </c:pt>
                <c:pt idx="908">
                  <c:v>42042.833333333336</c:v>
                </c:pt>
                <c:pt idx="909">
                  <c:v>42042.875</c:v>
                </c:pt>
                <c:pt idx="910">
                  <c:v>42042.916666666664</c:v>
                </c:pt>
                <c:pt idx="911">
                  <c:v>42042.958333333336</c:v>
                </c:pt>
                <c:pt idx="912">
                  <c:v>42043</c:v>
                </c:pt>
                <c:pt idx="913">
                  <c:v>42043.041666666664</c:v>
                </c:pt>
                <c:pt idx="914">
                  <c:v>42043.083333333336</c:v>
                </c:pt>
                <c:pt idx="915">
                  <c:v>42043.125</c:v>
                </c:pt>
                <c:pt idx="916">
                  <c:v>42043.166666666664</c:v>
                </c:pt>
                <c:pt idx="917">
                  <c:v>42043.208333333336</c:v>
                </c:pt>
                <c:pt idx="918">
                  <c:v>42043.25</c:v>
                </c:pt>
                <c:pt idx="919">
                  <c:v>42043.291666666664</c:v>
                </c:pt>
                <c:pt idx="920">
                  <c:v>42043.333333333336</c:v>
                </c:pt>
                <c:pt idx="921">
                  <c:v>42043.375</c:v>
                </c:pt>
                <c:pt idx="922">
                  <c:v>42043.416666666664</c:v>
                </c:pt>
                <c:pt idx="923">
                  <c:v>42043.458333333336</c:v>
                </c:pt>
                <c:pt idx="924">
                  <c:v>42043.5</c:v>
                </c:pt>
                <c:pt idx="925">
                  <c:v>42043.541666666664</c:v>
                </c:pt>
                <c:pt idx="926">
                  <c:v>42043.583333333336</c:v>
                </c:pt>
                <c:pt idx="927">
                  <c:v>42043.625</c:v>
                </c:pt>
                <c:pt idx="928">
                  <c:v>42043.666666666664</c:v>
                </c:pt>
                <c:pt idx="929">
                  <c:v>42043.708333333336</c:v>
                </c:pt>
                <c:pt idx="930">
                  <c:v>42043.75</c:v>
                </c:pt>
                <c:pt idx="931">
                  <c:v>42043.791666666664</c:v>
                </c:pt>
                <c:pt idx="932">
                  <c:v>42043.833333333336</c:v>
                </c:pt>
                <c:pt idx="933">
                  <c:v>42043.875</c:v>
                </c:pt>
                <c:pt idx="934">
                  <c:v>42043.916666666664</c:v>
                </c:pt>
                <c:pt idx="935">
                  <c:v>42043.958333333336</c:v>
                </c:pt>
                <c:pt idx="936">
                  <c:v>42044</c:v>
                </c:pt>
                <c:pt idx="937">
                  <c:v>42044.041666666664</c:v>
                </c:pt>
                <c:pt idx="938">
                  <c:v>42044.083333333336</c:v>
                </c:pt>
                <c:pt idx="939">
                  <c:v>42044.125</c:v>
                </c:pt>
                <c:pt idx="940">
                  <c:v>42044.166666666664</c:v>
                </c:pt>
                <c:pt idx="941">
                  <c:v>42044.208333333336</c:v>
                </c:pt>
                <c:pt idx="942">
                  <c:v>42044.25</c:v>
                </c:pt>
                <c:pt idx="943">
                  <c:v>42044.291666666664</c:v>
                </c:pt>
                <c:pt idx="944">
                  <c:v>42044.333333333336</c:v>
                </c:pt>
                <c:pt idx="945">
                  <c:v>42044.375</c:v>
                </c:pt>
                <c:pt idx="946">
                  <c:v>42044.416666666664</c:v>
                </c:pt>
                <c:pt idx="947">
                  <c:v>42044.458333333336</c:v>
                </c:pt>
                <c:pt idx="948">
                  <c:v>42044.5</c:v>
                </c:pt>
                <c:pt idx="949">
                  <c:v>42044.541666666664</c:v>
                </c:pt>
                <c:pt idx="950">
                  <c:v>42044.583333333336</c:v>
                </c:pt>
                <c:pt idx="951">
                  <c:v>42044.625</c:v>
                </c:pt>
                <c:pt idx="952">
                  <c:v>42044.666666666664</c:v>
                </c:pt>
                <c:pt idx="953">
                  <c:v>42044.708333333336</c:v>
                </c:pt>
                <c:pt idx="954">
                  <c:v>42044.75</c:v>
                </c:pt>
                <c:pt idx="955">
                  <c:v>42044.791666666664</c:v>
                </c:pt>
                <c:pt idx="956">
                  <c:v>42044.833333333336</c:v>
                </c:pt>
                <c:pt idx="957">
                  <c:v>42044.875</c:v>
                </c:pt>
                <c:pt idx="958">
                  <c:v>42044.916666666664</c:v>
                </c:pt>
                <c:pt idx="959">
                  <c:v>42044.958333333336</c:v>
                </c:pt>
                <c:pt idx="960">
                  <c:v>42045</c:v>
                </c:pt>
                <c:pt idx="961">
                  <c:v>42045.041666666664</c:v>
                </c:pt>
                <c:pt idx="962">
                  <c:v>42045.083333333336</c:v>
                </c:pt>
                <c:pt idx="963">
                  <c:v>42045.125</c:v>
                </c:pt>
                <c:pt idx="964">
                  <c:v>42045.166666666664</c:v>
                </c:pt>
                <c:pt idx="965">
                  <c:v>42045.208333333336</c:v>
                </c:pt>
                <c:pt idx="966">
                  <c:v>42045.25</c:v>
                </c:pt>
                <c:pt idx="967">
                  <c:v>42045.291666666664</c:v>
                </c:pt>
                <c:pt idx="968">
                  <c:v>42045.333333333336</c:v>
                </c:pt>
                <c:pt idx="969">
                  <c:v>42045.375</c:v>
                </c:pt>
                <c:pt idx="970">
                  <c:v>42045.416666666664</c:v>
                </c:pt>
                <c:pt idx="971">
                  <c:v>42045.458333333336</c:v>
                </c:pt>
                <c:pt idx="972">
                  <c:v>42045.5</c:v>
                </c:pt>
                <c:pt idx="973">
                  <c:v>42045.541666666664</c:v>
                </c:pt>
                <c:pt idx="974">
                  <c:v>42045.583333333336</c:v>
                </c:pt>
                <c:pt idx="975">
                  <c:v>42045.625</c:v>
                </c:pt>
                <c:pt idx="976">
                  <c:v>42045.666666666664</c:v>
                </c:pt>
                <c:pt idx="977">
                  <c:v>42045.708333333336</c:v>
                </c:pt>
                <c:pt idx="978">
                  <c:v>42045.75</c:v>
                </c:pt>
                <c:pt idx="979">
                  <c:v>42045.791666666664</c:v>
                </c:pt>
                <c:pt idx="980">
                  <c:v>42045.833333333336</c:v>
                </c:pt>
                <c:pt idx="981">
                  <c:v>42045.875</c:v>
                </c:pt>
                <c:pt idx="982">
                  <c:v>42045.916666666664</c:v>
                </c:pt>
                <c:pt idx="983">
                  <c:v>42045.958333333336</c:v>
                </c:pt>
                <c:pt idx="984">
                  <c:v>42046</c:v>
                </c:pt>
                <c:pt idx="985">
                  <c:v>42046.041666666664</c:v>
                </c:pt>
                <c:pt idx="986">
                  <c:v>42046.083333333336</c:v>
                </c:pt>
                <c:pt idx="987">
                  <c:v>42046.125</c:v>
                </c:pt>
                <c:pt idx="988">
                  <c:v>42046.166666666664</c:v>
                </c:pt>
                <c:pt idx="989">
                  <c:v>42046.208333333336</c:v>
                </c:pt>
                <c:pt idx="990">
                  <c:v>42046.25</c:v>
                </c:pt>
                <c:pt idx="991">
                  <c:v>42046.291666666664</c:v>
                </c:pt>
                <c:pt idx="992">
                  <c:v>42046.333333333336</c:v>
                </c:pt>
                <c:pt idx="993">
                  <c:v>42046.375</c:v>
                </c:pt>
                <c:pt idx="994">
                  <c:v>42046.416666666664</c:v>
                </c:pt>
                <c:pt idx="995">
                  <c:v>42046.458333333336</c:v>
                </c:pt>
                <c:pt idx="996">
                  <c:v>42046.5</c:v>
                </c:pt>
                <c:pt idx="997">
                  <c:v>42046.541666666664</c:v>
                </c:pt>
                <c:pt idx="998">
                  <c:v>42046.583333333336</c:v>
                </c:pt>
                <c:pt idx="999">
                  <c:v>42046.625</c:v>
                </c:pt>
                <c:pt idx="1000">
                  <c:v>42046.666666666664</c:v>
                </c:pt>
                <c:pt idx="1001">
                  <c:v>42046.708333333336</c:v>
                </c:pt>
                <c:pt idx="1002">
                  <c:v>42046.75</c:v>
                </c:pt>
                <c:pt idx="1003">
                  <c:v>42046.791666666664</c:v>
                </c:pt>
                <c:pt idx="1004">
                  <c:v>42046.833333333336</c:v>
                </c:pt>
                <c:pt idx="1005">
                  <c:v>42046.875</c:v>
                </c:pt>
                <c:pt idx="1006">
                  <c:v>42046.916666666664</c:v>
                </c:pt>
                <c:pt idx="1007">
                  <c:v>42046.958333333336</c:v>
                </c:pt>
                <c:pt idx="1008">
                  <c:v>42047</c:v>
                </c:pt>
                <c:pt idx="1009">
                  <c:v>42047.041666666664</c:v>
                </c:pt>
                <c:pt idx="1010">
                  <c:v>42047.083333333336</c:v>
                </c:pt>
                <c:pt idx="1011">
                  <c:v>42047.125</c:v>
                </c:pt>
                <c:pt idx="1012">
                  <c:v>42047.166666666664</c:v>
                </c:pt>
                <c:pt idx="1013">
                  <c:v>42047.208333333336</c:v>
                </c:pt>
                <c:pt idx="1014">
                  <c:v>42047.25</c:v>
                </c:pt>
                <c:pt idx="1015">
                  <c:v>42047.291666666664</c:v>
                </c:pt>
                <c:pt idx="1016">
                  <c:v>42047.333333333336</c:v>
                </c:pt>
                <c:pt idx="1017">
                  <c:v>42047.375</c:v>
                </c:pt>
                <c:pt idx="1018">
                  <c:v>42047.416666666664</c:v>
                </c:pt>
                <c:pt idx="1019">
                  <c:v>42047.458333333336</c:v>
                </c:pt>
                <c:pt idx="1020">
                  <c:v>42047.5</c:v>
                </c:pt>
                <c:pt idx="1021">
                  <c:v>42047.541666666664</c:v>
                </c:pt>
                <c:pt idx="1022">
                  <c:v>42047.583333333336</c:v>
                </c:pt>
                <c:pt idx="1023">
                  <c:v>42047.625</c:v>
                </c:pt>
                <c:pt idx="1024">
                  <c:v>42047.666666666664</c:v>
                </c:pt>
                <c:pt idx="1025">
                  <c:v>42047.708333333336</c:v>
                </c:pt>
                <c:pt idx="1026">
                  <c:v>42047.75</c:v>
                </c:pt>
                <c:pt idx="1027">
                  <c:v>42047.791666666664</c:v>
                </c:pt>
                <c:pt idx="1028">
                  <c:v>42047.833333333336</c:v>
                </c:pt>
                <c:pt idx="1029">
                  <c:v>42047.875</c:v>
                </c:pt>
                <c:pt idx="1030">
                  <c:v>42047.916666666664</c:v>
                </c:pt>
                <c:pt idx="1031">
                  <c:v>42047.958333333336</c:v>
                </c:pt>
                <c:pt idx="1032">
                  <c:v>42048</c:v>
                </c:pt>
                <c:pt idx="1033">
                  <c:v>42048.041666666664</c:v>
                </c:pt>
                <c:pt idx="1034">
                  <c:v>42048.083333333336</c:v>
                </c:pt>
                <c:pt idx="1035">
                  <c:v>42048.125</c:v>
                </c:pt>
                <c:pt idx="1036">
                  <c:v>42048.166666666664</c:v>
                </c:pt>
                <c:pt idx="1037">
                  <c:v>42048.208333333336</c:v>
                </c:pt>
                <c:pt idx="1038">
                  <c:v>42048.25</c:v>
                </c:pt>
                <c:pt idx="1039">
                  <c:v>42048.291666666664</c:v>
                </c:pt>
                <c:pt idx="1040">
                  <c:v>42048.333333333336</c:v>
                </c:pt>
                <c:pt idx="1041">
                  <c:v>42048.375</c:v>
                </c:pt>
                <c:pt idx="1042">
                  <c:v>42048.416666666664</c:v>
                </c:pt>
                <c:pt idx="1043">
                  <c:v>42048.458333333336</c:v>
                </c:pt>
                <c:pt idx="1044">
                  <c:v>42048.5</c:v>
                </c:pt>
                <c:pt idx="1045">
                  <c:v>42048.541666666664</c:v>
                </c:pt>
                <c:pt idx="1046">
                  <c:v>42048.583333333336</c:v>
                </c:pt>
                <c:pt idx="1047">
                  <c:v>42048.625</c:v>
                </c:pt>
                <c:pt idx="1048">
                  <c:v>42048.666666666664</c:v>
                </c:pt>
                <c:pt idx="1049">
                  <c:v>42048.708333333336</c:v>
                </c:pt>
                <c:pt idx="1050">
                  <c:v>42048.75</c:v>
                </c:pt>
                <c:pt idx="1051">
                  <c:v>42048.791666666664</c:v>
                </c:pt>
                <c:pt idx="1052">
                  <c:v>42048.833333333336</c:v>
                </c:pt>
                <c:pt idx="1053">
                  <c:v>42048.875</c:v>
                </c:pt>
                <c:pt idx="1054">
                  <c:v>42048.916666666664</c:v>
                </c:pt>
                <c:pt idx="1055">
                  <c:v>42048.958333333336</c:v>
                </c:pt>
                <c:pt idx="1056">
                  <c:v>42049</c:v>
                </c:pt>
                <c:pt idx="1057">
                  <c:v>42049.041666666664</c:v>
                </c:pt>
                <c:pt idx="1058">
                  <c:v>42049.083333333336</c:v>
                </c:pt>
                <c:pt idx="1059">
                  <c:v>42049.125</c:v>
                </c:pt>
                <c:pt idx="1060">
                  <c:v>42049.166666666664</c:v>
                </c:pt>
                <c:pt idx="1061">
                  <c:v>42049.208333333336</c:v>
                </c:pt>
                <c:pt idx="1062">
                  <c:v>42049.25</c:v>
                </c:pt>
                <c:pt idx="1063">
                  <c:v>42049.291666666664</c:v>
                </c:pt>
                <c:pt idx="1064">
                  <c:v>42049.333333333336</c:v>
                </c:pt>
                <c:pt idx="1065">
                  <c:v>42049.375</c:v>
                </c:pt>
                <c:pt idx="1066">
                  <c:v>42049.416666666664</c:v>
                </c:pt>
                <c:pt idx="1067">
                  <c:v>42049.458333333336</c:v>
                </c:pt>
                <c:pt idx="1068">
                  <c:v>42049.5</c:v>
                </c:pt>
                <c:pt idx="1069">
                  <c:v>42049.541666666664</c:v>
                </c:pt>
                <c:pt idx="1070">
                  <c:v>42049.583333333336</c:v>
                </c:pt>
                <c:pt idx="1071">
                  <c:v>42049.625</c:v>
                </c:pt>
                <c:pt idx="1072">
                  <c:v>42049.666666666664</c:v>
                </c:pt>
                <c:pt idx="1073">
                  <c:v>42049.708333333336</c:v>
                </c:pt>
                <c:pt idx="1074">
                  <c:v>42049.75</c:v>
                </c:pt>
                <c:pt idx="1075">
                  <c:v>42049.791666666664</c:v>
                </c:pt>
                <c:pt idx="1076">
                  <c:v>42049.833333333336</c:v>
                </c:pt>
                <c:pt idx="1077">
                  <c:v>42049.875</c:v>
                </c:pt>
                <c:pt idx="1078">
                  <c:v>42049.916666666664</c:v>
                </c:pt>
                <c:pt idx="1079">
                  <c:v>42049.958333333336</c:v>
                </c:pt>
                <c:pt idx="1080">
                  <c:v>42050</c:v>
                </c:pt>
                <c:pt idx="1081">
                  <c:v>42050.041666666664</c:v>
                </c:pt>
                <c:pt idx="1082">
                  <c:v>42050.083333333336</c:v>
                </c:pt>
                <c:pt idx="1083">
                  <c:v>42050.125</c:v>
                </c:pt>
                <c:pt idx="1084">
                  <c:v>42050.166666666664</c:v>
                </c:pt>
                <c:pt idx="1085">
                  <c:v>42050.208333333336</c:v>
                </c:pt>
                <c:pt idx="1086">
                  <c:v>42050.25</c:v>
                </c:pt>
                <c:pt idx="1087">
                  <c:v>42050.291666666664</c:v>
                </c:pt>
                <c:pt idx="1088">
                  <c:v>42050.333333333336</c:v>
                </c:pt>
                <c:pt idx="1089">
                  <c:v>42050.375</c:v>
                </c:pt>
                <c:pt idx="1090">
                  <c:v>42050.416666666664</c:v>
                </c:pt>
                <c:pt idx="1091">
                  <c:v>42050.458333333336</c:v>
                </c:pt>
                <c:pt idx="1092">
                  <c:v>42050.5</c:v>
                </c:pt>
                <c:pt idx="1093">
                  <c:v>42050.541666666664</c:v>
                </c:pt>
                <c:pt idx="1094">
                  <c:v>42050.583333333336</c:v>
                </c:pt>
                <c:pt idx="1095">
                  <c:v>42050.625</c:v>
                </c:pt>
                <c:pt idx="1096">
                  <c:v>42050.666666666664</c:v>
                </c:pt>
                <c:pt idx="1097">
                  <c:v>42050.708333333336</c:v>
                </c:pt>
                <c:pt idx="1098">
                  <c:v>42050.75</c:v>
                </c:pt>
                <c:pt idx="1099">
                  <c:v>42050.791666666664</c:v>
                </c:pt>
                <c:pt idx="1100">
                  <c:v>42050.833333333336</c:v>
                </c:pt>
                <c:pt idx="1101">
                  <c:v>42050.875</c:v>
                </c:pt>
                <c:pt idx="1102">
                  <c:v>42050.916666666664</c:v>
                </c:pt>
                <c:pt idx="1103">
                  <c:v>42050.958333333336</c:v>
                </c:pt>
                <c:pt idx="1104">
                  <c:v>42051</c:v>
                </c:pt>
                <c:pt idx="1105">
                  <c:v>42051.041666666664</c:v>
                </c:pt>
                <c:pt idx="1106">
                  <c:v>42051.083333333336</c:v>
                </c:pt>
                <c:pt idx="1107">
                  <c:v>42051.125</c:v>
                </c:pt>
                <c:pt idx="1108">
                  <c:v>42051.166666666664</c:v>
                </c:pt>
                <c:pt idx="1109">
                  <c:v>42051.208333333336</c:v>
                </c:pt>
                <c:pt idx="1110">
                  <c:v>42051.25</c:v>
                </c:pt>
                <c:pt idx="1111">
                  <c:v>42051.291666666664</c:v>
                </c:pt>
                <c:pt idx="1112">
                  <c:v>42051.333333333336</c:v>
                </c:pt>
                <c:pt idx="1113">
                  <c:v>42051.375</c:v>
                </c:pt>
                <c:pt idx="1114">
                  <c:v>42051.416666666664</c:v>
                </c:pt>
                <c:pt idx="1115">
                  <c:v>42051.458333333336</c:v>
                </c:pt>
                <c:pt idx="1116">
                  <c:v>42051.5</c:v>
                </c:pt>
                <c:pt idx="1117">
                  <c:v>42051.541666666664</c:v>
                </c:pt>
                <c:pt idx="1118">
                  <c:v>42051.583333333336</c:v>
                </c:pt>
                <c:pt idx="1119">
                  <c:v>42051.625</c:v>
                </c:pt>
                <c:pt idx="1120">
                  <c:v>42051.666666666664</c:v>
                </c:pt>
                <c:pt idx="1121">
                  <c:v>42051.708333333336</c:v>
                </c:pt>
                <c:pt idx="1122">
                  <c:v>42051.75</c:v>
                </c:pt>
                <c:pt idx="1123">
                  <c:v>42051.791666666664</c:v>
                </c:pt>
                <c:pt idx="1124">
                  <c:v>42051.833333333336</c:v>
                </c:pt>
                <c:pt idx="1125">
                  <c:v>42051.875</c:v>
                </c:pt>
                <c:pt idx="1126">
                  <c:v>42051.916666666664</c:v>
                </c:pt>
                <c:pt idx="1127">
                  <c:v>42051.958333333336</c:v>
                </c:pt>
                <c:pt idx="1128">
                  <c:v>42052</c:v>
                </c:pt>
                <c:pt idx="1129">
                  <c:v>42052.041666666664</c:v>
                </c:pt>
                <c:pt idx="1130">
                  <c:v>42052.083333333336</c:v>
                </c:pt>
                <c:pt idx="1131">
                  <c:v>42052.125</c:v>
                </c:pt>
                <c:pt idx="1132">
                  <c:v>42052.166666666664</c:v>
                </c:pt>
                <c:pt idx="1133">
                  <c:v>42052.208333333336</c:v>
                </c:pt>
                <c:pt idx="1134">
                  <c:v>42052.25</c:v>
                </c:pt>
                <c:pt idx="1135">
                  <c:v>42052.291666666664</c:v>
                </c:pt>
                <c:pt idx="1136">
                  <c:v>42052.333333333336</c:v>
                </c:pt>
                <c:pt idx="1137">
                  <c:v>42052.375</c:v>
                </c:pt>
                <c:pt idx="1138">
                  <c:v>42052.416666666664</c:v>
                </c:pt>
                <c:pt idx="1139">
                  <c:v>42052.458333333336</c:v>
                </c:pt>
                <c:pt idx="1140">
                  <c:v>42052.5</c:v>
                </c:pt>
                <c:pt idx="1141">
                  <c:v>42052.541666666664</c:v>
                </c:pt>
                <c:pt idx="1142">
                  <c:v>42052.583333333336</c:v>
                </c:pt>
                <c:pt idx="1143">
                  <c:v>42052.625</c:v>
                </c:pt>
                <c:pt idx="1144">
                  <c:v>42052.666666666664</c:v>
                </c:pt>
                <c:pt idx="1145">
                  <c:v>42052.708333333336</c:v>
                </c:pt>
                <c:pt idx="1146">
                  <c:v>42052.75</c:v>
                </c:pt>
                <c:pt idx="1147">
                  <c:v>42052.791666666664</c:v>
                </c:pt>
                <c:pt idx="1148">
                  <c:v>42052.833333333336</c:v>
                </c:pt>
                <c:pt idx="1149">
                  <c:v>42052.875</c:v>
                </c:pt>
                <c:pt idx="1150">
                  <c:v>42052.916666666664</c:v>
                </c:pt>
                <c:pt idx="1151">
                  <c:v>42052.958333333336</c:v>
                </c:pt>
                <c:pt idx="1152">
                  <c:v>42053</c:v>
                </c:pt>
                <c:pt idx="1153">
                  <c:v>42053.041666666664</c:v>
                </c:pt>
                <c:pt idx="1154">
                  <c:v>42053.083333333336</c:v>
                </c:pt>
                <c:pt idx="1155">
                  <c:v>42053.125</c:v>
                </c:pt>
                <c:pt idx="1156">
                  <c:v>42053.166666666664</c:v>
                </c:pt>
                <c:pt idx="1157">
                  <c:v>42053.208333333336</c:v>
                </c:pt>
                <c:pt idx="1158">
                  <c:v>42053.25</c:v>
                </c:pt>
                <c:pt idx="1159">
                  <c:v>42053.291666666664</c:v>
                </c:pt>
                <c:pt idx="1160">
                  <c:v>42053.333333333336</c:v>
                </c:pt>
                <c:pt idx="1161">
                  <c:v>42053.375</c:v>
                </c:pt>
                <c:pt idx="1162">
                  <c:v>42053.416666666664</c:v>
                </c:pt>
                <c:pt idx="1163">
                  <c:v>42053.458333333336</c:v>
                </c:pt>
                <c:pt idx="1164">
                  <c:v>42053.5</c:v>
                </c:pt>
                <c:pt idx="1165">
                  <c:v>42053.541666666664</c:v>
                </c:pt>
                <c:pt idx="1166">
                  <c:v>42053.583333333336</c:v>
                </c:pt>
                <c:pt idx="1167">
                  <c:v>42053.625</c:v>
                </c:pt>
                <c:pt idx="1168">
                  <c:v>42053.666666666664</c:v>
                </c:pt>
                <c:pt idx="1169">
                  <c:v>42053.708333333336</c:v>
                </c:pt>
                <c:pt idx="1170">
                  <c:v>42053.75</c:v>
                </c:pt>
                <c:pt idx="1171">
                  <c:v>42053.791666666664</c:v>
                </c:pt>
                <c:pt idx="1172">
                  <c:v>42053.833333333336</c:v>
                </c:pt>
                <c:pt idx="1173">
                  <c:v>42053.875</c:v>
                </c:pt>
                <c:pt idx="1174">
                  <c:v>42053.916666666664</c:v>
                </c:pt>
                <c:pt idx="1175">
                  <c:v>42053.958333333336</c:v>
                </c:pt>
                <c:pt idx="1176">
                  <c:v>42054</c:v>
                </c:pt>
                <c:pt idx="1177">
                  <c:v>42054.041666666664</c:v>
                </c:pt>
                <c:pt idx="1178">
                  <c:v>42054.083333333336</c:v>
                </c:pt>
                <c:pt idx="1179">
                  <c:v>42054.125</c:v>
                </c:pt>
                <c:pt idx="1180">
                  <c:v>42054.166666666664</c:v>
                </c:pt>
                <c:pt idx="1181">
                  <c:v>42054.208333333336</c:v>
                </c:pt>
                <c:pt idx="1182">
                  <c:v>42054.25</c:v>
                </c:pt>
                <c:pt idx="1183">
                  <c:v>42054.291666666664</c:v>
                </c:pt>
                <c:pt idx="1184">
                  <c:v>42054.333333333336</c:v>
                </c:pt>
                <c:pt idx="1185">
                  <c:v>42054.375</c:v>
                </c:pt>
                <c:pt idx="1186">
                  <c:v>42054.416666666664</c:v>
                </c:pt>
                <c:pt idx="1187">
                  <c:v>42054.458333333336</c:v>
                </c:pt>
                <c:pt idx="1188">
                  <c:v>42054.5</c:v>
                </c:pt>
                <c:pt idx="1189">
                  <c:v>42054.541666666664</c:v>
                </c:pt>
                <c:pt idx="1190">
                  <c:v>42054.583333333336</c:v>
                </c:pt>
                <c:pt idx="1191">
                  <c:v>42054.625</c:v>
                </c:pt>
                <c:pt idx="1192">
                  <c:v>42054.666666666664</c:v>
                </c:pt>
                <c:pt idx="1193">
                  <c:v>42054.708333333336</c:v>
                </c:pt>
                <c:pt idx="1194">
                  <c:v>42054.75</c:v>
                </c:pt>
                <c:pt idx="1195">
                  <c:v>42054.791666666664</c:v>
                </c:pt>
                <c:pt idx="1196">
                  <c:v>42054.833333333336</c:v>
                </c:pt>
                <c:pt idx="1197">
                  <c:v>42054.875</c:v>
                </c:pt>
                <c:pt idx="1198">
                  <c:v>42054.916666666664</c:v>
                </c:pt>
                <c:pt idx="1199">
                  <c:v>42054.958333333336</c:v>
                </c:pt>
                <c:pt idx="1200">
                  <c:v>42055</c:v>
                </c:pt>
                <c:pt idx="1201">
                  <c:v>42055.041666666664</c:v>
                </c:pt>
                <c:pt idx="1202">
                  <c:v>42055.083333333336</c:v>
                </c:pt>
                <c:pt idx="1203">
                  <c:v>42055.125</c:v>
                </c:pt>
                <c:pt idx="1204">
                  <c:v>42055.166666666664</c:v>
                </c:pt>
                <c:pt idx="1205">
                  <c:v>42055.208333333336</c:v>
                </c:pt>
                <c:pt idx="1206">
                  <c:v>42055.25</c:v>
                </c:pt>
                <c:pt idx="1207">
                  <c:v>42055.291666666664</c:v>
                </c:pt>
                <c:pt idx="1208">
                  <c:v>42055.333333333336</c:v>
                </c:pt>
                <c:pt idx="1209">
                  <c:v>42055.375</c:v>
                </c:pt>
                <c:pt idx="1210">
                  <c:v>42055.416666666664</c:v>
                </c:pt>
                <c:pt idx="1211">
                  <c:v>42055.458333333336</c:v>
                </c:pt>
                <c:pt idx="1212">
                  <c:v>42055.5</c:v>
                </c:pt>
                <c:pt idx="1213">
                  <c:v>42055.541666666664</c:v>
                </c:pt>
                <c:pt idx="1214">
                  <c:v>42055.583333333336</c:v>
                </c:pt>
                <c:pt idx="1215">
                  <c:v>42055.625</c:v>
                </c:pt>
                <c:pt idx="1216">
                  <c:v>42055.666666666664</c:v>
                </c:pt>
                <c:pt idx="1217">
                  <c:v>42055.708333333336</c:v>
                </c:pt>
                <c:pt idx="1218">
                  <c:v>42055.75</c:v>
                </c:pt>
                <c:pt idx="1219">
                  <c:v>42055.791666666664</c:v>
                </c:pt>
                <c:pt idx="1220">
                  <c:v>42055.833333333336</c:v>
                </c:pt>
                <c:pt idx="1221">
                  <c:v>42055.875</c:v>
                </c:pt>
                <c:pt idx="1222">
                  <c:v>42055.916666666664</c:v>
                </c:pt>
                <c:pt idx="1223">
                  <c:v>42055.958333333336</c:v>
                </c:pt>
                <c:pt idx="1224">
                  <c:v>42056</c:v>
                </c:pt>
                <c:pt idx="1225">
                  <c:v>42056.041666666664</c:v>
                </c:pt>
                <c:pt idx="1226">
                  <c:v>42056.083333333336</c:v>
                </c:pt>
                <c:pt idx="1227">
                  <c:v>42056.125</c:v>
                </c:pt>
                <c:pt idx="1228">
                  <c:v>42056.166666666664</c:v>
                </c:pt>
                <c:pt idx="1229">
                  <c:v>42056.208333333336</c:v>
                </c:pt>
                <c:pt idx="1230">
                  <c:v>42056.25</c:v>
                </c:pt>
                <c:pt idx="1231">
                  <c:v>42056.291666666664</c:v>
                </c:pt>
                <c:pt idx="1232">
                  <c:v>42056.333333333336</c:v>
                </c:pt>
                <c:pt idx="1233">
                  <c:v>42056.375</c:v>
                </c:pt>
                <c:pt idx="1234">
                  <c:v>42056.416666666664</c:v>
                </c:pt>
                <c:pt idx="1235">
                  <c:v>42056.458333333336</c:v>
                </c:pt>
                <c:pt idx="1236">
                  <c:v>42056.5</c:v>
                </c:pt>
                <c:pt idx="1237">
                  <c:v>42056.541666666664</c:v>
                </c:pt>
                <c:pt idx="1238">
                  <c:v>42056.583333333336</c:v>
                </c:pt>
                <c:pt idx="1239">
                  <c:v>42056.625</c:v>
                </c:pt>
                <c:pt idx="1240">
                  <c:v>42056.666666666664</c:v>
                </c:pt>
                <c:pt idx="1241">
                  <c:v>42056.708333333336</c:v>
                </c:pt>
                <c:pt idx="1242">
                  <c:v>42056.75</c:v>
                </c:pt>
                <c:pt idx="1243">
                  <c:v>42056.791666666664</c:v>
                </c:pt>
                <c:pt idx="1244">
                  <c:v>42056.833333333336</c:v>
                </c:pt>
                <c:pt idx="1245">
                  <c:v>42056.875</c:v>
                </c:pt>
                <c:pt idx="1246">
                  <c:v>42056.916666666664</c:v>
                </c:pt>
                <c:pt idx="1247">
                  <c:v>42056.958333333336</c:v>
                </c:pt>
                <c:pt idx="1248">
                  <c:v>42057</c:v>
                </c:pt>
                <c:pt idx="1249">
                  <c:v>42057.041666666664</c:v>
                </c:pt>
                <c:pt idx="1250">
                  <c:v>42057.083333333336</c:v>
                </c:pt>
                <c:pt idx="1251">
                  <c:v>42057.125</c:v>
                </c:pt>
                <c:pt idx="1252">
                  <c:v>42057.166666666664</c:v>
                </c:pt>
                <c:pt idx="1253">
                  <c:v>42057.208333333336</c:v>
                </c:pt>
                <c:pt idx="1254">
                  <c:v>42057.25</c:v>
                </c:pt>
                <c:pt idx="1255">
                  <c:v>42057.291666666664</c:v>
                </c:pt>
                <c:pt idx="1256">
                  <c:v>42057.333333333336</c:v>
                </c:pt>
                <c:pt idx="1257">
                  <c:v>42057.375</c:v>
                </c:pt>
                <c:pt idx="1258">
                  <c:v>42057.416666666664</c:v>
                </c:pt>
                <c:pt idx="1259">
                  <c:v>42057.458333333336</c:v>
                </c:pt>
                <c:pt idx="1260">
                  <c:v>42057.5</c:v>
                </c:pt>
                <c:pt idx="1261">
                  <c:v>42057.541666666664</c:v>
                </c:pt>
                <c:pt idx="1262">
                  <c:v>42057.583333333336</c:v>
                </c:pt>
                <c:pt idx="1263">
                  <c:v>42057.625</c:v>
                </c:pt>
                <c:pt idx="1264">
                  <c:v>42057.666666666664</c:v>
                </c:pt>
                <c:pt idx="1265">
                  <c:v>42057.708333333336</c:v>
                </c:pt>
                <c:pt idx="1266">
                  <c:v>42057.75</c:v>
                </c:pt>
                <c:pt idx="1267">
                  <c:v>42057.791666666664</c:v>
                </c:pt>
                <c:pt idx="1268">
                  <c:v>42057.833333333336</c:v>
                </c:pt>
                <c:pt idx="1269">
                  <c:v>42057.875</c:v>
                </c:pt>
                <c:pt idx="1270">
                  <c:v>42057.916666666664</c:v>
                </c:pt>
                <c:pt idx="1271">
                  <c:v>42057.958333333336</c:v>
                </c:pt>
                <c:pt idx="1272">
                  <c:v>42058</c:v>
                </c:pt>
                <c:pt idx="1273">
                  <c:v>42058.041666666664</c:v>
                </c:pt>
                <c:pt idx="1274">
                  <c:v>42058.083333333336</c:v>
                </c:pt>
                <c:pt idx="1275">
                  <c:v>42058.125</c:v>
                </c:pt>
                <c:pt idx="1276">
                  <c:v>42058.166666666664</c:v>
                </c:pt>
                <c:pt idx="1277">
                  <c:v>42058.208333333336</c:v>
                </c:pt>
                <c:pt idx="1278">
                  <c:v>42058.25</c:v>
                </c:pt>
                <c:pt idx="1279">
                  <c:v>42058.291666666664</c:v>
                </c:pt>
                <c:pt idx="1280">
                  <c:v>42058.333333333336</c:v>
                </c:pt>
                <c:pt idx="1281">
                  <c:v>42058.375</c:v>
                </c:pt>
                <c:pt idx="1282">
                  <c:v>42058.416666666664</c:v>
                </c:pt>
                <c:pt idx="1283">
                  <c:v>42058.458333333336</c:v>
                </c:pt>
                <c:pt idx="1284">
                  <c:v>42058.5</c:v>
                </c:pt>
                <c:pt idx="1285">
                  <c:v>42058.541666666664</c:v>
                </c:pt>
                <c:pt idx="1286">
                  <c:v>42058.583333333336</c:v>
                </c:pt>
                <c:pt idx="1287">
                  <c:v>42058.625</c:v>
                </c:pt>
                <c:pt idx="1288">
                  <c:v>42058.666666666664</c:v>
                </c:pt>
                <c:pt idx="1289">
                  <c:v>42058.708333333336</c:v>
                </c:pt>
                <c:pt idx="1290">
                  <c:v>42058.75</c:v>
                </c:pt>
                <c:pt idx="1291">
                  <c:v>42058.791666666664</c:v>
                </c:pt>
                <c:pt idx="1292">
                  <c:v>42058.833333333336</c:v>
                </c:pt>
                <c:pt idx="1293">
                  <c:v>42058.875</c:v>
                </c:pt>
                <c:pt idx="1294">
                  <c:v>42058.916666666664</c:v>
                </c:pt>
                <c:pt idx="1295">
                  <c:v>42058.958333333336</c:v>
                </c:pt>
                <c:pt idx="1296">
                  <c:v>42059</c:v>
                </c:pt>
                <c:pt idx="1297">
                  <c:v>42059.041666666664</c:v>
                </c:pt>
                <c:pt idx="1298">
                  <c:v>42059.083333333336</c:v>
                </c:pt>
                <c:pt idx="1299">
                  <c:v>42059.125</c:v>
                </c:pt>
                <c:pt idx="1300">
                  <c:v>42059.166666666664</c:v>
                </c:pt>
                <c:pt idx="1301">
                  <c:v>42059.208333333336</c:v>
                </c:pt>
                <c:pt idx="1302">
                  <c:v>42059.25</c:v>
                </c:pt>
                <c:pt idx="1303">
                  <c:v>42059.291666666664</c:v>
                </c:pt>
                <c:pt idx="1304">
                  <c:v>42059.333333333336</c:v>
                </c:pt>
                <c:pt idx="1305">
                  <c:v>42059.375</c:v>
                </c:pt>
                <c:pt idx="1306">
                  <c:v>42059.416666666664</c:v>
                </c:pt>
                <c:pt idx="1307">
                  <c:v>42059.458333333336</c:v>
                </c:pt>
                <c:pt idx="1308">
                  <c:v>42059.5</c:v>
                </c:pt>
                <c:pt idx="1309">
                  <c:v>42059.541666666664</c:v>
                </c:pt>
                <c:pt idx="1310">
                  <c:v>42059.583333333336</c:v>
                </c:pt>
                <c:pt idx="1311">
                  <c:v>42059.625</c:v>
                </c:pt>
                <c:pt idx="1312">
                  <c:v>42059.666666666664</c:v>
                </c:pt>
                <c:pt idx="1313">
                  <c:v>42059.708333333336</c:v>
                </c:pt>
                <c:pt idx="1314">
                  <c:v>42059.75</c:v>
                </c:pt>
                <c:pt idx="1315">
                  <c:v>42059.791666666664</c:v>
                </c:pt>
                <c:pt idx="1316">
                  <c:v>42059.833333333336</c:v>
                </c:pt>
                <c:pt idx="1317">
                  <c:v>42059.875</c:v>
                </c:pt>
                <c:pt idx="1318">
                  <c:v>42059.916666666664</c:v>
                </c:pt>
                <c:pt idx="1319">
                  <c:v>42059.958333333336</c:v>
                </c:pt>
                <c:pt idx="1320">
                  <c:v>42060</c:v>
                </c:pt>
                <c:pt idx="1321">
                  <c:v>42060.041666666664</c:v>
                </c:pt>
                <c:pt idx="1322">
                  <c:v>42060.083333333336</c:v>
                </c:pt>
                <c:pt idx="1323">
                  <c:v>42060.125</c:v>
                </c:pt>
                <c:pt idx="1324">
                  <c:v>42060.166666666664</c:v>
                </c:pt>
                <c:pt idx="1325">
                  <c:v>42060.208333333336</c:v>
                </c:pt>
                <c:pt idx="1326">
                  <c:v>42060.25</c:v>
                </c:pt>
                <c:pt idx="1327">
                  <c:v>42060.291666666664</c:v>
                </c:pt>
                <c:pt idx="1328">
                  <c:v>42060.333333333336</c:v>
                </c:pt>
                <c:pt idx="1329">
                  <c:v>42060.375</c:v>
                </c:pt>
                <c:pt idx="1330">
                  <c:v>42060.416666666664</c:v>
                </c:pt>
                <c:pt idx="1331">
                  <c:v>42060.458333333336</c:v>
                </c:pt>
                <c:pt idx="1332">
                  <c:v>42060.5</c:v>
                </c:pt>
                <c:pt idx="1333">
                  <c:v>42060.541666666664</c:v>
                </c:pt>
                <c:pt idx="1334">
                  <c:v>42060.583333333336</c:v>
                </c:pt>
                <c:pt idx="1335">
                  <c:v>42060.625</c:v>
                </c:pt>
                <c:pt idx="1336">
                  <c:v>42060.666666666664</c:v>
                </c:pt>
                <c:pt idx="1337">
                  <c:v>42060.708333333336</c:v>
                </c:pt>
                <c:pt idx="1338">
                  <c:v>42060.75</c:v>
                </c:pt>
                <c:pt idx="1339">
                  <c:v>42060.791666666664</c:v>
                </c:pt>
                <c:pt idx="1340">
                  <c:v>42060.833333333336</c:v>
                </c:pt>
                <c:pt idx="1341">
                  <c:v>42060.875</c:v>
                </c:pt>
                <c:pt idx="1342">
                  <c:v>42060.916666666664</c:v>
                </c:pt>
                <c:pt idx="1343">
                  <c:v>42060.958333333336</c:v>
                </c:pt>
                <c:pt idx="1344">
                  <c:v>42061</c:v>
                </c:pt>
                <c:pt idx="1345">
                  <c:v>42061.041666666664</c:v>
                </c:pt>
                <c:pt idx="1346">
                  <c:v>42061.083333333336</c:v>
                </c:pt>
                <c:pt idx="1347">
                  <c:v>42061.125</c:v>
                </c:pt>
                <c:pt idx="1348">
                  <c:v>42061.166666666664</c:v>
                </c:pt>
                <c:pt idx="1349">
                  <c:v>42061.208333333336</c:v>
                </c:pt>
                <c:pt idx="1350">
                  <c:v>42061.25</c:v>
                </c:pt>
                <c:pt idx="1351">
                  <c:v>42061.291666666664</c:v>
                </c:pt>
                <c:pt idx="1352">
                  <c:v>42061.333333333336</c:v>
                </c:pt>
                <c:pt idx="1353">
                  <c:v>42061.375</c:v>
                </c:pt>
                <c:pt idx="1354">
                  <c:v>42061.416666666664</c:v>
                </c:pt>
                <c:pt idx="1355">
                  <c:v>42061.458333333336</c:v>
                </c:pt>
                <c:pt idx="1356">
                  <c:v>42061.5</c:v>
                </c:pt>
                <c:pt idx="1357">
                  <c:v>42061.541666666664</c:v>
                </c:pt>
                <c:pt idx="1358">
                  <c:v>42061.583333333336</c:v>
                </c:pt>
                <c:pt idx="1359">
                  <c:v>42061.625</c:v>
                </c:pt>
                <c:pt idx="1360">
                  <c:v>42061.666666666664</c:v>
                </c:pt>
                <c:pt idx="1361">
                  <c:v>42061.708333333336</c:v>
                </c:pt>
                <c:pt idx="1362">
                  <c:v>42061.75</c:v>
                </c:pt>
                <c:pt idx="1363">
                  <c:v>42061.791666666664</c:v>
                </c:pt>
                <c:pt idx="1364">
                  <c:v>42061.833333333336</c:v>
                </c:pt>
                <c:pt idx="1365">
                  <c:v>42061.875</c:v>
                </c:pt>
                <c:pt idx="1366">
                  <c:v>42061.916666666664</c:v>
                </c:pt>
                <c:pt idx="1367">
                  <c:v>42061.958333333336</c:v>
                </c:pt>
                <c:pt idx="1368">
                  <c:v>42062</c:v>
                </c:pt>
                <c:pt idx="1369">
                  <c:v>42062.041666666664</c:v>
                </c:pt>
                <c:pt idx="1370">
                  <c:v>42062.083333333336</c:v>
                </c:pt>
                <c:pt idx="1371">
                  <c:v>42062.125</c:v>
                </c:pt>
                <c:pt idx="1372">
                  <c:v>42062.166666666664</c:v>
                </c:pt>
                <c:pt idx="1373">
                  <c:v>42062.208333333336</c:v>
                </c:pt>
                <c:pt idx="1374">
                  <c:v>42062.25</c:v>
                </c:pt>
                <c:pt idx="1375">
                  <c:v>42062.291666666664</c:v>
                </c:pt>
                <c:pt idx="1376">
                  <c:v>42062.333333333336</c:v>
                </c:pt>
                <c:pt idx="1377">
                  <c:v>42062.375</c:v>
                </c:pt>
                <c:pt idx="1378">
                  <c:v>42062.416666666664</c:v>
                </c:pt>
                <c:pt idx="1379">
                  <c:v>42062.458333333336</c:v>
                </c:pt>
                <c:pt idx="1380">
                  <c:v>42062.5</c:v>
                </c:pt>
                <c:pt idx="1381">
                  <c:v>42062.541666666664</c:v>
                </c:pt>
                <c:pt idx="1382">
                  <c:v>42062.583333333336</c:v>
                </c:pt>
                <c:pt idx="1383">
                  <c:v>42062.625</c:v>
                </c:pt>
                <c:pt idx="1384">
                  <c:v>42062.666666666664</c:v>
                </c:pt>
                <c:pt idx="1385">
                  <c:v>42062.708333333336</c:v>
                </c:pt>
                <c:pt idx="1386">
                  <c:v>42062.75</c:v>
                </c:pt>
                <c:pt idx="1387">
                  <c:v>42062.791666666664</c:v>
                </c:pt>
                <c:pt idx="1388">
                  <c:v>42062.833333333336</c:v>
                </c:pt>
                <c:pt idx="1389">
                  <c:v>42062.875</c:v>
                </c:pt>
                <c:pt idx="1390">
                  <c:v>42062.916666666664</c:v>
                </c:pt>
                <c:pt idx="1391">
                  <c:v>42062.958333333336</c:v>
                </c:pt>
                <c:pt idx="1392">
                  <c:v>42063</c:v>
                </c:pt>
                <c:pt idx="1393">
                  <c:v>42063.041666666664</c:v>
                </c:pt>
                <c:pt idx="1394">
                  <c:v>42063.083333333336</c:v>
                </c:pt>
                <c:pt idx="1395">
                  <c:v>42063.125</c:v>
                </c:pt>
                <c:pt idx="1396">
                  <c:v>42063.166666666664</c:v>
                </c:pt>
                <c:pt idx="1397">
                  <c:v>42063.208333333336</c:v>
                </c:pt>
                <c:pt idx="1398">
                  <c:v>42063.25</c:v>
                </c:pt>
                <c:pt idx="1399">
                  <c:v>42063.291666666664</c:v>
                </c:pt>
                <c:pt idx="1400">
                  <c:v>42063.333333333336</c:v>
                </c:pt>
                <c:pt idx="1401">
                  <c:v>42063.375</c:v>
                </c:pt>
                <c:pt idx="1402">
                  <c:v>42063.416666666664</c:v>
                </c:pt>
                <c:pt idx="1403">
                  <c:v>42063.458333333336</c:v>
                </c:pt>
                <c:pt idx="1404">
                  <c:v>42063.5</c:v>
                </c:pt>
                <c:pt idx="1405">
                  <c:v>42063.541666666664</c:v>
                </c:pt>
                <c:pt idx="1406">
                  <c:v>42063.583333333336</c:v>
                </c:pt>
                <c:pt idx="1407">
                  <c:v>42063.625</c:v>
                </c:pt>
                <c:pt idx="1408">
                  <c:v>42063.666666666664</c:v>
                </c:pt>
                <c:pt idx="1409">
                  <c:v>42063.708333333336</c:v>
                </c:pt>
                <c:pt idx="1410">
                  <c:v>42063.75</c:v>
                </c:pt>
                <c:pt idx="1411">
                  <c:v>42063.791666666664</c:v>
                </c:pt>
                <c:pt idx="1412">
                  <c:v>42063.833333333336</c:v>
                </c:pt>
                <c:pt idx="1413">
                  <c:v>42063.875</c:v>
                </c:pt>
                <c:pt idx="1414">
                  <c:v>42063.916666666664</c:v>
                </c:pt>
                <c:pt idx="1415">
                  <c:v>42063.958333333336</c:v>
                </c:pt>
                <c:pt idx="1416">
                  <c:v>42064</c:v>
                </c:pt>
                <c:pt idx="1417">
                  <c:v>42064.041666666664</c:v>
                </c:pt>
                <c:pt idx="1418">
                  <c:v>42064.083333333336</c:v>
                </c:pt>
                <c:pt idx="1419">
                  <c:v>42064.125</c:v>
                </c:pt>
                <c:pt idx="1420">
                  <c:v>42064.166666666664</c:v>
                </c:pt>
                <c:pt idx="1421">
                  <c:v>42064.208333333336</c:v>
                </c:pt>
                <c:pt idx="1422">
                  <c:v>42064.25</c:v>
                </c:pt>
                <c:pt idx="1423">
                  <c:v>42064.291666666664</c:v>
                </c:pt>
                <c:pt idx="1424">
                  <c:v>42064.333333333336</c:v>
                </c:pt>
                <c:pt idx="1425">
                  <c:v>42064.375</c:v>
                </c:pt>
                <c:pt idx="1426">
                  <c:v>42064.416666666664</c:v>
                </c:pt>
                <c:pt idx="1427">
                  <c:v>42064.458333333336</c:v>
                </c:pt>
                <c:pt idx="1428">
                  <c:v>42064.5</c:v>
                </c:pt>
                <c:pt idx="1429">
                  <c:v>42064.541666666664</c:v>
                </c:pt>
                <c:pt idx="1430">
                  <c:v>42064.583333333336</c:v>
                </c:pt>
                <c:pt idx="1431">
                  <c:v>42064.625</c:v>
                </c:pt>
                <c:pt idx="1432">
                  <c:v>42064.666666666664</c:v>
                </c:pt>
                <c:pt idx="1433">
                  <c:v>42064.708333333336</c:v>
                </c:pt>
                <c:pt idx="1434">
                  <c:v>42064.75</c:v>
                </c:pt>
                <c:pt idx="1435">
                  <c:v>42064.791666666664</c:v>
                </c:pt>
                <c:pt idx="1436">
                  <c:v>42064.833333333336</c:v>
                </c:pt>
                <c:pt idx="1437">
                  <c:v>42064.875</c:v>
                </c:pt>
                <c:pt idx="1438">
                  <c:v>42064.916666666664</c:v>
                </c:pt>
                <c:pt idx="1439">
                  <c:v>42064.958333333336</c:v>
                </c:pt>
                <c:pt idx="1440">
                  <c:v>42065</c:v>
                </c:pt>
                <c:pt idx="1441">
                  <c:v>42065.041666666664</c:v>
                </c:pt>
                <c:pt idx="1442">
                  <c:v>42065.083333333336</c:v>
                </c:pt>
                <c:pt idx="1443">
                  <c:v>42065.125</c:v>
                </c:pt>
                <c:pt idx="1444">
                  <c:v>42065.166666666664</c:v>
                </c:pt>
                <c:pt idx="1445">
                  <c:v>42065.208333333336</c:v>
                </c:pt>
                <c:pt idx="1446">
                  <c:v>42065.25</c:v>
                </c:pt>
                <c:pt idx="1447">
                  <c:v>42065.291666666664</c:v>
                </c:pt>
                <c:pt idx="1448">
                  <c:v>42065.333333333336</c:v>
                </c:pt>
                <c:pt idx="1449">
                  <c:v>42065.375</c:v>
                </c:pt>
                <c:pt idx="1450">
                  <c:v>42065.416666666664</c:v>
                </c:pt>
                <c:pt idx="1451">
                  <c:v>42065.458333333336</c:v>
                </c:pt>
                <c:pt idx="1452">
                  <c:v>42065.5</c:v>
                </c:pt>
                <c:pt idx="1453">
                  <c:v>42065.541666666664</c:v>
                </c:pt>
                <c:pt idx="1454">
                  <c:v>42065.583333333336</c:v>
                </c:pt>
                <c:pt idx="1455">
                  <c:v>42065.625</c:v>
                </c:pt>
                <c:pt idx="1456">
                  <c:v>42065.666666666664</c:v>
                </c:pt>
                <c:pt idx="1457">
                  <c:v>42065.708333333336</c:v>
                </c:pt>
                <c:pt idx="1458">
                  <c:v>42065.75</c:v>
                </c:pt>
                <c:pt idx="1459">
                  <c:v>42065.791666666664</c:v>
                </c:pt>
                <c:pt idx="1460">
                  <c:v>42065.833333333336</c:v>
                </c:pt>
                <c:pt idx="1461">
                  <c:v>42065.875</c:v>
                </c:pt>
                <c:pt idx="1462">
                  <c:v>42065.916666666664</c:v>
                </c:pt>
                <c:pt idx="1463">
                  <c:v>42065.958333333336</c:v>
                </c:pt>
                <c:pt idx="1464">
                  <c:v>42066</c:v>
                </c:pt>
                <c:pt idx="1465">
                  <c:v>42066.041666666664</c:v>
                </c:pt>
                <c:pt idx="1466">
                  <c:v>42066.083333333336</c:v>
                </c:pt>
                <c:pt idx="1467">
                  <c:v>42066.125</c:v>
                </c:pt>
                <c:pt idx="1468">
                  <c:v>42066.166666666664</c:v>
                </c:pt>
                <c:pt idx="1469">
                  <c:v>42066.208333333336</c:v>
                </c:pt>
                <c:pt idx="1470">
                  <c:v>42066.25</c:v>
                </c:pt>
                <c:pt idx="1471">
                  <c:v>42066.291666666664</c:v>
                </c:pt>
                <c:pt idx="1472">
                  <c:v>42066.333333333336</c:v>
                </c:pt>
                <c:pt idx="1473">
                  <c:v>42066.375</c:v>
                </c:pt>
                <c:pt idx="1474">
                  <c:v>42066.416666666664</c:v>
                </c:pt>
                <c:pt idx="1475">
                  <c:v>42066.458333333336</c:v>
                </c:pt>
                <c:pt idx="1476">
                  <c:v>42066.5</c:v>
                </c:pt>
                <c:pt idx="1477">
                  <c:v>42066.541666666664</c:v>
                </c:pt>
                <c:pt idx="1478">
                  <c:v>42066.583333333336</c:v>
                </c:pt>
                <c:pt idx="1479">
                  <c:v>42066.625</c:v>
                </c:pt>
                <c:pt idx="1480">
                  <c:v>42066.666666666664</c:v>
                </c:pt>
                <c:pt idx="1481">
                  <c:v>42066.708333333336</c:v>
                </c:pt>
                <c:pt idx="1482">
                  <c:v>42066.75</c:v>
                </c:pt>
                <c:pt idx="1483">
                  <c:v>42066.791666666664</c:v>
                </c:pt>
                <c:pt idx="1484">
                  <c:v>42066.833333333336</c:v>
                </c:pt>
                <c:pt idx="1485">
                  <c:v>42066.875</c:v>
                </c:pt>
                <c:pt idx="1486">
                  <c:v>42066.916666666664</c:v>
                </c:pt>
                <c:pt idx="1487">
                  <c:v>42066.958333333336</c:v>
                </c:pt>
                <c:pt idx="1488">
                  <c:v>42067</c:v>
                </c:pt>
                <c:pt idx="1489">
                  <c:v>42067.041666666664</c:v>
                </c:pt>
                <c:pt idx="1490">
                  <c:v>42067.083333333336</c:v>
                </c:pt>
                <c:pt idx="1491">
                  <c:v>42067.125</c:v>
                </c:pt>
                <c:pt idx="1492">
                  <c:v>42067.166666666664</c:v>
                </c:pt>
                <c:pt idx="1493">
                  <c:v>42067.208333333336</c:v>
                </c:pt>
                <c:pt idx="1494">
                  <c:v>42067.25</c:v>
                </c:pt>
                <c:pt idx="1495">
                  <c:v>42067.291666666664</c:v>
                </c:pt>
                <c:pt idx="1496">
                  <c:v>42067.333333333336</c:v>
                </c:pt>
                <c:pt idx="1497">
                  <c:v>42067.375</c:v>
                </c:pt>
                <c:pt idx="1498">
                  <c:v>42067.416666666664</c:v>
                </c:pt>
                <c:pt idx="1499">
                  <c:v>42067.458333333336</c:v>
                </c:pt>
                <c:pt idx="1500">
                  <c:v>42067.5</c:v>
                </c:pt>
                <c:pt idx="1501">
                  <c:v>42067.541666666664</c:v>
                </c:pt>
                <c:pt idx="1502">
                  <c:v>42067.583333333336</c:v>
                </c:pt>
                <c:pt idx="1503">
                  <c:v>42067.625</c:v>
                </c:pt>
                <c:pt idx="1504">
                  <c:v>42067.666666666664</c:v>
                </c:pt>
                <c:pt idx="1505">
                  <c:v>42067.708333333336</c:v>
                </c:pt>
                <c:pt idx="1506">
                  <c:v>42067.75</c:v>
                </c:pt>
                <c:pt idx="1507">
                  <c:v>42067.791666666664</c:v>
                </c:pt>
                <c:pt idx="1508">
                  <c:v>42067.833333333336</c:v>
                </c:pt>
                <c:pt idx="1509">
                  <c:v>42067.875</c:v>
                </c:pt>
                <c:pt idx="1510">
                  <c:v>42067.916666666664</c:v>
                </c:pt>
                <c:pt idx="1511">
                  <c:v>42067.958333333336</c:v>
                </c:pt>
                <c:pt idx="1512">
                  <c:v>42068</c:v>
                </c:pt>
                <c:pt idx="1513">
                  <c:v>42068.041666666664</c:v>
                </c:pt>
                <c:pt idx="1514">
                  <c:v>42068.083333333336</c:v>
                </c:pt>
                <c:pt idx="1515">
                  <c:v>42068.125</c:v>
                </c:pt>
                <c:pt idx="1516">
                  <c:v>42068.166666666664</c:v>
                </c:pt>
                <c:pt idx="1517">
                  <c:v>42068.208333333336</c:v>
                </c:pt>
                <c:pt idx="1518">
                  <c:v>42068.25</c:v>
                </c:pt>
                <c:pt idx="1519">
                  <c:v>42068.291666666664</c:v>
                </c:pt>
                <c:pt idx="1520">
                  <c:v>42068.333333333336</c:v>
                </c:pt>
                <c:pt idx="1521">
                  <c:v>42068.375</c:v>
                </c:pt>
                <c:pt idx="1522">
                  <c:v>42068.416666666664</c:v>
                </c:pt>
                <c:pt idx="1523">
                  <c:v>42068.458333333336</c:v>
                </c:pt>
                <c:pt idx="1524">
                  <c:v>42068.5</c:v>
                </c:pt>
                <c:pt idx="1525">
                  <c:v>42068.541666666664</c:v>
                </c:pt>
                <c:pt idx="1526">
                  <c:v>42068.583333333336</c:v>
                </c:pt>
                <c:pt idx="1527">
                  <c:v>42068.625</c:v>
                </c:pt>
                <c:pt idx="1528">
                  <c:v>42068.666666666664</c:v>
                </c:pt>
                <c:pt idx="1529">
                  <c:v>42068.708333333336</c:v>
                </c:pt>
                <c:pt idx="1530">
                  <c:v>42068.75</c:v>
                </c:pt>
                <c:pt idx="1531">
                  <c:v>42068.791666666664</c:v>
                </c:pt>
                <c:pt idx="1532">
                  <c:v>42068.833333333336</c:v>
                </c:pt>
                <c:pt idx="1533">
                  <c:v>42068.875</c:v>
                </c:pt>
                <c:pt idx="1534">
                  <c:v>42068.916666666664</c:v>
                </c:pt>
                <c:pt idx="1535">
                  <c:v>42068.958333333336</c:v>
                </c:pt>
                <c:pt idx="1536">
                  <c:v>42069</c:v>
                </c:pt>
                <c:pt idx="1537">
                  <c:v>42069.041666666664</c:v>
                </c:pt>
                <c:pt idx="1538">
                  <c:v>42069.083333333336</c:v>
                </c:pt>
                <c:pt idx="1539">
                  <c:v>42069.125</c:v>
                </c:pt>
                <c:pt idx="1540">
                  <c:v>42069.166666666664</c:v>
                </c:pt>
                <c:pt idx="1541">
                  <c:v>42069.208333333336</c:v>
                </c:pt>
                <c:pt idx="1542">
                  <c:v>42069.25</c:v>
                </c:pt>
                <c:pt idx="1543">
                  <c:v>42069.291666666664</c:v>
                </c:pt>
                <c:pt idx="1544">
                  <c:v>42069.333333333336</c:v>
                </c:pt>
                <c:pt idx="1545">
                  <c:v>42069.375</c:v>
                </c:pt>
                <c:pt idx="1546">
                  <c:v>42069.416666666664</c:v>
                </c:pt>
                <c:pt idx="1547">
                  <c:v>42069.458333333336</c:v>
                </c:pt>
                <c:pt idx="1548">
                  <c:v>42069.5</c:v>
                </c:pt>
                <c:pt idx="1549">
                  <c:v>42069.541666666664</c:v>
                </c:pt>
                <c:pt idx="1550">
                  <c:v>42069.583333333336</c:v>
                </c:pt>
                <c:pt idx="1551">
                  <c:v>42069.625</c:v>
                </c:pt>
                <c:pt idx="1552">
                  <c:v>42069.666666666664</c:v>
                </c:pt>
                <c:pt idx="1553">
                  <c:v>42069.708333333336</c:v>
                </c:pt>
                <c:pt idx="1554">
                  <c:v>42069.75</c:v>
                </c:pt>
                <c:pt idx="1555">
                  <c:v>42069.791666666664</c:v>
                </c:pt>
                <c:pt idx="1556">
                  <c:v>42069.833333333336</c:v>
                </c:pt>
                <c:pt idx="1557">
                  <c:v>42069.875</c:v>
                </c:pt>
                <c:pt idx="1558">
                  <c:v>42069.916666666664</c:v>
                </c:pt>
                <c:pt idx="1559">
                  <c:v>42069.958333333336</c:v>
                </c:pt>
                <c:pt idx="1560">
                  <c:v>42070</c:v>
                </c:pt>
                <c:pt idx="1561">
                  <c:v>42070.041666666664</c:v>
                </c:pt>
                <c:pt idx="1562">
                  <c:v>42070.083333333336</c:v>
                </c:pt>
                <c:pt idx="1563">
                  <c:v>42070.125</c:v>
                </c:pt>
                <c:pt idx="1564">
                  <c:v>42070.166666666664</c:v>
                </c:pt>
                <c:pt idx="1565">
                  <c:v>42070.208333333336</c:v>
                </c:pt>
                <c:pt idx="1566">
                  <c:v>42070.25</c:v>
                </c:pt>
                <c:pt idx="1567">
                  <c:v>42070.291666666664</c:v>
                </c:pt>
                <c:pt idx="1568">
                  <c:v>42070.333333333336</c:v>
                </c:pt>
                <c:pt idx="1569">
                  <c:v>42070.375</c:v>
                </c:pt>
                <c:pt idx="1570">
                  <c:v>42070.416666666664</c:v>
                </c:pt>
                <c:pt idx="1571">
                  <c:v>42070.458333333336</c:v>
                </c:pt>
                <c:pt idx="1572">
                  <c:v>42070.5</c:v>
                </c:pt>
                <c:pt idx="1573">
                  <c:v>42070.541666666664</c:v>
                </c:pt>
                <c:pt idx="1574">
                  <c:v>42070.583333333336</c:v>
                </c:pt>
                <c:pt idx="1575">
                  <c:v>42070.625</c:v>
                </c:pt>
                <c:pt idx="1576">
                  <c:v>42070.666666666664</c:v>
                </c:pt>
                <c:pt idx="1577">
                  <c:v>42070.708333333336</c:v>
                </c:pt>
                <c:pt idx="1578">
                  <c:v>42070.75</c:v>
                </c:pt>
                <c:pt idx="1579">
                  <c:v>42070.791666666664</c:v>
                </c:pt>
                <c:pt idx="1580">
                  <c:v>42070.833333333336</c:v>
                </c:pt>
                <c:pt idx="1581">
                  <c:v>42070.875</c:v>
                </c:pt>
                <c:pt idx="1582">
                  <c:v>42070.916666666664</c:v>
                </c:pt>
                <c:pt idx="1583">
                  <c:v>42070.958333333336</c:v>
                </c:pt>
                <c:pt idx="1584">
                  <c:v>42071</c:v>
                </c:pt>
                <c:pt idx="1585">
                  <c:v>42071.041666666664</c:v>
                </c:pt>
                <c:pt idx="1586">
                  <c:v>42071.125</c:v>
                </c:pt>
                <c:pt idx="1587">
                  <c:v>42071.166666666664</c:v>
                </c:pt>
                <c:pt idx="1588">
                  <c:v>42071.208333333336</c:v>
                </c:pt>
                <c:pt idx="1589">
                  <c:v>42071.25</c:v>
                </c:pt>
                <c:pt idx="1590">
                  <c:v>42071.291666666664</c:v>
                </c:pt>
                <c:pt idx="1591">
                  <c:v>42071.333333333336</c:v>
                </c:pt>
                <c:pt idx="1592">
                  <c:v>42071.375</c:v>
                </c:pt>
                <c:pt idx="1593">
                  <c:v>42071.416666666664</c:v>
                </c:pt>
                <c:pt idx="1594">
                  <c:v>42071.458333333336</c:v>
                </c:pt>
                <c:pt idx="1595">
                  <c:v>42071.5</c:v>
                </c:pt>
                <c:pt idx="1596">
                  <c:v>42071.541666666664</c:v>
                </c:pt>
                <c:pt idx="1597">
                  <c:v>42071.583333333336</c:v>
                </c:pt>
                <c:pt idx="1598">
                  <c:v>42071.625</c:v>
                </c:pt>
                <c:pt idx="1599">
                  <c:v>42071.666666666664</c:v>
                </c:pt>
                <c:pt idx="1600">
                  <c:v>42071.708333333336</c:v>
                </c:pt>
                <c:pt idx="1601">
                  <c:v>42071.75</c:v>
                </c:pt>
                <c:pt idx="1602">
                  <c:v>42071.791666666664</c:v>
                </c:pt>
                <c:pt idx="1603">
                  <c:v>42071.833333333336</c:v>
                </c:pt>
                <c:pt idx="1604">
                  <c:v>42071.875</c:v>
                </c:pt>
                <c:pt idx="1605">
                  <c:v>42071.916666666664</c:v>
                </c:pt>
                <c:pt idx="1606">
                  <c:v>42071.958333333336</c:v>
                </c:pt>
                <c:pt idx="1607">
                  <c:v>42072</c:v>
                </c:pt>
                <c:pt idx="1608">
                  <c:v>42072.041666666664</c:v>
                </c:pt>
                <c:pt idx="1609">
                  <c:v>42072.083333333336</c:v>
                </c:pt>
                <c:pt idx="1610">
                  <c:v>42072.125</c:v>
                </c:pt>
                <c:pt idx="1611">
                  <c:v>42072.166666666664</c:v>
                </c:pt>
                <c:pt idx="1612">
                  <c:v>42072.208333333336</c:v>
                </c:pt>
                <c:pt idx="1613">
                  <c:v>42072.25</c:v>
                </c:pt>
                <c:pt idx="1614">
                  <c:v>42072.291666666664</c:v>
                </c:pt>
                <c:pt idx="1615">
                  <c:v>42072.333333333336</c:v>
                </c:pt>
                <c:pt idx="1616">
                  <c:v>42072.375</c:v>
                </c:pt>
                <c:pt idx="1617">
                  <c:v>42072.416666666664</c:v>
                </c:pt>
                <c:pt idx="1618">
                  <c:v>42072.458333333336</c:v>
                </c:pt>
                <c:pt idx="1619">
                  <c:v>42072.5</c:v>
                </c:pt>
                <c:pt idx="1620">
                  <c:v>42072.541666666664</c:v>
                </c:pt>
                <c:pt idx="1621">
                  <c:v>42072.583333333336</c:v>
                </c:pt>
                <c:pt idx="1622">
                  <c:v>42072.625</c:v>
                </c:pt>
                <c:pt idx="1623">
                  <c:v>42072.666666666664</c:v>
                </c:pt>
                <c:pt idx="1624">
                  <c:v>42072.708333333336</c:v>
                </c:pt>
                <c:pt idx="1625">
                  <c:v>42072.75</c:v>
                </c:pt>
                <c:pt idx="1626">
                  <c:v>42072.791666666664</c:v>
                </c:pt>
                <c:pt idx="1627">
                  <c:v>42072.833333333336</c:v>
                </c:pt>
                <c:pt idx="1628">
                  <c:v>42072.875</c:v>
                </c:pt>
                <c:pt idx="1629">
                  <c:v>42072.916666666664</c:v>
                </c:pt>
                <c:pt idx="1630">
                  <c:v>42072.958333333336</c:v>
                </c:pt>
                <c:pt idx="1631">
                  <c:v>42073</c:v>
                </c:pt>
                <c:pt idx="1632">
                  <c:v>42073.041666666664</c:v>
                </c:pt>
                <c:pt idx="1633">
                  <c:v>42073.083333333336</c:v>
                </c:pt>
                <c:pt idx="1634">
                  <c:v>42073.125</c:v>
                </c:pt>
                <c:pt idx="1635">
                  <c:v>42073.166666666664</c:v>
                </c:pt>
                <c:pt idx="1636">
                  <c:v>42073.208333333336</c:v>
                </c:pt>
                <c:pt idx="1637">
                  <c:v>42073.25</c:v>
                </c:pt>
                <c:pt idx="1638">
                  <c:v>42073.291666666664</c:v>
                </c:pt>
                <c:pt idx="1639">
                  <c:v>42073.333333333336</c:v>
                </c:pt>
                <c:pt idx="1640">
                  <c:v>42073.375</c:v>
                </c:pt>
                <c:pt idx="1641">
                  <c:v>42073.416666666664</c:v>
                </c:pt>
                <c:pt idx="1642">
                  <c:v>42073.458333333336</c:v>
                </c:pt>
                <c:pt idx="1643">
                  <c:v>42073.5</c:v>
                </c:pt>
                <c:pt idx="1644">
                  <c:v>42073.541666666664</c:v>
                </c:pt>
                <c:pt idx="1645">
                  <c:v>42073.583333333336</c:v>
                </c:pt>
                <c:pt idx="1646">
                  <c:v>42073.625</c:v>
                </c:pt>
                <c:pt idx="1647">
                  <c:v>42073.666666666664</c:v>
                </c:pt>
                <c:pt idx="1648">
                  <c:v>42073.708333333336</c:v>
                </c:pt>
                <c:pt idx="1649">
                  <c:v>42073.75</c:v>
                </c:pt>
                <c:pt idx="1650">
                  <c:v>42073.791666666664</c:v>
                </c:pt>
                <c:pt idx="1651">
                  <c:v>42073.833333333336</c:v>
                </c:pt>
                <c:pt idx="1652">
                  <c:v>42073.875</c:v>
                </c:pt>
                <c:pt idx="1653">
                  <c:v>42073.916666666664</c:v>
                </c:pt>
                <c:pt idx="1654">
                  <c:v>42073.958333333336</c:v>
                </c:pt>
                <c:pt idx="1655">
                  <c:v>42074</c:v>
                </c:pt>
                <c:pt idx="1656">
                  <c:v>42074.041666666664</c:v>
                </c:pt>
                <c:pt idx="1657">
                  <c:v>42074.083333333336</c:v>
                </c:pt>
                <c:pt idx="1658">
                  <c:v>42074.125</c:v>
                </c:pt>
                <c:pt idx="1659">
                  <c:v>42074.166666666664</c:v>
                </c:pt>
                <c:pt idx="1660">
                  <c:v>42074.208333333336</c:v>
                </c:pt>
                <c:pt idx="1661">
                  <c:v>42074.25</c:v>
                </c:pt>
                <c:pt idx="1662">
                  <c:v>42074.291666666664</c:v>
                </c:pt>
                <c:pt idx="1663">
                  <c:v>42074.333333333336</c:v>
                </c:pt>
                <c:pt idx="1664">
                  <c:v>42074.375</c:v>
                </c:pt>
                <c:pt idx="1665">
                  <c:v>42074.416666666664</c:v>
                </c:pt>
                <c:pt idx="1666">
                  <c:v>42074.458333333336</c:v>
                </c:pt>
                <c:pt idx="1667">
                  <c:v>42074.5</c:v>
                </c:pt>
                <c:pt idx="1668">
                  <c:v>42074.541666666664</c:v>
                </c:pt>
                <c:pt idx="1669">
                  <c:v>42074.583333333336</c:v>
                </c:pt>
                <c:pt idx="1670">
                  <c:v>42074.625</c:v>
                </c:pt>
                <c:pt idx="1671">
                  <c:v>42074.666666666664</c:v>
                </c:pt>
                <c:pt idx="1672">
                  <c:v>42074.708333333336</c:v>
                </c:pt>
                <c:pt idx="1673">
                  <c:v>42074.75</c:v>
                </c:pt>
                <c:pt idx="1674">
                  <c:v>42074.791666666664</c:v>
                </c:pt>
                <c:pt idx="1675">
                  <c:v>42074.833333333336</c:v>
                </c:pt>
                <c:pt idx="1676">
                  <c:v>42074.875</c:v>
                </c:pt>
                <c:pt idx="1677">
                  <c:v>42074.916666666664</c:v>
                </c:pt>
                <c:pt idx="1678">
                  <c:v>42074.958333333336</c:v>
                </c:pt>
                <c:pt idx="1679">
                  <c:v>42075</c:v>
                </c:pt>
                <c:pt idx="1680">
                  <c:v>42075.041666666664</c:v>
                </c:pt>
                <c:pt idx="1681">
                  <c:v>42075.083333333336</c:v>
                </c:pt>
                <c:pt idx="1682">
                  <c:v>42075.125</c:v>
                </c:pt>
                <c:pt idx="1683">
                  <c:v>42075.166666666664</c:v>
                </c:pt>
                <c:pt idx="1684">
                  <c:v>42075.208333333336</c:v>
                </c:pt>
                <c:pt idx="1685">
                  <c:v>42075.25</c:v>
                </c:pt>
                <c:pt idx="1686">
                  <c:v>42075.291666666664</c:v>
                </c:pt>
                <c:pt idx="1687">
                  <c:v>42075.333333333336</c:v>
                </c:pt>
                <c:pt idx="1688">
                  <c:v>42075.375</c:v>
                </c:pt>
                <c:pt idx="1689">
                  <c:v>42075.416666666664</c:v>
                </c:pt>
                <c:pt idx="1690">
                  <c:v>42075.458333333336</c:v>
                </c:pt>
                <c:pt idx="1691">
                  <c:v>42075.5</c:v>
                </c:pt>
                <c:pt idx="1692">
                  <c:v>42075.541666666664</c:v>
                </c:pt>
                <c:pt idx="1693">
                  <c:v>42075.583333333336</c:v>
                </c:pt>
                <c:pt idx="1694">
                  <c:v>42075.625</c:v>
                </c:pt>
                <c:pt idx="1695">
                  <c:v>42075.666666666664</c:v>
                </c:pt>
                <c:pt idx="1696">
                  <c:v>42075.708333333336</c:v>
                </c:pt>
                <c:pt idx="1697">
                  <c:v>42075.75</c:v>
                </c:pt>
                <c:pt idx="1698">
                  <c:v>42075.791666666664</c:v>
                </c:pt>
                <c:pt idx="1699">
                  <c:v>42075.833333333336</c:v>
                </c:pt>
                <c:pt idx="1700">
                  <c:v>42075.875</c:v>
                </c:pt>
                <c:pt idx="1701">
                  <c:v>42075.916666666664</c:v>
                </c:pt>
                <c:pt idx="1702">
                  <c:v>42075.958333333336</c:v>
                </c:pt>
                <c:pt idx="1703">
                  <c:v>42076</c:v>
                </c:pt>
                <c:pt idx="1704">
                  <c:v>42076.041666666664</c:v>
                </c:pt>
                <c:pt idx="1705">
                  <c:v>42076.083333333336</c:v>
                </c:pt>
                <c:pt idx="1706">
                  <c:v>42076.125</c:v>
                </c:pt>
                <c:pt idx="1707">
                  <c:v>42076.166666666664</c:v>
                </c:pt>
                <c:pt idx="1708">
                  <c:v>42076.208333333336</c:v>
                </c:pt>
                <c:pt idx="1709">
                  <c:v>42076.25</c:v>
                </c:pt>
                <c:pt idx="1710">
                  <c:v>42076.291666666664</c:v>
                </c:pt>
                <c:pt idx="1711">
                  <c:v>42076.333333333336</c:v>
                </c:pt>
                <c:pt idx="1712">
                  <c:v>42076.375</c:v>
                </c:pt>
                <c:pt idx="1713">
                  <c:v>42076.416666666664</c:v>
                </c:pt>
                <c:pt idx="1714">
                  <c:v>42076.458333333336</c:v>
                </c:pt>
                <c:pt idx="1715">
                  <c:v>42076.5</c:v>
                </c:pt>
                <c:pt idx="1716">
                  <c:v>42076.541666666664</c:v>
                </c:pt>
                <c:pt idx="1717">
                  <c:v>42076.583333333336</c:v>
                </c:pt>
                <c:pt idx="1718">
                  <c:v>42076.625</c:v>
                </c:pt>
                <c:pt idx="1719">
                  <c:v>42076.666666666664</c:v>
                </c:pt>
                <c:pt idx="1720">
                  <c:v>42076.708333333336</c:v>
                </c:pt>
                <c:pt idx="1721">
                  <c:v>42076.75</c:v>
                </c:pt>
                <c:pt idx="1722">
                  <c:v>42076.791666666664</c:v>
                </c:pt>
                <c:pt idx="1723">
                  <c:v>42076.833333333336</c:v>
                </c:pt>
                <c:pt idx="1724">
                  <c:v>42076.875</c:v>
                </c:pt>
                <c:pt idx="1725">
                  <c:v>42076.916666666664</c:v>
                </c:pt>
                <c:pt idx="1726">
                  <c:v>42076.958333333336</c:v>
                </c:pt>
                <c:pt idx="1727">
                  <c:v>42077</c:v>
                </c:pt>
                <c:pt idx="1728">
                  <c:v>42077.041666666664</c:v>
                </c:pt>
                <c:pt idx="1729">
                  <c:v>42077.083333333336</c:v>
                </c:pt>
                <c:pt idx="1730">
                  <c:v>42077.125</c:v>
                </c:pt>
                <c:pt idx="1731">
                  <c:v>42077.166666666664</c:v>
                </c:pt>
                <c:pt idx="1732">
                  <c:v>42077.208333333336</c:v>
                </c:pt>
                <c:pt idx="1733">
                  <c:v>42077.25</c:v>
                </c:pt>
                <c:pt idx="1734">
                  <c:v>42077.291666666664</c:v>
                </c:pt>
                <c:pt idx="1735">
                  <c:v>42077.333333333336</c:v>
                </c:pt>
                <c:pt idx="1736">
                  <c:v>42077.375</c:v>
                </c:pt>
                <c:pt idx="1737">
                  <c:v>42077.416666666664</c:v>
                </c:pt>
                <c:pt idx="1738">
                  <c:v>42077.458333333336</c:v>
                </c:pt>
                <c:pt idx="1739">
                  <c:v>42077.5</c:v>
                </c:pt>
                <c:pt idx="1740">
                  <c:v>42077.541666666664</c:v>
                </c:pt>
                <c:pt idx="1741">
                  <c:v>42077.583333333336</c:v>
                </c:pt>
                <c:pt idx="1742">
                  <c:v>42077.625</c:v>
                </c:pt>
                <c:pt idx="1743">
                  <c:v>42077.666666666664</c:v>
                </c:pt>
                <c:pt idx="1744">
                  <c:v>42077.708333333336</c:v>
                </c:pt>
                <c:pt idx="1745">
                  <c:v>42077.75</c:v>
                </c:pt>
                <c:pt idx="1746">
                  <c:v>42077.791666666664</c:v>
                </c:pt>
                <c:pt idx="1747">
                  <c:v>42077.833333333336</c:v>
                </c:pt>
                <c:pt idx="1748">
                  <c:v>42077.875</c:v>
                </c:pt>
                <c:pt idx="1749">
                  <c:v>42077.916666666664</c:v>
                </c:pt>
                <c:pt idx="1750">
                  <c:v>42077.958333333336</c:v>
                </c:pt>
                <c:pt idx="1751">
                  <c:v>42078</c:v>
                </c:pt>
                <c:pt idx="1752">
                  <c:v>42078.041666666664</c:v>
                </c:pt>
                <c:pt idx="1753">
                  <c:v>42078.083333333336</c:v>
                </c:pt>
                <c:pt idx="1754">
                  <c:v>42078.125</c:v>
                </c:pt>
                <c:pt idx="1755">
                  <c:v>42078.166666666664</c:v>
                </c:pt>
                <c:pt idx="1756">
                  <c:v>42078.208333333336</c:v>
                </c:pt>
                <c:pt idx="1757">
                  <c:v>42078.25</c:v>
                </c:pt>
                <c:pt idx="1758">
                  <c:v>42078.291666666664</c:v>
                </c:pt>
                <c:pt idx="1759">
                  <c:v>42078.333333333336</c:v>
                </c:pt>
                <c:pt idx="1760">
                  <c:v>42078.375</c:v>
                </c:pt>
                <c:pt idx="1761">
                  <c:v>42078.416666666664</c:v>
                </c:pt>
                <c:pt idx="1762">
                  <c:v>42078.458333333336</c:v>
                </c:pt>
                <c:pt idx="1763">
                  <c:v>42078.5</c:v>
                </c:pt>
                <c:pt idx="1764">
                  <c:v>42078.541666666664</c:v>
                </c:pt>
                <c:pt idx="1765">
                  <c:v>42078.583333333336</c:v>
                </c:pt>
                <c:pt idx="1766">
                  <c:v>42078.625</c:v>
                </c:pt>
                <c:pt idx="1767">
                  <c:v>42078.666666666664</c:v>
                </c:pt>
                <c:pt idx="1768">
                  <c:v>42078.708333333336</c:v>
                </c:pt>
                <c:pt idx="1769">
                  <c:v>42078.75</c:v>
                </c:pt>
                <c:pt idx="1770">
                  <c:v>42078.791666666664</c:v>
                </c:pt>
                <c:pt idx="1771">
                  <c:v>42078.833333333336</c:v>
                </c:pt>
                <c:pt idx="1772">
                  <c:v>42078.875</c:v>
                </c:pt>
                <c:pt idx="1773">
                  <c:v>42078.916666666664</c:v>
                </c:pt>
                <c:pt idx="1774">
                  <c:v>42078.958333333336</c:v>
                </c:pt>
                <c:pt idx="1775">
                  <c:v>42079</c:v>
                </c:pt>
                <c:pt idx="1776">
                  <c:v>42079.041666666664</c:v>
                </c:pt>
                <c:pt idx="1777">
                  <c:v>42079.083333333336</c:v>
                </c:pt>
                <c:pt idx="1778">
                  <c:v>42079.125</c:v>
                </c:pt>
                <c:pt idx="1779">
                  <c:v>42079.166666666664</c:v>
                </c:pt>
                <c:pt idx="1780">
                  <c:v>42079.208333333336</c:v>
                </c:pt>
                <c:pt idx="1781">
                  <c:v>42079.25</c:v>
                </c:pt>
                <c:pt idx="1782">
                  <c:v>42079.291666666664</c:v>
                </c:pt>
                <c:pt idx="1783">
                  <c:v>42079.333333333336</c:v>
                </c:pt>
                <c:pt idx="1784">
                  <c:v>42079.375</c:v>
                </c:pt>
                <c:pt idx="1785">
                  <c:v>42079.416666666664</c:v>
                </c:pt>
                <c:pt idx="1786">
                  <c:v>42079.458333333336</c:v>
                </c:pt>
                <c:pt idx="1787">
                  <c:v>42079.5</c:v>
                </c:pt>
                <c:pt idx="1788">
                  <c:v>42079.541666666664</c:v>
                </c:pt>
                <c:pt idx="1789">
                  <c:v>42079.583333333336</c:v>
                </c:pt>
                <c:pt idx="1790">
                  <c:v>42079.625</c:v>
                </c:pt>
                <c:pt idx="1791">
                  <c:v>42079.666666666664</c:v>
                </c:pt>
                <c:pt idx="1792">
                  <c:v>42079.708333333336</c:v>
                </c:pt>
                <c:pt idx="1793">
                  <c:v>42079.75</c:v>
                </c:pt>
                <c:pt idx="1794">
                  <c:v>42079.791666666664</c:v>
                </c:pt>
                <c:pt idx="1795">
                  <c:v>42079.833333333336</c:v>
                </c:pt>
                <c:pt idx="1796">
                  <c:v>42079.875</c:v>
                </c:pt>
                <c:pt idx="1797">
                  <c:v>42079.916666666664</c:v>
                </c:pt>
                <c:pt idx="1798">
                  <c:v>42079.958333333336</c:v>
                </c:pt>
                <c:pt idx="1799">
                  <c:v>42080</c:v>
                </c:pt>
                <c:pt idx="1800">
                  <c:v>42080.041666666664</c:v>
                </c:pt>
                <c:pt idx="1801">
                  <c:v>42080.083333333336</c:v>
                </c:pt>
                <c:pt idx="1802">
                  <c:v>42080.125</c:v>
                </c:pt>
                <c:pt idx="1803">
                  <c:v>42080.166666666664</c:v>
                </c:pt>
                <c:pt idx="1804">
                  <c:v>42080.208333333336</c:v>
                </c:pt>
                <c:pt idx="1805">
                  <c:v>42080.25</c:v>
                </c:pt>
                <c:pt idx="1806">
                  <c:v>42080.291666666664</c:v>
                </c:pt>
                <c:pt idx="1807">
                  <c:v>42080.333333333336</c:v>
                </c:pt>
                <c:pt idx="1808">
                  <c:v>42080.375</c:v>
                </c:pt>
                <c:pt idx="1809">
                  <c:v>42080.416666666664</c:v>
                </c:pt>
                <c:pt idx="1810">
                  <c:v>42080.458333333336</c:v>
                </c:pt>
                <c:pt idx="1811">
                  <c:v>42080.5</c:v>
                </c:pt>
                <c:pt idx="1812">
                  <c:v>42080.541666666664</c:v>
                </c:pt>
                <c:pt idx="1813">
                  <c:v>42080.583333333336</c:v>
                </c:pt>
                <c:pt idx="1814">
                  <c:v>42080.625</c:v>
                </c:pt>
                <c:pt idx="1815">
                  <c:v>42080.666666666664</c:v>
                </c:pt>
                <c:pt idx="1816">
                  <c:v>42080.708333333336</c:v>
                </c:pt>
                <c:pt idx="1817">
                  <c:v>42080.75</c:v>
                </c:pt>
                <c:pt idx="1818">
                  <c:v>42080.791666666664</c:v>
                </c:pt>
                <c:pt idx="1819">
                  <c:v>42080.833333333336</c:v>
                </c:pt>
                <c:pt idx="1820">
                  <c:v>42080.875</c:v>
                </c:pt>
                <c:pt idx="1821">
                  <c:v>42080.916666666664</c:v>
                </c:pt>
                <c:pt idx="1822">
                  <c:v>42080.958333333336</c:v>
                </c:pt>
                <c:pt idx="1823">
                  <c:v>42081</c:v>
                </c:pt>
                <c:pt idx="1824">
                  <c:v>42081.041666666664</c:v>
                </c:pt>
                <c:pt idx="1825">
                  <c:v>42081.083333333336</c:v>
                </c:pt>
                <c:pt idx="1826">
                  <c:v>42081.125</c:v>
                </c:pt>
                <c:pt idx="1827">
                  <c:v>42081.166666666664</c:v>
                </c:pt>
                <c:pt idx="1828">
                  <c:v>42081.208333333336</c:v>
                </c:pt>
                <c:pt idx="1829">
                  <c:v>42081.25</c:v>
                </c:pt>
                <c:pt idx="1830">
                  <c:v>42081.291666666664</c:v>
                </c:pt>
                <c:pt idx="1831">
                  <c:v>42081.333333333336</c:v>
                </c:pt>
                <c:pt idx="1832">
                  <c:v>42081.375</c:v>
                </c:pt>
                <c:pt idx="1833">
                  <c:v>42081.416666666664</c:v>
                </c:pt>
                <c:pt idx="1834">
                  <c:v>42081.458333333336</c:v>
                </c:pt>
                <c:pt idx="1835">
                  <c:v>42081.5</c:v>
                </c:pt>
                <c:pt idx="1836">
                  <c:v>42081.541666666664</c:v>
                </c:pt>
                <c:pt idx="1837">
                  <c:v>42081.583333333336</c:v>
                </c:pt>
                <c:pt idx="1838">
                  <c:v>42081.625</c:v>
                </c:pt>
                <c:pt idx="1839">
                  <c:v>42081.666666666664</c:v>
                </c:pt>
                <c:pt idx="1840">
                  <c:v>42081.708333333336</c:v>
                </c:pt>
                <c:pt idx="1841">
                  <c:v>42081.75</c:v>
                </c:pt>
                <c:pt idx="1842">
                  <c:v>42081.791666666664</c:v>
                </c:pt>
                <c:pt idx="1843">
                  <c:v>42081.833333333336</c:v>
                </c:pt>
                <c:pt idx="1844">
                  <c:v>42081.875</c:v>
                </c:pt>
                <c:pt idx="1845">
                  <c:v>42081.916666666664</c:v>
                </c:pt>
                <c:pt idx="1846">
                  <c:v>42081.958333333336</c:v>
                </c:pt>
                <c:pt idx="1847">
                  <c:v>42082</c:v>
                </c:pt>
                <c:pt idx="1848">
                  <c:v>42082.041666666664</c:v>
                </c:pt>
                <c:pt idx="1849">
                  <c:v>42082.083333333336</c:v>
                </c:pt>
                <c:pt idx="1850">
                  <c:v>42082.125</c:v>
                </c:pt>
                <c:pt idx="1851">
                  <c:v>42082.166666666664</c:v>
                </c:pt>
                <c:pt idx="1852">
                  <c:v>42082.208333333336</c:v>
                </c:pt>
                <c:pt idx="1853">
                  <c:v>42082.25</c:v>
                </c:pt>
                <c:pt idx="1854">
                  <c:v>42082.291666666664</c:v>
                </c:pt>
                <c:pt idx="1855">
                  <c:v>42082.333333333336</c:v>
                </c:pt>
                <c:pt idx="1856">
                  <c:v>42082.375</c:v>
                </c:pt>
                <c:pt idx="1857">
                  <c:v>42082.416666666664</c:v>
                </c:pt>
                <c:pt idx="1858">
                  <c:v>42082.458333333336</c:v>
                </c:pt>
                <c:pt idx="1859">
                  <c:v>42082.5</c:v>
                </c:pt>
                <c:pt idx="1860">
                  <c:v>42082.541666666664</c:v>
                </c:pt>
                <c:pt idx="1861">
                  <c:v>42082.583333333336</c:v>
                </c:pt>
                <c:pt idx="1862">
                  <c:v>42082.625</c:v>
                </c:pt>
                <c:pt idx="1863">
                  <c:v>42082.666666666664</c:v>
                </c:pt>
                <c:pt idx="1864">
                  <c:v>42082.708333333336</c:v>
                </c:pt>
                <c:pt idx="1865">
                  <c:v>42082.75</c:v>
                </c:pt>
                <c:pt idx="1866">
                  <c:v>42082.791666666664</c:v>
                </c:pt>
                <c:pt idx="1867">
                  <c:v>42082.833333333336</c:v>
                </c:pt>
                <c:pt idx="1868">
                  <c:v>42082.875</c:v>
                </c:pt>
                <c:pt idx="1869">
                  <c:v>42082.916666666664</c:v>
                </c:pt>
                <c:pt idx="1870">
                  <c:v>42082.958333333336</c:v>
                </c:pt>
                <c:pt idx="1871">
                  <c:v>42083</c:v>
                </c:pt>
                <c:pt idx="1872">
                  <c:v>42083.041666666664</c:v>
                </c:pt>
                <c:pt idx="1873">
                  <c:v>42083.083333333336</c:v>
                </c:pt>
                <c:pt idx="1874">
                  <c:v>42083.125</c:v>
                </c:pt>
                <c:pt idx="1875">
                  <c:v>42083.166666666664</c:v>
                </c:pt>
                <c:pt idx="1876">
                  <c:v>42083.208333333336</c:v>
                </c:pt>
                <c:pt idx="1877">
                  <c:v>42083.25</c:v>
                </c:pt>
                <c:pt idx="1878">
                  <c:v>42083.291666666664</c:v>
                </c:pt>
                <c:pt idx="1879">
                  <c:v>42083.333333333336</c:v>
                </c:pt>
                <c:pt idx="1880">
                  <c:v>42083.375</c:v>
                </c:pt>
                <c:pt idx="1881">
                  <c:v>42083.416666666664</c:v>
                </c:pt>
                <c:pt idx="1882">
                  <c:v>42083.458333333336</c:v>
                </c:pt>
                <c:pt idx="1883">
                  <c:v>42083.5</c:v>
                </c:pt>
                <c:pt idx="1884">
                  <c:v>42083.541666666664</c:v>
                </c:pt>
                <c:pt idx="1885">
                  <c:v>42083.583333333336</c:v>
                </c:pt>
                <c:pt idx="1886">
                  <c:v>42083.625</c:v>
                </c:pt>
                <c:pt idx="1887">
                  <c:v>42083.666666666664</c:v>
                </c:pt>
                <c:pt idx="1888">
                  <c:v>42083.708333333336</c:v>
                </c:pt>
                <c:pt idx="1889">
                  <c:v>42083.75</c:v>
                </c:pt>
                <c:pt idx="1890">
                  <c:v>42083.791666666664</c:v>
                </c:pt>
                <c:pt idx="1891">
                  <c:v>42083.833333333336</c:v>
                </c:pt>
                <c:pt idx="1892">
                  <c:v>42083.875</c:v>
                </c:pt>
                <c:pt idx="1893">
                  <c:v>42083.916666666664</c:v>
                </c:pt>
                <c:pt idx="1894">
                  <c:v>42083.958333333336</c:v>
                </c:pt>
                <c:pt idx="1895">
                  <c:v>42084</c:v>
                </c:pt>
                <c:pt idx="1896">
                  <c:v>42084.041666666664</c:v>
                </c:pt>
                <c:pt idx="1897">
                  <c:v>42084.083333333336</c:v>
                </c:pt>
                <c:pt idx="1898">
                  <c:v>42084.125</c:v>
                </c:pt>
                <c:pt idx="1899">
                  <c:v>42084.166666666664</c:v>
                </c:pt>
                <c:pt idx="1900">
                  <c:v>42084.208333333336</c:v>
                </c:pt>
                <c:pt idx="1901">
                  <c:v>42084.25</c:v>
                </c:pt>
                <c:pt idx="1902">
                  <c:v>42084.291666666664</c:v>
                </c:pt>
                <c:pt idx="1903">
                  <c:v>42084.333333333336</c:v>
                </c:pt>
                <c:pt idx="1904">
                  <c:v>42084.375</c:v>
                </c:pt>
                <c:pt idx="1905">
                  <c:v>42084.416666666664</c:v>
                </c:pt>
                <c:pt idx="1906">
                  <c:v>42084.458333333336</c:v>
                </c:pt>
                <c:pt idx="1907">
                  <c:v>42084.5</c:v>
                </c:pt>
                <c:pt idx="1908">
                  <c:v>42084.541666666664</c:v>
                </c:pt>
                <c:pt idx="1909">
                  <c:v>42084.583333333336</c:v>
                </c:pt>
                <c:pt idx="1910">
                  <c:v>42084.625</c:v>
                </c:pt>
                <c:pt idx="1911">
                  <c:v>42084.666666666664</c:v>
                </c:pt>
                <c:pt idx="1912">
                  <c:v>42084.708333333336</c:v>
                </c:pt>
                <c:pt idx="1913">
                  <c:v>42084.75</c:v>
                </c:pt>
                <c:pt idx="1914">
                  <c:v>42084.791666666664</c:v>
                </c:pt>
                <c:pt idx="1915">
                  <c:v>42084.833333333336</c:v>
                </c:pt>
                <c:pt idx="1916">
                  <c:v>42084.875</c:v>
                </c:pt>
                <c:pt idx="1917">
                  <c:v>42084.916666666664</c:v>
                </c:pt>
                <c:pt idx="1918">
                  <c:v>42084.958333333336</c:v>
                </c:pt>
                <c:pt idx="1919">
                  <c:v>42085</c:v>
                </c:pt>
                <c:pt idx="1920">
                  <c:v>42085.041666666664</c:v>
                </c:pt>
                <c:pt idx="1921">
                  <c:v>42085.083333333336</c:v>
                </c:pt>
                <c:pt idx="1922">
                  <c:v>42085.125</c:v>
                </c:pt>
                <c:pt idx="1923">
                  <c:v>42085.166666666664</c:v>
                </c:pt>
                <c:pt idx="1924">
                  <c:v>42085.208333333336</c:v>
                </c:pt>
                <c:pt idx="1925">
                  <c:v>42085.25</c:v>
                </c:pt>
                <c:pt idx="1926">
                  <c:v>42085.291666666664</c:v>
                </c:pt>
                <c:pt idx="1927">
                  <c:v>42085.333333333336</c:v>
                </c:pt>
                <c:pt idx="1928">
                  <c:v>42085.375</c:v>
                </c:pt>
                <c:pt idx="1929">
                  <c:v>42085.416666666664</c:v>
                </c:pt>
                <c:pt idx="1930">
                  <c:v>42085.458333333336</c:v>
                </c:pt>
                <c:pt idx="1931">
                  <c:v>42085.5</c:v>
                </c:pt>
                <c:pt idx="1932">
                  <c:v>42085.541666666664</c:v>
                </c:pt>
                <c:pt idx="1933">
                  <c:v>42085.583333333336</c:v>
                </c:pt>
                <c:pt idx="1934">
                  <c:v>42085.625</c:v>
                </c:pt>
                <c:pt idx="1935">
                  <c:v>42085.666666666664</c:v>
                </c:pt>
                <c:pt idx="1936">
                  <c:v>42085.708333333336</c:v>
                </c:pt>
                <c:pt idx="1937">
                  <c:v>42085.75</c:v>
                </c:pt>
                <c:pt idx="1938">
                  <c:v>42085.791666666664</c:v>
                </c:pt>
                <c:pt idx="1939">
                  <c:v>42085.833333333336</c:v>
                </c:pt>
                <c:pt idx="1940">
                  <c:v>42085.875</c:v>
                </c:pt>
                <c:pt idx="1941">
                  <c:v>42085.916666666664</c:v>
                </c:pt>
                <c:pt idx="1942">
                  <c:v>42085.958333333336</c:v>
                </c:pt>
                <c:pt idx="1943">
                  <c:v>42086</c:v>
                </c:pt>
                <c:pt idx="1944">
                  <c:v>42086.041666666664</c:v>
                </c:pt>
                <c:pt idx="1945">
                  <c:v>42086.083333333336</c:v>
                </c:pt>
                <c:pt idx="1946">
                  <c:v>42086.125</c:v>
                </c:pt>
                <c:pt idx="1947">
                  <c:v>42086.166666666664</c:v>
                </c:pt>
                <c:pt idx="1948">
                  <c:v>42086.208333333336</c:v>
                </c:pt>
                <c:pt idx="1949">
                  <c:v>42086.25</c:v>
                </c:pt>
                <c:pt idx="1950">
                  <c:v>42086.291666666664</c:v>
                </c:pt>
                <c:pt idx="1951">
                  <c:v>42086.333333333336</c:v>
                </c:pt>
                <c:pt idx="1952">
                  <c:v>42086.375</c:v>
                </c:pt>
                <c:pt idx="1953">
                  <c:v>42086.416666666664</c:v>
                </c:pt>
                <c:pt idx="1954">
                  <c:v>42086.458333333336</c:v>
                </c:pt>
                <c:pt idx="1955">
                  <c:v>42086.5</c:v>
                </c:pt>
                <c:pt idx="1956">
                  <c:v>42086.541666666664</c:v>
                </c:pt>
                <c:pt idx="1957">
                  <c:v>42086.583333333336</c:v>
                </c:pt>
                <c:pt idx="1958">
                  <c:v>42086.625</c:v>
                </c:pt>
                <c:pt idx="1959">
                  <c:v>42086.666666666664</c:v>
                </c:pt>
                <c:pt idx="1960">
                  <c:v>42086.708333333336</c:v>
                </c:pt>
                <c:pt idx="1961">
                  <c:v>42086.75</c:v>
                </c:pt>
                <c:pt idx="1962">
                  <c:v>42086.791666666664</c:v>
                </c:pt>
                <c:pt idx="1963">
                  <c:v>42086.833333333336</c:v>
                </c:pt>
                <c:pt idx="1964">
                  <c:v>42086.875</c:v>
                </c:pt>
                <c:pt idx="1965">
                  <c:v>42086.916666666664</c:v>
                </c:pt>
                <c:pt idx="1966">
                  <c:v>42086.958333333336</c:v>
                </c:pt>
                <c:pt idx="1967">
                  <c:v>42087</c:v>
                </c:pt>
                <c:pt idx="1968">
                  <c:v>42087.041666666664</c:v>
                </c:pt>
                <c:pt idx="1969">
                  <c:v>42087.083333333336</c:v>
                </c:pt>
                <c:pt idx="1970">
                  <c:v>42087.125</c:v>
                </c:pt>
                <c:pt idx="1971">
                  <c:v>42087.166666666664</c:v>
                </c:pt>
                <c:pt idx="1972">
                  <c:v>42087.208333333336</c:v>
                </c:pt>
                <c:pt idx="1973">
                  <c:v>42087.25</c:v>
                </c:pt>
                <c:pt idx="1974">
                  <c:v>42087.291666666664</c:v>
                </c:pt>
                <c:pt idx="1975">
                  <c:v>42087.333333333336</c:v>
                </c:pt>
                <c:pt idx="1976">
                  <c:v>42087.375</c:v>
                </c:pt>
                <c:pt idx="1977">
                  <c:v>42087.416666666664</c:v>
                </c:pt>
                <c:pt idx="1978">
                  <c:v>42087.458333333336</c:v>
                </c:pt>
                <c:pt idx="1979">
                  <c:v>42087.5</c:v>
                </c:pt>
                <c:pt idx="1980">
                  <c:v>42087.541666666664</c:v>
                </c:pt>
                <c:pt idx="1981">
                  <c:v>42087.583333333336</c:v>
                </c:pt>
                <c:pt idx="1982">
                  <c:v>42087.625</c:v>
                </c:pt>
                <c:pt idx="1983">
                  <c:v>42087.666666666664</c:v>
                </c:pt>
                <c:pt idx="1984">
                  <c:v>42087.708333333336</c:v>
                </c:pt>
                <c:pt idx="1985">
                  <c:v>42087.75</c:v>
                </c:pt>
                <c:pt idx="1986">
                  <c:v>42087.791666666664</c:v>
                </c:pt>
                <c:pt idx="1987">
                  <c:v>42087.833333333336</c:v>
                </c:pt>
                <c:pt idx="1988">
                  <c:v>42087.875</c:v>
                </c:pt>
                <c:pt idx="1989">
                  <c:v>42087.916666666664</c:v>
                </c:pt>
                <c:pt idx="1990">
                  <c:v>42087.958333333336</c:v>
                </c:pt>
                <c:pt idx="1991">
                  <c:v>42088</c:v>
                </c:pt>
                <c:pt idx="1992">
                  <c:v>42088.041666666664</c:v>
                </c:pt>
                <c:pt idx="1993">
                  <c:v>42088.083333333336</c:v>
                </c:pt>
                <c:pt idx="1994">
                  <c:v>42088.125</c:v>
                </c:pt>
                <c:pt idx="1995">
                  <c:v>42088.166666666664</c:v>
                </c:pt>
                <c:pt idx="1996">
                  <c:v>42088.208333333336</c:v>
                </c:pt>
                <c:pt idx="1997">
                  <c:v>42088.25</c:v>
                </c:pt>
                <c:pt idx="1998">
                  <c:v>42088.291666666664</c:v>
                </c:pt>
                <c:pt idx="1999">
                  <c:v>42088.333333333336</c:v>
                </c:pt>
                <c:pt idx="2000">
                  <c:v>42088.375</c:v>
                </c:pt>
                <c:pt idx="2001">
                  <c:v>42088.416666666664</c:v>
                </c:pt>
                <c:pt idx="2002">
                  <c:v>42088.458333333336</c:v>
                </c:pt>
                <c:pt idx="2003">
                  <c:v>42088.5</c:v>
                </c:pt>
                <c:pt idx="2004">
                  <c:v>42088.541666666664</c:v>
                </c:pt>
                <c:pt idx="2005">
                  <c:v>42088.583333333336</c:v>
                </c:pt>
                <c:pt idx="2006">
                  <c:v>42088.625</c:v>
                </c:pt>
                <c:pt idx="2007">
                  <c:v>42088.666666666664</c:v>
                </c:pt>
                <c:pt idx="2008">
                  <c:v>42088.708333333336</c:v>
                </c:pt>
                <c:pt idx="2009">
                  <c:v>42088.75</c:v>
                </c:pt>
                <c:pt idx="2010">
                  <c:v>42088.791666666664</c:v>
                </c:pt>
                <c:pt idx="2011">
                  <c:v>42088.833333333336</c:v>
                </c:pt>
                <c:pt idx="2012">
                  <c:v>42088.875</c:v>
                </c:pt>
                <c:pt idx="2013">
                  <c:v>42088.916666666664</c:v>
                </c:pt>
                <c:pt idx="2014">
                  <c:v>42088.958333333336</c:v>
                </c:pt>
                <c:pt idx="2015">
                  <c:v>42089</c:v>
                </c:pt>
                <c:pt idx="2016">
                  <c:v>42089.041666666664</c:v>
                </c:pt>
                <c:pt idx="2017">
                  <c:v>42089.083333333336</c:v>
                </c:pt>
                <c:pt idx="2018">
                  <c:v>42089.125</c:v>
                </c:pt>
                <c:pt idx="2019">
                  <c:v>42089.166666666664</c:v>
                </c:pt>
                <c:pt idx="2020">
                  <c:v>42089.208333333336</c:v>
                </c:pt>
                <c:pt idx="2021">
                  <c:v>42089.25</c:v>
                </c:pt>
                <c:pt idx="2022">
                  <c:v>42089.291666666664</c:v>
                </c:pt>
                <c:pt idx="2023">
                  <c:v>42089.333333333336</c:v>
                </c:pt>
                <c:pt idx="2024">
                  <c:v>42089.375</c:v>
                </c:pt>
                <c:pt idx="2025">
                  <c:v>42089.416666666664</c:v>
                </c:pt>
                <c:pt idx="2026">
                  <c:v>42089.458333333336</c:v>
                </c:pt>
                <c:pt idx="2027">
                  <c:v>42089.5</c:v>
                </c:pt>
                <c:pt idx="2028">
                  <c:v>42089.541666666664</c:v>
                </c:pt>
                <c:pt idx="2029">
                  <c:v>42089.583333333336</c:v>
                </c:pt>
                <c:pt idx="2030">
                  <c:v>42089.625</c:v>
                </c:pt>
                <c:pt idx="2031">
                  <c:v>42089.666666666664</c:v>
                </c:pt>
                <c:pt idx="2032">
                  <c:v>42089.708333333336</c:v>
                </c:pt>
                <c:pt idx="2033">
                  <c:v>42089.75</c:v>
                </c:pt>
                <c:pt idx="2034">
                  <c:v>42089.791666666664</c:v>
                </c:pt>
                <c:pt idx="2035">
                  <c:v>42089.833333333336</c:v>
                </c:pt>
                <c:pt idx="2036">
                  <c:v>42089.875</c:v>
                </c:pt>
                <c:pt idx="2037">
                  <c:v>42089.916666666664</c:v>
                </c:pt>
                <c:pt idx="2038">
                  <c:v>42089.958333333336</c:v>
                </c:pt>
                <c:pt idx="2039">
                  <c:v>42090</c:v>
                </c:pt>
                <c:pt idx="2040">
                  <c:v>42090.041666666664</c:v>
                </c:pt>
                <c:pt idx="2041">
                  <c:v>42090.083333333336</c:v>
                </c:pt>
                <c:pt idx="2042">
                  <c:v>42090.125</c:v>
                </c:pt>
                <c:pt idx="2043">
                  <c:v>42090.166666666664</c:v>
                </c:pt>
                <c:pt idx="2044">
                  <c:v>42090.208333333336</c:v>
                </c:pt>
                <c:pt idx="2045">
                  <c:v>42090.25</c:v>
                </c:pt>
                <c:pt idx="2046">
                  <c:v>42090.291666666664</c:v>
                </c:pt>
                <c:pt idx="2047">
                  <c:v>42090.333333333336</c:v>
                </c:pt>
                <c:pt idx="2048">
                  <c:v>42090.375</c:v>
                </c:pt>
                <c:pt idx="2049">
                  <c:v>42090.416666666664</c:v>
                </c:pt>
                <c:pt idx="2050">
                  <c:v>42090.458333333336</c:v>
                </c:pt>
                <c:pt idx="2051">
                  <c:v>42090.5</c:v>
                </c:pt>
                <c:pt idx="2052">
                  <c:v>42090.541666666664</c:v>
                </c:pt>
                <c:pt idx="2053">
                  <c:v>42090.583333333336</c:v>
                </c:pt>
                <c:pt idx="2054">
                  <c:v>42090.625</c:v>
                </c:pt>
                <c:pt idx="2055">
                  <c:v>42090.666666666664</c:v>
                </c:pt>
                <c:pt idx="2056">
                  <c:v>42090.708333333336</c:v>
                </c:pt>
                <c:pt idx="2057">
                  <c:v>42090.75</c:v>
                </c:pt>
                <c:pt idx="2058">
                  <c:v>42090.791666666664</c:v>
                </c:pt>
                <c:pt idx="2059">
                  <c:v>42090.833333333336</c:v>
                </c:pt>
                <c:pt idx="2060">
                  <c:v>42090.875</c:v>
                </c:pt>
                <c:pt idx="2061">
                  <c:v>42090.916666666664</c:v>
                </c:pt>
                <c:pt idx="2062">
                  <c:v>42090.958333333336</c:v>
                </c:pt>
                <c:pt idx="2063">
                  <c:v>42091</c:v>
                </c:pt>
                <c:pt idx="2064">
                  <c:v>42091.041666666664</c:v>
                </c:pt>
                <c:pt idx="2065">
                  <c:v>42091.083333333336</c:v>
                </c:pt>
                <c:pt idx="2066">
                  <c:v>42091.125</c:v>
                </c:pt>
                <c:pt idx="2067">
                  <c:v>42091.166666666664</c:v>
                </c:pt>
                <c:pt idx="2068">
                  <c:v>42091.208333333336</c:v>
                </c:pt>
                <c:pt idx="2069">
                  <c:v>42091.25</c:v>
                </c:pt>
                <c:pt idx="2070">
                  <c:v>42091.291666666664</c:v>
                </c:pt>
                <c:pt idx="2071">
                  <c:v>42091.333333333336</c:v>
                </c:pt>
                <c:pt idx="2072">
                  <c:v>42091.375</c:v>
                </c:pt>
                <c:pt idx="2073">
                  <c:v>42091.416666666664</c:v>
                </c:pt>
                <c:pt idx="2074">
                  <c:v>42091.458333333336</c:v>
                </c:pt>
                <c:pt idx="2075">
                  <c:v>42091.5</c:v>
                </c:pt>
                <c:pt idx="2076">
                  <c:v>42091.541666666664</c:v>
                </c:pt>
                <c:pt idx="2077">
                  <c:v>42091.583333333336</c:v>
                </c:pt>
                <c:pt idx="2078">
                  <c:v>42091.625</c:v>
                </c:pt>
                <c:pt idx="2079">
                  <c:v>42091.666666666664</c:v>
                </c:pt>
                <c:pt idx="2080">
                  <c:v>42091.708333333336</c:v>
                </c:pt>
                <c:pt idx="2081">
                  <c:v>42091.75</c:v>
                </c:pt>
                <c:pt idx="2082">
                  <c:v>42091.791666666664</c:v>
                </c:pt>
                <c:pt idx="2083">
                  <c:v>42091.833333333336</c:v>
                </c:pt>
                <c:pt idx="2084">
                  <c:v>42091.875</c:v>
                </c:pt>
                <c:pt idx="2085">
                  <c:v>42091.916666666664</c:v>
                </c:pt>
                <c:pt idx="2086">
                  <c:v>42091.958333333336</c:v>
                </c:pt>
                <c:pt idx="2087">
                  <c:v>42092</c:v>
                </c:pt>
                <c:pt idx="2088">
                  <c:v>42092.041666666664</c:v>
                </c:pt>
                <c:pt idx="2089">
                  <c:v>42092.083333333336</c:v>
                </c:pt>
                <c:pt idx="2090">
                  <c:v>42092.125</c:v>
                </c:pt>
                <c:pt idx="2091">
                  <c:v>42092.166666666664</c:v>
                </c:pt>
                <c:pt idx="2092">
                  <c:v>42092.208333333336</c:v>
                </c:pt>
                <c:pt idx="2093">
                  <c:v>42092.25</c:v>
                </c:pt>
                <c:pt idx="2094">
                  <c:v>42092.291666666664</c:v>
                </c:pt>
                <c:pt idx="2095">
                  <c:v>42092.333333333336</c:v>
                </c:pt>
                <c:pt idx="2096">
                  <c:v>42092.375</c:v>
                </c:pt>
                <c:pt idx="2097">
                  <c:v>42092.416666666664</c:v>
                </c:pt>
                <c:pt idx="2098">
                  <c:v>42092.458333333336</c:v>
                </c:pt>
                <c:pt idx="2099">
                  <c:v>42092.5</c:v>
                </c:pt>
                <c:pt idx="2100">
                  <c:v>42092.541666666664</c:v>
                </c:pt>
                <c:pt idx="2101">
                  <c:v>42092.583333333336</c:v>
                </c:pt>
                <c:pt idx="2102">
                  <c:v>42092.625</c:v>
                </c:pt>
                <c:pt idx="2103">
                  <c:v>42092.666666666664</c:v>
                </c:pt>
                <c:pt idx="2104">
                  <c:v>42092.708333333336</c:v>
                </c:pt>
                <c:pt idx="2105">
                  <c:v>42092.75</c:v>
                </c:pt>
                <c:pt idx="2106">
                  <c:v>42092.791666666664</c:v>
                </c:pt>
                <c:pt idx="2107">
                  <c:v>42092.833333333336</c:v>
                </c:pt>
                <c:pt idx="2108">
                  <c:v>42092.875</c:v>
                </c:pt>
                <c:pt idx="2109">
                  <c:v>42092.916666666664</c:v>
                </c:pt>
                <c:pt idx="2110">
                  <c:v>42092.958333333336</c:v>
                </c:pt>
                <c:pt idx="2111">
                  <c:v>42093</c:v>
                </c:pt>
                <c:pt idx="2112">
                  <c:v>42093.041666666664</c:v>
                </c:pt>
                <c:pt idx="2113">
                  <c:v>42093.083333333336</c:v>
                </c:pt>
                <c:pt idx="2114">
                  <c:v>42093.125</c:v>
                </c:pt>
                <c:pt idx="2115">
                  <c:v>42093.166666666664</c:v>
                </c:pt>
                <c:pt idx="2116">
                  <c:v>42093.208333333336</c:v>
                </c:pt>
                <c:pt idx="2117">
                  <c:v>42093.25</c:v>
                </c:pt>
                <c:pt idx="2118">
                  <c:v>42093.291666666664</c:v>
                </c:pt>
                <c:pt idx="2119">
                  <c:v>42093.333333333336</c:v>
                </c:pt>
                <c:pt idx="2120">
                  <c:v>42093.375</c:v>
                </c:pt>
                <c:pt idx="2121">
                  <c:v>42093.416666666664</c:v>
                </c:pt>
                <c:pt idx="2122">
                  <c:v>42093.458333333336</c:v>
                </c:pt>
                <c:pt idx="2123">
                  <c:v>42093.5</c:v>
                </c:pt>
                <c:pt idx="2124">
                  <c:v>42093.541666666664</c:v>
                </c:pt>
                <c:pt idx="2125">
                  <c:v>42093.583333333336</c:v>
                </c:pt>
                <c:pt idx="2126">
                  <c:v>42093.625</c:v>
                </c:pt>
                <c:pt idx="2127">
                  <c:v>42093.666666666664</c:v>
                </c:pt>
                <c:pt idx="2128">
                  <c:v>42093.708333333336</c:v>
                </c:pt>
                <c:pt idx="2129">
                  <c:v>42093.75</c:v>
                </c:pt>
                <c:pt idx="2130">
                  <c:v>42093.791666666664</c:v>
                </c:pt>
                <c:pt idx="2131">
                  <c:v>42093.833333333336</c:v>
                </c:pt>
                <c:pt idx="2132">
                  <c:v>42093.875</c:v>
                </c:pt>
                <c:pt idx="2133">
                  <c:v>42093.916666666664</c:v>
                </c:pt>
                <c:pt idx="2134">
                  <c:v>42093.958333333336</c:v>
                </c:pt>
                <c:pt idx="2135">
                  <c:v>42094</c:v>
                </c:pt>
                <c:pt idx="2136">
                  <c:v>42094.041666666664</c:v>
                </c:pt>
                <c:pt idx="2137">
                  <c:v>42094.083333333336</c:v>
                </c:pt>
                <c:pt idx="2138">
                  <c:v>42094.125</c:v>
                </c:pt>
                <c:pt idx="2139">
                  <c:v>42094.166666666664</c:v>
                </c:pt>
                <c:pt idx="2140">
                  <c:v>42094.208333333336</c:v>
                </c:pt>
                <c:pt idx="2141">
                  <c:v>42094.25</c:v>
                </c:pt>
                <c:pt idx="2142">
                  <c:v>42094.291666666664</c:v>
                </c:pt>
                <c:pt idx="2143">
                  <c:v>42094.333333333336</c:v>
                </c:pt>
                <c:pt idx="2144">
                  <c:v>42094.375</c:v>
                </c:pt>
                <c:pt idx="2145">
                  <c:v>42094.416666666664</c:v>
                </c:pt>
                <c:pt idx="2146">
                  <c:v>42094.458333333336</c:v>
                </c:pt>
                <c:pt idx="2147">
                  <c:v>42094.5</c:v>
                </c:pt>
                <c:pt idx="2148">
                  <c:v>42094.541666666664</c:v>
                </c:pt>
                <c:pt idx="2149">
                  <c:v>42094.583333333336</c:v>
                </c:pt>
                <c:pt idx="2150">
                  <c:v>42094.625</c:v>
                </c:pt>
                <c:pt idx="2151">
                  <c:v>42094.666666666664</c:v>
                </c:pt>
                <c:pt idx="2152">
                  <c:v>42094.708333333336</c:v>
                </c:pt>
                <c:pt idx="2153">
                  <c:v>42094.75</c:v>
                </c:pt>
                <c:pt idx="2154">
                  <c:v>42094.791666666664</c:v>
                </c:pt>
                <c:pt idx="2155">
                  <c:v>42094.833333333336</c:v>
                </c:pt>
                <c:pt idx="2156">
                  <c:v>42094.875</c:v>
                </c:pt>
                <c:pt idx="2157">
                  <c:v>42094.916666666664</c:v>
                </c:pt>
                <c:pt idx="2158">
                  <c:v>42094.958333333336</c:v>
                </c:pt>
                <c:pt idx="2159">
                  <c:v>42095</c:v>
                </c:pt>
                <c:pt idx="2160">
                  <c:v>42095.041666666664</c:v>
                </c:pt>
                <c:pt idx="2161">
                  <c:v>42095.083333333336</c:v>
                </c:pt>
                <c:pt idx="2162">
                  <c:v>42095.125</c:v>
                </c:pt>
                <c:pt idx="2163">
                  <c:v>42095.166666666664</c:v>
                </c:pt>
                <c:pt idx="2164">
                  <c:v>42095.208333333336</c:v>
                </c:pt>
                <c:pt idx="2165">
                  <c:v>42095.25</c:v>
                </c:pt>
                <c:pt idx="2166">
                  <c:v>42095.291666666664</c:v>
                </c:pt>
                <c:pt idx="2167">
                  <c:v>42095.333333333336</c:v>
                </c:pt>
                <c:pt idx="2168">
                  <c:v>42095.375</c:v>
                </c:pt>
                <c:pt idx="2169">
                  <c:v>42095.416666666664</c:v>
                </c:pt>
                <c:pt idx="2170">
                  <c:v>42095.458333333336</c:v>
                </c:pt>
                <c:pt idx="2171">
                  <c:v>42095.5</c:v>
                </c:pt>
                <c:pt idx="2172">
                  <c:v>42095.541666666664</c:v>
                </c:pt>
                <c:pt idx="2173">
                  <c:v>42095.583333333336</c:v>
                </c:pt>
                <c:pt idx="2174">
                  <c:v>42095.625</c:v>
                </c:pt>
                <c:pt idx="2175">
                  <c:v>42095.666666666664</c:v>
                </c:pt>
                <c:pt idx="2176">
                  <c:v>42095.708333333336</c:v>
                </c:pt>
                <c:pt idx="2177">
                  <c:v>42095.75</c:v>
                </c:pt>
                <c:pt idx="2178">
                  <c:v>42095.791666666664</c:v>
                </c:pt>
                <c:pt idx="2179">
                  <c:v>42095.833333333336</c:v>
                </c:pt>
                <c:pt idx="2180">
                  <c:v>42095.875</c:v>
                </c:pt>
                <c:pt idx="2181">
                  <c:v>42095.916666666664</c:v>
                </c:pt>
                <c:pt idx="2182">
                  <c:v>42095.958333333336</c:v>
                </c:pt>
                <c:pt idx="2183">
                  <c:v>42096</c:v>
                </c:pt>
                <c:pt idx="2184">
                  <c:v>42096.041666666664</c:v>
                </c:pt>
                <c:pt idx="2185">
                  <c:v>42096.083333333336</c:v>
                </c:pt>
                <c:pt idx="2186">
                  <c:v>42096.125</c:v>
                </c:pt>
                <c:pt idx="2187">
                  <c:v>42096.166666666664</c:v>
                </c:pt>
                <c:pt idx="2188">
                  <c:v>42096.208333333336</c:v>
                </c:pt>
                <c:pt idx="2189">
                  <c:v>42096.25</c:v>
                </c:pt>
                <c:pt idx="2190">
                  <c:v>42096.291666666664</c:v>
                </c:pt>
                <c:pt idx="2191">
                  <c:v>42096.333333333336</c:v>
                </c:pt>
                <c:pt idx="2192">
                  <c:v>42096.375</c:v>
                </c:pt>
                <c:pt idx="2193">
                  <c:v>42096.416666666664</c:v>
                </c:pt>
                <c:pt idx="2194">
                  <c:v>42096.458333333336</c:v>
                </c:pt>
                <c:pt idx="2195">
                  <c:v>42096.5</c:v>
                </c:pt>
                <c:pt idx="2196">
                  <c:v>42096.541666666664</c:v>
                </c:pt>
                <c:pt idx="2197">
                  <c:v>42096.583333333336</c:v>
                </c:pt>
                <c:pt idx="2198">
                  <c:v>42096.625</c:v>
                </c:pt>
                <c:pt idx="2199">
                  <c:v>42096.666666666664</c:v>
                </c:pt>
                <c:pt idx="2200">
                  <c:v>42096.708333333336</c:v>
                </c:pt>
                <c:pt idx="2201">
                  <c:v>42096.75</c:v>
                </c:pt>
                <c:pt idx="2202">
                  <c:v>42096.791666666664</c:v>
                </c:pt>
                <c:pt idx="2203">
                  <c:v>42096.833333333336</c:v>
                </c:pt>
                <c:pt idx="2204">
                  <c:v>42096.875</c:v>
                </c:pt>
                <c:pt idx="2205">
                  <c:v>42096.916666666664</c:v>
                </c:pt>
                <c:pt idx="2206">
                  <c:v>42096.958333333336</c:v>
                </c:pt>
                <c:pt idx="2207">
                  <c:v>42097</c:v>
                </c:pt>
                <c:pt idx="2208">
                  <c:v>42097.041666666664</c:v>
                </c:pt>
                <c:pt idx="2209">
                  <c:v>42097.083333333336</c:v>
                </c:pt>
                <c:pt idx="2210">
                  <c:v>42097.125</c:v>
                </c:pt>
                <c:pt idx="2211">
                  <c:v>42097.166666666664</c:v>
                </c:pt>
                <c:pt idx="2212">
                  <c:v>42097.208333333336</c:v>
                </c:pt>
                <c:pt idx="2213">
                  <c:v>42097.25</c:v>
                </c:pt>
                <c:pt idx="2214">
                  <c:v>42097.291666666664</c:v>
                </c:pt>
                <c:pt idx="2215">
                  <c:v>42097.333333333336</c:v>
                </c:pt>
                <c:pt idx="2216">
                  <c:v>42097.375</c:v>
                </c:pt>
                <c:pt idx="2217">
                  <c:v>42097.416666666664</c:v>
                </c:pt>
                <c:pt idx="2218">
                  <c:v>42097.458333333336</c:v>
                </c:pt>
                <c:pt idx="2219">
                  <c:v>42097.5</c:v>
                </c:pt>
                <c:pt idx="2220">
                  <c:v>42097.541666666664</c:v>
                </c:pt>
                <c:pt idx="2221">
                  <c:v>42097.583333333336</c:v>
                </c:pt>
                <c:pt idx="2222">
                  <c:v>42097.625</c:v>
                </c:pt>
                <c:pt idx="2223">
                  <c:v>42097.666666666664</c:v>
                </c:pt>
                <c:pt idx="2224">
                  <c:v>42097.708333333336</c:v>
                </c:pt>
                <c:pt idx="2225">
                  <c:v>42097.75</c:v>
                </c:pt>
                <c:pt idx="2226">
                  <c:v>42097.791666666664</c:v>
                </c:pt>
                <c:pt idx="2227">
                  <c:v>42097.833333333336</c:v>
                </c:pt>
                <c:pt idx="2228">
                  <c:v>42097.875</c:v>
                </c:pt>
                <c:pt idx="2229">
                  <c:v>42097.916666666664</c:v>
                </c:pt>
                <c:pt idx="2230">
                  <c:v>42097.958333333336</c:v>
                </c:pt>
                <c:pt idx="2231">
                  <c:v>42098</c:v>
                </c:pt>
                <c:pt idx="2232">
                  <c:v>42098.041666666664</c:v>
                </c:pt>
                <c:pt idx="2233">
                  <c:v>42098.083333333336</c:v>
                </c:pt>
                <c:pt idx="2234">
                  <c:v>42098.125</c:v>
                </c:pt>
                <c:pt idx="2235">
                  <c:v>42098.166666666664</c:v>
                </c:pt>
                <c:pt idx="2236">
                  <c:v>42098.208333333336</c:v>
                </c:pt>
                <c:pt idx="2237">
                  <c:v>42098.25</c:v>
                </c:pt>
                <c:pt idx="2238">
                  <c:v>42098.291666666664</c:v>
                </c:pt>
                <c:pt idx="2239">
                  <c:v>42098.333333333336</c:v>
                </c:pt>
                <c:pt idx="2240">
                  <c:v>42098.375</c:v>
                </c:pt>
                <c:pt idx="2241">
                  <c:v>42098.416666666664</c:v>
                </c:pt>
                <c:pt idx="2242">
                  <c:v>42098.458333333336</c:v>
                </c:pt>
                <c:pt idx="2243">
                  <c:v>42098.5</c:v>
                </c:pt>
                <c:pt idx="2244">
                  <c:v>42098.541666666664</c:v>
                </c:pt>
                <c:pt idx="2245">
                  <c:v>42098.583333333336</c:v>
                </c:pt>
                <c:pt idx="2246">
                  <c:v>42098.625</c:v>
                </c:pt>
                <c:pt idx="2247">
                  <c:v>42098.666666666664</c:v>
                </c:pt>
                <c:pt idx="2248">
                  <c:v>42098.708333333336</c:v>
                </c:pt>
                <c:pt idx="2249">
                  <c:v>42098.75</c:v>
                </c:pt>
                <c:pt idx="2250">
                  <c:v>42098.791666666664</c:v>
                </c:pt>
                <c:pt idx="2251">
                  <c:v>42098.833333333336</c:v>
                </c:pt>
                <c:pt idx="2252">
                  <c:v>42098.875</c:v>
                </c:pt>
                <c:pt idx="2253">
                  <c:v>42098.916666666664</c:v>
                </c:pt>
                <c:pt idx="2254">
                  <c:v>42098.958333333336</c:v>
                </c:pt>
                <c:pt idx="2255">
                  <c:v>42099</c:v>
                </c:pt>
                <c:pt idx="2256">
                  <c:v>42099.041666666664</c:v>
                </c:pt>
                <c:pt idx="2257">
                  <c:v>42099.083333333336</c:v>
                </c:pt>
                <c:pt idx="2258">
                  <c:v>42099.125</c:v>
                </c:pt>
                <c:pt idx="2259">
                  <c:v>42099.166666666664</c:v>
                </c:pt>
                <c:pt idx="2260">
                  <c:v>42099.208333333336</c:v>
                </c:pt>
                <c:pt idx="2261">
                  <c:v>42099.25</c:v>
                </c:pt>
                <c:pt idx="2262">
                  <c:v>42099.291666666664</c:v>
                </c:pt>
                <c:pt idx="2263">
                  <c:v>42099.333333333336</c:v>
                </c:pt>
                <c:pt idx="2264">
                  <c:v>42099.375</c:v>
                </c:pt>
                <c:pt idx="2265">
                  <c:v>42099.416666666664</c:v>
                </c:pt>
                <c:pt idx="2266">
                  <c:v>42099.458333333336</c:v>
                </c:pt>
                <c:pt idx="2267">
                  <c:v>42099.5</c:v>
                </c:pt>
                <c:pt idx="2268">
                  <c:v>42099.541666666664</c:v>
                </c:pt>
                <c:pt idx="2269">
                  <c:v>42099.583333333336</c:v>
                </c:pt>
                <c:pt idx="2270">
                  <c:v>42099.625</c:v>
                </c:pt>
                <c:pt idx="2271">
                  <c:v>42099.666666666664</c:v>
                </c:pt>
                <c:pt idx="2272">
                  <c:v>42099.708333333336</c:v>
                </c:pt>
                <c:pt idx="2273">
                  <c:v>42099.75</c:v>
                </c:pt>
                <c:pt idx="2274">
                  <c:v>42099.791666666664</c:v>
                </c:pt>
                <c:pt idx="2275">
                  <c:v>42099.833333333336</c:v>
                </c:pt>
                <c:pt idx="2276">
                  <c:v>42099.875</c:v>
                </c:pt>
                <c:pt idx="2277">
                  <c:v>42099.916666666664</c:v>
                </c:pt>
                <c:pt idx="2278">
                  <c:v>42099.958333333336</c:v>
                </c:pt>
                <c:pt idx="2279">
                  <c:v>42100</c:v>
                </c:pt>
                <c:pt idx="2280">
                  <c:v>42100.041666666664</c:v>
                </c:pt>
                <c:pt idx="2281">
                  <c:v>42100.083333333336</c:v>
                </c:pt>
                <c:pt idx="2282">
                  <c:v>42100.125</c:v>
                </c:pt>
                <c:pt idx="2283">
                  <c:v>42100.166666666664</c:v>
                </c:pt>
                <c:pt idx="2284">
                  <c:v>42100.208333333336</c:v>
                </c:pt>
                <c:pt idx="2285">
                  <c:v>42100.25</c:v>
                </c:pt>
                <c:pt idx="2286">
                  <c:v>42100.291666666664</c:v>
                </c:pt>
                <c:pt idx="2287">
                  <c:v>42100.333333333336</c:v>
                </c:pt>
                <c:pt idx="2288">
                  <c:v>42100.375</c:v>
                </c:pt>
                <c:pt idx="2289">
                  <c:v>42100.416666666664</c:v>
                </c:pt>
                <c:pt idx="2290">
                  <c:v>42100.458333333336</c:v>
                </c:pt>
                <c:pt idx="2291">
                  <c:v>42100.5</c:v>
                </c:pt>
                <c:pt idx="2292">
                  <c:v>42100.541666666664</c:v>
                </c:pt>
                <c:pt idx="2293">
                  <c:v>42100.583333333336</c:v>
                </c:pt>
                <c:pt idx="2294">
                  <c:v>42100.625</c:v>
                </c:pt>
                <c:pt idx="2295">
                  <c:v>42100.666666666664</c:v>
                </c:pt>
                <c:pt idx="2296">
                  <c:v>42100.708333333336</c:v>
                </c:pt>
                <c:pt idx="2297">
                  <c:v>42100.75</c:v>
                </c:pt>
                <c:pt idx="2298">
                  <c:v>42100.791666666664</c:v>
                </c:pt>
                <c:pt idx="2299">
                  <c:v>42100.833333333336</c:v>
                </c:pt>
                <c:pt idx="2300">
                  <c:v>42100.875</c:v>
                </c:pt>
                <c:pt idx="2301">
                  <c:v>42100.916666666664</c:v>
                </c:pt>
                <c:pt idx="2302">
                  <c:v>42100.958333333336</c:v>
                </c:pt>
                <c:pt idx="2303">
                  <c:v>42101</c:v>
                </c:pt>
                <c:pt idx="2304">
                  <c:v>42101.041666666664</c:v>
                </c:pt>
                <c:pt idx="2305">
                  <c:v>42101.083333333336</c:v>
                </c:pt>
                <c:pt idx="2306">
                  <c:v>42101.125</c:v>
                </c:pt>
                <c:pt idx="2307">
                  <c:v>42101.166666666664</c:v>
                </c:pt>
                <c:pt idx="2308">
                  <c:v>42101.208333333336</c:v>
                </c:pt>
                <c:pt idx="2309">
                  <c:v>42101.25</c:v>
                </c:pt>
                <c:pt idx="2310">
                  <c:v>42101.291666666664</c:v>
                </c:pt>
                <c:pt idx="2311">
                  <c:v>42101.333333333336</c:v>
                </c:pt>
                <c:pt idx="2312">
                  <c:v>42101.375</c:v>
                </c:pt>
                <c:pt idx="2313">
                  <c:v>42101.416666666664</c:v>
                </c:pt>
                <c:pt idx="2314">
                  <c:v>42101.458333333336</c:v>
                </c:pt>
                <c:pt idx="2315">
                  <c:v>42101.5</c:v>
                </c:pt>
                <c:pt idx="2316">
                  <c:v>42101.541666666664</c:v>
                </c:pt>
                <c:pt idx="2317">
                  <c:v>42101.583333333336</c:v>
                </c:pt>
                <c:pt idx="2318">
                  <c:v>42101.625</c:v>
                </c:pt>
                <c:pt idx="2319">
                  <c:v>42101.666666666664</c:v>
                </c:pt>
                <c:pt idx="2320">
                  <c:v>42101.708333333336</c:v>
                </c:pt>
                <c:pt idx="2321">
                  <c:v>42101.75</c:v>
                </c:pt>
                <c:pt idx="2322">
                  <c:v>42101.791666666664</c:v>
                </c:pt>
                <c:pt idx="2323">
                  <c:v>42101.833333333336</c:v>
                </c:pt>
                <c:pt idx="2324">
                  <c:v>42101.875</c:v>
                </c:pt>
                <c:pt idx="2325">
                  <c:v>42101.916666666664</c:v>
                </c:pt>
                <c:pt idx="2326">
                  <c:v>42101.958333333336</c:v>
                </c:pt>
                <c:pt idx="2327">
                  <c:v>42102</c:v>
                </c:pt>
                <c:pt idx="2328">
                  <c:v>42102.041666666664</c:v>
                </c:pt>
                <c:pt idx="2329">
                  <c:v>42102.083333333336</c:v>
                </c:pt>
                <c:pt idx="2330">
                  <c:v>42102.125</c:v>
                </c:pt>
                <c:pt idx="2331">
                  <c:v>42102.166666666664</c:v>
                </c:pt>
                <c:pt idx="2332">
                  <c:v>42102.208333333336</c:v>
                </c:pt>
                <c:pt idx="2333">
                  <c:v>42102.25</c:v>
                </c:pt>
                <c:pt idx="2334">
                  <c:v>42102.291666666664</c:v>
                </c:pt>
                <c:pt idx="2335">
                  <c:v>42102.333333333336</c:v>
                </c:pt>
                <c:pt idx="2336">
                  <c:v>42102.375</c:v>
                </c:pt>
                <c:pt idx="2337">
                  <c:v>42102.416666666664</c:v>
                </c:pt>
                <c:pt idx="2338">
                  <c:v>42102.458333333336</c:v>
                </c:pt>
                <c:pt idx="2339">
                  <c:v>42102.5</c:v>
                </c:pt>
                <c:pt idx="2340">
                  <c:v>42102.541666666664</c:v>
                </c:pt>
                <c:pt idx="2341">
                  <c:v>42102.583333333336</c:v>
                </c:pt>
                <c:pt idx="2342">
                  <c:v>42102.625</c:v>
                </c:pt>
                <c:pt idx="2343">
                  <c:v>42102.666666666664</c:v>
                </c:pt>
                <c:pt idx="2344">
                  <c:v>42102.708333333336</c:v>
                </c:pt>
                <c:pt idx="2345">
                  <c:v>42102.75</c:v>
                </c:pt>
                <c:pt idx="2346">
                  <c:v>42102.791666666664</c:v>
                </c:pt>
                <c:pt idx="2347">
                  <c:v>42102.833333333336</c:v>
                </c:pt>
                <c:pt idx="2348">
                  <c:v>42102.875</c:v>
                </c:pt>
                <c:pt idx="2349">
                  <c:v>42102.916666666664</c:v>
                </c:pt>
                <c:pt idx="2350">
                  <c:v>42102.958333333336</c:v>
                </c:pt>
                <c:pt idx="2351">
                  <c:v>42103</c:v>
                </c:pt>
                <c:pt idx="2352">
                  <c:v>42103.041666666664</c:v>
                </c:pt>
                <c:pt idx="2353">
                  <c:v>42103.083333333336</c:v>
                </c:pt>
                <c:pt idx="2354">
                  <c:v>42103.125</c:v>
                </c:pt>
                <c:pt idx="2355">
                  <c:v>42103.166666666664</c:v>
                </c:pt>
                <c:pt idx="2356">
                  <c:v>42103.208333333336</c:v>
                </c:pt>
                <c:pt idx="2357">
                  <c:v>42103.25</c:v>
                </c:pt>
                <c:pt idx="2358">
                  <c:v>42103.291666666664</c:v>
                </c:pt>
                <c:pt idx="2359">
                  <c:v>42103.333333333336</c:v>
                </c:pt>
                <c:pt idx="2360">
                  <c:v>42103.375</c:v>
                </c:pt>
                <c:pt idx="2361">
                  <c:v>42103.416666666664</c:v>
                </c:pt>
                <c:pt idx="2362">
                  <c:v>42103.458333333336</c:v>
                </c:pt>
                <c:pt idx="2363">
                  <c:v>42103.5</c:v>
                </c:pt>
                <c:pt idx="2364">
                  <c:v>42103.541666666664</c:v>
                </c:pt>
                <c:pt idx="2365">
                  <c:v>42103.583333333336</c:v>
                </c:pt>
                <c:pt idx="2366">
                  <c:v>42103.625</c:v>
                </c:pt>
                <c:pt idx="2367">
                  <c:v>42103.666666666664</c:v>
                </c:pt>
                <c:pt idx="2368">
                  <c:v>42103.708333333336</c:v>
                </c:pt>
                <c:pt idx="2369">
                  <c:v>42103.75</c:v>
                </c:pt>
                <c:pt idx="2370">
                  <c:v>42103.791666666664</c:v>
                </c:pt>
                <c:pt idx="2371">
                  <c:v>42103.833333333336</c:v>
                </c:pt>
                <c:pt idx="2372">
                  <c:v>42103.875</c:v>
                </c:pt>
                <c:pt idx="2373">
                  <c:v>42103.916666666664</c:v>
                </c:pt>
                <c:pt idx="2374">
                  <c:v>42103.958333333336</c:v>
                </c:pt>
                <c:pt idx="2375">
                  <c:v>42104</c:v>
                </c:pt>
                <c:pt idx="2376">
                  <c:v>42104.041666666664</c:v>
                </c:pt>
                <c:pt idx="2377">
                  <c:v>42104.083333333336</c:v>
                </c:pt>
                <c:pt idx="2378">
                  <c:v>42104.125</c:v>
                </c:pt>
                <c:pt idx="2379">
                  <c:v>42104.166666666664</c:v>
                </c:pt>
                <c:pt idx="2380">
                  <c:v>42104.208333333336</c:v>
                </c:pt>
                <c:pt idx="2381">
                  <c:v>42104.25</c:v>
                </c:pt>
                <c:pt idx="2382">
                  <c:v>42104.291666666664</c:v>
                </c:pt>
                <c:pt idx="2383">
                  <c:v>42104.333333333336</c:v>
                </c:pt>
                <c:pt idx="2384">
                  <c:v>42104.375</c:v>
                </c:pt>
                <c:pt idx="2385">
                  <c:v>42104.416666666664</c:v>
                </c:pt>
                <c:pt idx="2386">
                  <c:v>42104.458333333336</c:v>
                </c:pt>
                <c:pt idx="2387">
                  <c:v>42104.5</c:v>
                </c:pt>
                <c:pt idx="2388">
                  <c:v>42104.541666666664</c:v>
                </c:pt>
                <c:pt idx="2389">
                  <c:v>42104.583333333336</c:v>
                </c:pt>
                <c:pt idx="2390">
                  <c:v>42104.625</c:v>
                </c:pt>
                <c:pt idx="2391">
                  <c:v>42104.666666666664</c:v>
                </c:pt>
                <c:pt idx="2392">
                  <c:v>42104.708333333336</c:v>
                </c:pt>
                <c:pt idx="2393">
                  <c:v>42104.75</c:v>
                </c:pt>
                <c:pt idx="2394">
                  <c:v>42104.791666666664</c:v>
                </c:pt>
                <c:pt idx="2395">
                  <c:v>42104.833333333336</c:v>
                </c:pt>
                <c:pt idx="2396">
                  <c:v>42104.875</c:v>
                </c:pt>
                <c:pt idx="2397">
                  <c:v>42104.916666666664</c:v>
                </c:pt>
                <c:pt idx="2398">
                  <c:v>42104.958333333336</c:v>
                </c:pt>
                <c:pt idx="2399">
                  <c:v>42105</c:v>
                </c:pt>
                <c:pt idx="2400">
                  <c:v>42105.041666666664</c:v>
                </c:pt>
                <c:pt idx="2401">
                  <c:v>42105.083333333336</c:v>
                </c:pt>
                <c:pt idx="2402">
                  <c:v>42105.125</c:v>
                </c:pt>
                <c:pt idx="2403">
                  <c:v>42105.166666666664</c:v>
                </c:pt>
                <c:pt idx="2404">
                  <c:v>42105.208333333336</c:v>
                </c:pt>
                <c:pt idx="2405">
                  <c:v>42105.25</c:v>
                </c:pt>
                <c:pt idx="2406">
                  <c:v>42105.291666666664</c:v>
                </c:pt>
                <c:pt idx="2407">
                  <c:v>42105.333333333336</c:v>
                </c:pt>
                <c:pt idx="2408">
                  <c:v>42105.375</c:v>
                </c:pt>
                <c:pt idx="2409">
                  <c:v>42105.416666666664</c:v>
                </c:pt>
                <c:pt idx="2410">
                  <c:v>42105.458333333336</c:v>
                </c:pt>
                <c:pt idx="2411">
                  <c:v>42105.5</c:v>
                </c:pt>
                <c:pt idx="2412">
                  <c:v>42105.541666666664</c:v>
                </c:pt>
                <c:pt idx="2413">
                  <c:v>42105.583333333336</c:v>
                </c:pt>
                <c:pt idx="2414">
                  <c:v>42105.625</c:v>
                </c:pt>
                <c:pt idx="2415">
                  <c:v>42105.666666666664</c:v>
                </c:pt>
                <c:pt idx="2416">
                  <c:v>42105.708333333336</c:v>
                </c:pt>
                <c:pt idx="2417">
                  <c:v>42105.75</c:v>
                </c:pt>
                <c:pt idx="2418">
                  <c:v>42105.791666666664</c:v>
                </c:pt>
                <c:pt idx="2419">
                  <c:v>42105.833333333336</c:v>
                </c:pt>
                <c:pt idx="2420">
                  <c:v>42105.875</c:v>
                </c:pt>
                <c:pt idx="2421">
                  <c:v>42105.916666666664</c:v>
                </c:pt>
                <c:pt idx="2422">
                  <c:v>42105.958333333336</c:v>
                </c:pt>
                <c:pt idx="2423">
                  <c:v>42106</c:v>
                </c:pt>
                <c:pt idx="2424">
                  <c:v>42106.041666666664</c:v>
                </c:pt>
                <c:pt idx="2425">
                  <c:v>42106.083333333336</c:v>
                </c:pt>
                <c:pt idx="2426">
                  <c:v>42106.125</c:v>
                </c:pt>
                <c:pt idx="2427">
                  <c:v>42106.166666666664</c:v>
                </c:pt>
                <c:pt idx="2428">
                  <c:v>42106.208333333336</c:v>
                </c:pt>
                <c:pt idx="2429">
                  <c:v>42106.25</c:v>
                </c:pt>
                <c:pt idx="2430">
                  <c:v>42106.291666666664</c:v>
                </c:pt>
                <c:pt idx="2431">
                  <c:v>42106.333333333336</c:v>
                </c:pt>
                <c:pt idx="2432">
                  <c:v>42106.375</c:v>
                </c:pt>
                <c:pt idx="2433">
                  <c:v>42106.416666666664</c:v>
                </c:pt>
                <c:pt idx="2434">
                  <c:v>42106.458333333336</c:v>
                </c:pt>
                <c:pt idx="2435">
                  <c:v>42106.5</c:v>
                </c:pt>
                <c:pt idx="2436">
                  <c:v>42106.541666666664</c:v>
                </c:pt>
                <c:pt idx="2437">
                  <c:v>42106.583333333336</c:v>
                </c:pt>
                <c:pt idx="2438">
                  <c:v>42106.625</c:v>
                </c:pt>
                <c:pt idx="2439">
                  <c:v>42106.666666666664</c:v>
                </c:pt>
                <c:pt idx="2440">
                  <c:v>42106.708333333336</c:v>
                </c:pt>
                <c:pt idx="2441">
                  <c:v>42106.75</c:v>
                </c:pt>
                <c:pt idx="2442">
                  <c:v>42106.791666666664</c:v>
                </c:pt>
                <c:pt idx="2443">
                  <c:v>42106.833333333336</c:v>
                </c:pt>
                <c:pt idx="2444">
                  <c:v>42106.875</c:v>
                </c:pt>
                <c:pt idx="2445">
                  <c:v>42106.916666666664</c:v>
                </c:pt>
                <c:pt idx="2446">
                  <c:v>42106.958333333336</c:v>
                </c:pt>
                <c:pt idx="2447">
                  <c:v>42107</c:v>
                </c:pt>
                <c:pt idx="2448">
                  <c:v>42107.041666666664</c:v>
                </c:pt>
                <c:pt idx="2449">
                  <c:v>42107.083333333336</c:v>
                </c:pt>
                <c:pt idx="2450">
                  <c:v>42107.125</c:v>
                </c:pt>
                <c:pt idx="2451">
                  <c:v>42107.166666666664</c:v>
                </c:pt>
                <c:pt idx="2452">
                  <c:v>42107.208333333336</c:v>
                </c:pt>
                <c:pt idx="2453">
                  <c:v>42107.25</c:v>
                </c:pt>
                <c:pt idx="2454">
                  <c:v>42107.291666666664</c:v>
                </c:pt>
                <c:pt idx="2455">
                  <c:v>42107.333333333336</c:v>
                </c:pt>
                <c:pt idx="2456">
                  <c:v>42107.375</c:v>
                </c:pt>
                <c:pt idx="2457">
                  <c:v>42107.416666666664</c:v>
                </c:pt>
                <c:pt idx="2458">
                  <c:v>42107.458333333336</c:v>
                </c:pt>
                <c:pt idx="2459">
                  <c:v>42107.5</c:v>
                </c:pt>
                <c:pt idx="2460">
                  <c:v>42107.541666666664</c:v>
                </c:pt>
                <c:pt idx="2461">
                  <c:v>42107.583333333336</c:v>
                </c:pt>
                <c:pt idx="2462">
                  <c:v>42107.625</c:v>
                </c:pt>
                <c:pt idx="2463">
                  <c:v>42107.666666666664</c:v>
                </c:pt>
                <c:pt idx="2464">
                  <c:v>42107.708333333336</c:v>
                </c:pt>
                <c:pt idx="2465">
                  <c:v>42107.75</c:v>
                </c:pt>
                <c:pt idx="2466">
                  <c:v>42107.791666666664</c:v>
                </c:pt>
                <c:pt idx="2467">
                  <c:v>42107.833333333336</c:v>
                </c:pt>
                <c:pt idx="2468">
                  <c:v>42107.875</c:v>
                </c:pt>
                <c:pt idx="2469">
                  <c:v>42107.916666666664</c:v>
                </c:pt>
                <c:pt idx="2470">
                  <c:v>42107.958333333336</c:v>
                </c:pt>
                <c:pt idx="2471">
                  <c:v>42108</c:v>
                </c:pt>
                <c:pt idx="2472">
                  <c:v>42108.041666666664</c:v>
                </c:pt>
                <c:pt idx="2473">
                  <c:v>42108.083333333336</c:v>
                </c:pt>
                <c:pt idx="2474">
                  <c:v>42108.125</c:v>
                </c:pt>
                <c:pt idx="2475">
                  <c:v>42108.166666666664</c:v>
                </c:pt>
                <c:pt idx="2476">
                  <c:v>42108.208333333336</c:v>
                </c:pt>
                <c:pt idx="2477">
                  <c:v>42108.25</c:v>
                </c:pt>
                <c:pt idx="2478">
                  <c:v>42108.291666666664</c:v>
                </c:pt>
                <c:pt idx="2479">
                  <c:v>42108.333333333336</c:v>
                </c:pt>
                <c:pt idx="2480">
                  <c:v>42108.375</c:v>
                </c:pt>
                <c:pt idx="2481">
                  <c:v>42108.416666666664</c:v>
                </c:pt>
                <c:pt idx="2482">
                  <c:v>42108.458333333336</c:v>
                </c:pt>
                <c:pt idx="2483">
                  <c:v>42108.5</c:v>
                </c:pt>
                <c:pt idx="2484">
                  <c:v>42108.541666666664</c:v>
                </c:pt>
                <c:pt idx="2485">
                  <c:v>42108.583333333336</c:v>
                </c:pt>
                <c:pt idx="2486">
                  <c:v>42108.625</c:v>
                </c:pt>
                <c:pt idx="2487">
                  <c:v>42108.666666666664</c:v>
                </c:pt>
                <c:pt idx="2488">
                  <c:v>42108.708333333336</c:v>
                </c:pt>
                <c:pt idx="2489">
                  <c:v>42108.75</c:v>
                </c:pt>
                <c:pt idx="2490">
                  <c:v>42108.791666666664</c:v>
                </c:pt>
                <c:pt idx="2491">
                  <c:v>42108.833333333336</c:v>
                </c:pt>
                <c:pt idx="2492">
                  <c:v>42108.875</c:v>
                </c:pt>
                <c:pt idx="2493">
                  <c:v>42108.916666666664</c:v>
                </c:pt>
                <c:pt idx="2494">
                  <c:v>42108.958333333336</c:v>
                </c:pt>
                <c:pt idx="2495">
                  <c:v>42109</c:v>
                </c:pt>
                <c:pt idx="2496">
                  <c:v>42109.041666666664</c:v>
                </c:pt>
                <c:pt idx="2497">
                  <c:v>42109.083333333336</c:v>
                </c:pt>
                <c:pt idx="2498">
                  <c:v>42109.125</c:v>
                </c:pt>
                <c:pt idx="2499">
                  <c:v>42109.166666666664</c:v>
                </c:pt>
                <c:pt idx="2500">
                  <c:v>42109.208333333336</c:v>
                </c:pt>
                <c:pt idx="2501">
                  <c:v>42109.25</c:v>
                </c:pt>
                <c:pt idx="2502">
                  <c:v>42109.291666666664</c:v>
                </c:pt>
                <c:pt idx="2503">
                  <c:v>42109.333333333336</c:v>
                </c:pt>
                <c:pt idx="2504">
                  <c:v>42109.375</c:v>
                </c:pt>
                <c:pt idx="2505">
                  <c:v>42109.416666666664</c:v>
                </c:pt>
                <c:pt idx="2506">
                  <c:v>42109.458333333336</c:v>
                </c:pt>
                <c:pt idx="2507">
                  <c:v>42109.5</c:v>
                </c:pt>
                <c:pt idx="2508">
                  <c:v>42109.541666666664</c:v>
                </c:pt>
                <c:pt idx="2509">
                  <c:v>42109.583333333336</c:v>
                </c:pt>
                <c:pt idx="2510">
                  <c:v>42109.625</c:v>
                </c:pt>
                <c:pt idx="2511">
                  <c:v>42109.666666666664</c:v>
                </c:pt>
                <c:pt idx="2512">
                  <c:v>42109.708333333336</c:v>
                </c:pt>
                <c:pt idx="2513">
                  <c:v>42109.75</c:v>
                </c:pt>
                <c:pt idx="2514">
                  <c:v>42109.791666666664</c:v>
                </c:pt>
                <c:pt idx="2515">
                  <c:v>42109.833333333336</c:v>
                </c:pt>
                <c:pt idx="2516">
                  <c:v>42109.875</c:v>
                </c:pt>
                <c:pt idx="2517">
                  <c:v>42109.916666666664</c:v>
                </c:pt>
                <c:pt idx="2518">
                  <c:v>42109.958333333336</c:v>
                </c:pt>
                <c:pt idx="2519">
                  <c:v>42110</c:v>
                </c:pt>
                <c:pt idx="2520">
                  <c:v>42110.041666666664</c:v>
                </c:pt>
                <c:pt idx="2521">
                  <c:v>42110.083333333336</c:v>
                </c:pt>
                <c:pt idx="2522">
                  <c:v>42110.125</c:v>
                </c:pt>
                <c:pt idx="2523">
                  <c:v>42110.166666666664</c:v>
                </c:pt>
                <c:pt idx="2524">
                  <c:v>42110.208333333336</c:v>
                </c:pt>
                <c:pt idx="2525">
                  <c:v>42110.25</c:v>
                </c:pt>
                <c:pt idx="2526">
                  <c:v>42110.291666666664</c:v>
                </c:pt>
                <c:pt idx="2527">
                  <c:v>42110.333333333336</c:v>
                </c:pt>
                <c:pt idx="2528">
                  <c:v>42110.375</c:v>
                </c:pt>
                <c:pt idx="2529">
                  <c:v>42110.416666666664</c:v>
                </c:pt>
                <c:pt idx="2530">
                  <c:v>42110.458333333336</c:v>
                </c:pt>
                <c:pt idx="2531">
                  <c:v>42110.5</c:v>
                </c:pt>
                <c:pt idx="2532">
                  <c:v>42110.541666666664</c:v>
                </c:pt>
                <c:pt idx="2533">
                  <c:v>42110.583333333336</c:v>
                </c:pt>
                <c:pt idx="2534">
                  <c:v>42110.625</c:v>
                </c:pt>
                <c:pt idx="2535">
                  <c:v>42110.666666666664</c:v>
                </c:pt>
                <c:pt idx="2536">
                  <c:v>42110.708333333336</c:v>
                </c:pt>
                <c:pt idx="2537">
                  <c:v>42110.75</c:v>
                </c:pt>
                <c:pt idx="2538">
                  <c:v>42110.791666666664</c:v>
                </c:pt>
                <c:pt idx="2539">
                  <c:v>42110.833333333336</c:v>
                </c:pt>
                <c:pt idx="2540">
                  <c:v>42110.875</c:v>
                </c:pt>
                <c:pt idx="2541">
                  <c:v>42110.916666666664</c:v>
                </c:pt>
                <c:pt idx="2542">
                  <c:v>42110.958333333336</c:v>
                </c:pt>
                <c:pt idx="2543">
                  <c:v>42111</c:v>
                </c:pt>
                <c:pt idx="2544">
                  <c:v>42111.041666666664</c:v>
                </c:pt>
                <c:pt idx="2545">
                  <c:v>42111.083333333336</c:v>
                </c:pt>
                <c:pt idx="2546">
                  <c:v>42111.125</c:v>
                </c:pt>
                <c:pt idx="2547">
                  <c:v>42111.166666666664</c:v>
                </c:pt>
                <c:pt idx="2548">
                  <c:v>42111.208333333336</c:v>
                </c:pt>
                <c:pt idx="2549">
                  <c:v>42111.25</c:v>
                </c:pt>
                <c:pt idx="2550">
                  <c:v>42111.291666666664</c:v>
                </c:pt>
                <c:pt idx="2551">
                  <c:v>42111.333333333336</c:v>
                </c:pt>
                <c:pt idx="2552">
                  <c:v>42111.375</c:v>
                </c:pt>
                <c:pt idx="2553">
                  <c:v>42111.416666666664</c:v>
                </c:pt>
                <c:pt idx="2554">
                  <c:v>42111.458333333336</c:v>
                </c:pt>
                <c:pt idx="2555">
                  <c:v>42111.5</c:v>
                </c:pt>
                <c:pt idx="2556">
                  <c:v>42111.541666666664</c:v>
                </c:pt>
                <c:pt idx="2557">
                  <c:v>42111.583333333336</c:v>
                </c:pt>
                <c:pt idx="2558">
                  <c:v>42111.625</c:v>
                </c:pt>
                <c:pt idx="2559">
                  <c:v>42111.666666666664</c:v>
                </c:pt>
                <c:pt idx="2560">
                  <c:v>42111.708333333336</c:v>
                </c:pt>
                <c:pt idx="2561">
                  <c:v>42111.75</c:v>
                </c:pt>
                <c:pt idx="2562">
                  <c:v>42111.791666666664</c:v>
                </c:pt>
                <c:pt idx="2563">
                  <c:v>42111.833333333336</c:v>
                </c:pt>
                <c:pt idx="2564">
                  <c:v>42111.875</c:v>
                </c:pt>
                <c:pt idx="2565">
                  <c:v>42111.916666666664</c:v>
                </c:pt>
                <c:pt idx="2566">
                  <c:v>42111.958333333336</c:v>
                </c:pt>
                <c:pt idx="2567">
                  <c:v>42112</c:v>
                </c:pt>
                <c:pt idx="2568">
                  <c:v>42112.041666666664</c:v>
                </c:pt>
                <c:pt idx="2569">
                  <c:v>42112.083333333336</c:v>
                </c:pt>
                <c:pt idx="2570">
                  <c:v>42112.125</c:v>
                </c:pt>
                <c:pt idx="2571">
                  <c:v>42112.166666666664</c:v>
                </c:pt>
                <c:pt idx="2572">
                  <c:v>42112.208333333336</c:v>
                </c:pt>
                <c:pt idx="2573">
                  <c:v>42112.25</c:v>
                </c:pt>
                <c:pt idx="2574">
                  <c:v>42112.291666666664</c:v>
                </c:pt>
                <c:pt idx="2575">
                  <c:v>42112.333333333336</c:v>
                </c:pt>
                <c:pt idx="2576">
                  <c:v>42112.375</c:v>
                </c:pt>
                <c:pt idx="2577">
                  <c:v>42112.416666666664</c:v>
                </c:pt>
                <c:pt idx="2578">
                  <c:v>42112.458333333336</c:v>
                </c:pt>
                <c:pt idx="2579">
                  <c:v>42112.5</c:v>
                </c:pt>
                <c:pt idx="2580">
                  <c:v>42112.541666666664</c:v>
                </c:pt>
                <c:pt idx="2581">
                  <c:v>42112.583333333336</c:v>
                </c:pt>
                <c:pt idx="2582">
                  <c:v>42112.625</c:v>
                </c:pt>
                <c:pt idx="2583">
                  <c:v>42112.666666666664</c:v>
                </c:pt>
                <c:pt idx="2584">
                  <c:v>42112.708333333336</c:v>
                </c:pt>
                <c:pt idx="2585">
                  <c:v>42112.75</c:v>
                </c:pt>
                <c:pt idx="2586">
                  <c:v>42112.791666666664</c:v>
                </c:pt>
                <c:pt idx="2587">
                  <c:v>42112.833333333336</c:v>
                </c:pt>
                <c:pt idx="2588">
                  <c:v>42112.875</c:v>
                </c:pt>
                <c:pt idx="2589">
                  <c:v>42112.916666666664</c:v>
                </c:pt>
                <c:pt idx="2590">
                  <c:v>42112.958333333336</c:v>
                </c:pt>
                <c:pt idx="2591">
                  <c:v>42113</c:v>
                </c:pt>
                <c:pt idx="2592">
                  <c:v>42113.041666666664</c:v>
                </c:pt>
                <c:pt idx="2593">
                  <c:v>42113.083333333336</c:v>
                </c:pt>
                <c:pt idx="2594">
                  <c:v>42113.125</c:v>
                </c:pt>
                <c:pt idx="2595">
                  <c:v>42113.166666666664</c:v>
                </c:pt>
                <c:pt idx="2596">
                  <c:v>42113.208333333336</c:v>
                </c:pt>
                <c:pt idx="2597">
                  <c:v>42113.25</c:v>
                </c:pt>
                <c:pt idx="2598">
                  <c:v>42113.291666666664</c:v>
                </c:pt>
                <c:pt idx="2599">
                  <c:v>42113.333333333336</c:v>
                </c:pt>
                <c:pt idx="2600">
                  <c:v>42113.375</c:v>
                </c:pt>
                <c:pt idx="2601">
                  <c:v>42113.416666666664</c:v>
                </c:pt>
                <c:pt idx="2602">
                  <c:v>42113.458333333336</c:v>
                </c:pt>
                <c:pt idx="2603">
                  <c:v>42113.5</c:v>
                </c:pt>
                <c:pt idx="2604">
                  <c:v>42113.541666666664</c:v>
                </c:pt>
                <c:pt idx="2605">
                  <c:v>42113.583333333336</c:v>
                </c:pt>
                <c:pt idx="2606">
                  <c:v>42113.625</c:v>
                </c:pt>
                <c:pt idx="2607">
                  <c:v>42113.666666666664</c:v>
                </c:pt>
                <c:pt idx="2608">
                  <c:v>42113.708333333336</c:v>
                </c:pt>
                <c:pt idx="2609">
                  <c:v>42113.75</c:v>
                </c:pt>
                <c:pt idx="2610">
                  <c:v>42113.791666666664</c:v>
                </c:pt>
                <c:pt idx="2611">
                  <c:v>42113.833333333336</c:v>
                </c:pt>
                <c:pt idx="2612">
                  <c:v>42113.875</c:v>
                </c:pt>
                <c:pt idx="2613">
                  <c:v>42113.916666666664</c:v>
                </c:pt>
                <c:pt idx="2614">
                  <c:v>42113.958333333336</c:v>
                </c:pt>
                <c:pt idx="2615">
                  <c:v>42114</c:v>
                </c:pt>
                <c:pt idx="2616">
                  <c:v>42114.041666666664</c:v>
                </c:pt>
                <c:pt idx="2617">
                  <c:v>42114.083333333336</c:v>
                </c:pt>
                <c:pt idx="2618">
                  <c:v>42114.125</c:v>
                </c:pt>
                <c:pt idx="2619">
                  <c:v>42114.166666666664</c:v>
                </c:pt>
                <c:pt idx="2620">
                  <c:v>42114.208333333336</c:v>
                </c:pt>
                <c:pt idx="2621">
                  <c:v>42114.25</c:v>
                </c:pt>
                <c:pt idx="2622">
                  <c:v>42114.291666666664</c:v>
                </c:pt>
                <c:pt idx="2623">
                  <c:v>42114.333333333336</c:v>
                </c:pt>
                <c:pt idx="2624">
                  <c:v>42114.375</c:v>
                </c:pt>
                <c:pt idx="2625">
                  <c:v>42114.416666666664</c:v>
                </c:pt>
                <c:pt idx="2626">
                  <c:v>42114.458333333336</c:v>
                </c:pt>
                <c:pt idx="2627">
                  <c:v>42114.5</c:v>
                </c:pt>
                <c:pt idx="2628">
                  <c:v>42114.541666666664</c:v>
                </c:pt>
                <c:pt idx="2629">
                  <c:v>42114.583333333336</c:v>
                </c:pt>
                <c:pt idx="2630">
                  <c:v>42114.625</c:v>
                </c:pt>
                <c:pt idx="2631">
                  <c:v>42114.666666666664</c:v>
                </c:pt>
                <c:pt idx="2632">
                  <c:v>42114.708333333336</c:v>
                </c:pt>
                <c:pt idx="2633">
                  <c:v>42114.75</c:v>
                </c:pt>
                <c:pt idx="2634">
                  <c:v>42114.791666666664</c:v>
                </c:pt>
                <c:pt idx="2635">
                  <c:v>42114.833333333336</c:v>
                </c:pt>
                <c:pt idx="2636">
                  <c:v>42114.875</c:v>
                </c:pt>
                <c:pt idx="2637">
                  <c:v>42114.916666666664</c:v>
                </c:pt>
                <c:pt idx="2638">
                  <c:v>42114.958333333336</c:v>
                </c:pt>
                <c:pt idx="2639">
                  <c:v>42115</c:v>
                </c:pt>
                <c:pt idx="2640">
                  <c:v>42115.041666666664</c:v>
                </c:pt>
                <c:pt idx="2641">
                  <c:v>42115.083333333336</c:v>
                </c:pt>
                <c:pt idx="2642">
                  <c:v>42115.125</c:v>
                </c:pt>
                <c:pt idx="2643">
                  <c:v>42115.166666666664</c:v>
                </c:pt>
                <c:pt idx="2644">
                  <c:v>42115.208333333336</c:v>
                </c:pt>
                <c:pt idx="2645">
                  <c:v>42115.25</c:v>
                </c:pt>
                <c:pt idx="2646">
                  <c:v>42115.291666666664</c:v>
                </c:pt>
                <c:pt idx="2647">
                  <c:v>42115.333333333336</c:v>
                </c:pt>
                <c:pt idx="2648">
                  <c:v>42115.375</c:v>
                </c:pt>
                <c:pt idx="2649">
                  <c:v>42115.416666666664</c:v>
                </c:pt>
                <c:pt idx="2650">
                  <c:v>42115.458333333336</c:v>
                </c:pt>
                <c:pt idx="2651">
                  <c:v>42115.5</c:v>
                </c:pt>
                <c:pt idx="2652">
                  <c:v>42115.541666666664</c:v>
                </c:pt>
                <c:pt idx="2653">
                  <c:v>42115.583333333336</c:v>
                </c:pt>
                <c:pt idx="2654">
                  <c:v>42115.625</c:v>
                </c:pt>
                <c:pt idx="2655">
                  <c:v>42115.666666666664</c:v>
                </c:pt>
                <c:pt idx="2656">
                  <c:v>42115.708333333336</c:v>
                </c:pt>
                <c:pt idx="2657">
                  <c:v>42115.75</c:v>
                </c:pt>
                <c:pt idx="2658">
                  <c:v>42115.791666666664</c:v>
                </c:pt>
                <c:pt idx="2659">
                  <c:v>42115.833333333336</c:v>
                </c:pt>
                <c:pt idx="2660">
                  <c:v>42115.875</c:v>
                </c:pt>
                <c:pt idx="2661">
                  <c:v>42115.916666666664</c:v>
                </c:pt>
                <c:pt idx="2662">
                  <c:v>42115.958333333336</c:v>
                </c:pt>
                <c:pt idx="2663">
                  <c:v>42116</c:v>
                </c:pt>
                <c:pt idx="2664">
                  <c:v>42116.041666666664</c:v>
                </c:pt>
                <c:pt idx="2665">
                  <c:v>42116.083333333336</c:v>
                </c:pt>
                <c:pt idx="2666">
                  <c:v>42116.125</c:v>
                </c:pt>
                <c:pt idx="2667">
                  <c:v>42116.166666666664</c:v>
                </c:pt>
                <c:pt idx="2668">
                  <c:v>42116.208333333336</c:v>
                </c:pt>
                <c:pt idx="2669">
                  <c:v>42116.25</c:v>
                </c:pt>
                <c:pt idx="2670">
                  <c:v>42116.291666666664</c:v>
                </c:pt>
                <c:pt idx="2671">
                  <c:v>42116.333333333336</c:v>
                </c:pt>
                <c:pt idx="2672">
                  <c:v>42116.375</c:v>
                </c:pt>
                <c:pt idx="2673">
                  <c:v>42116.416666666664</c:v>
                </c:pt>
                <c:pt idx="2674">
                  <c:v>42116.458333333336</c:v>
                </c:pt>
                <c:pt idx="2675">
                  <c:v>42116.5</c:v>
                </c:pt>
                <c:pt idx="2676">
                  <c:v>42116.541666666664</c:v>
                </c:pt>
                <c:pt idx="2677">
                  <c:v>42116.583333333336</c:v>
                </c:pt>
                <c:pt idx="2678">
                  <c:v>42116.625</c:v>
                </c:pt>
                <c:pt idx="2679">
                  <c:v>42116.666666666664</c:v>
                </c:pt>
                <c:pt idx="2680">
                  <c:v>42116.708333333336</c:v>
                </c:pt>
                <c:pt idx="2681">
                  <c:v>42116.75</c:v>
                </c:pt>
                <c:pt idx="2682">
                  <c:v>42116.791666666664</c:v>
                </c:pt>
                <c:pt idx="2683">
                  <c:v>42116.833333333336</c:v>
                </c:pt>
                <c:pt idx="2684">
                  <c:v>42116.875</c:v>
                </c:pt>
                <c:pt idx="2685">
                  <c:v>42116.916666666664</c:v>
                </c:pt>
                <c:pt idx="2686">
                  <c:v>42116.958333333336</c:v>
                </c:pt>
                <c:pt idx="2687">
                  <c:v>42117</c:v>
                </c:pt>
                <c:pt idx="2688">
                  <c:v>42117.041666666664</c:v>
                </c:pt>
                <c:pt idx="2689">
                  <c:v>42117.083333333336</c:v>
                </c:pt>
                <c:pt idx="2690">
                  <c:v>42117.125</c:v>
                </c:pt>
                <c:pt idx="2691">
                  <c:v>42117.166666666664</c:v>
                </c:pt>
                <c:pt idx="2692">
                  <c:v>42117.208333333336</c:v>
                </c:pt>
                <c:pt idx="2693">
                  <c:v>42117.25</c:v>
                </c:pt>
                <c:pt idx="2694">
                  <c:v>42117.291666666664</c:v>
                </c:pt>
                <c:pt idx="2695">
                  <c:v>42117.333333333336</c:v>
                </c:pt>
                <c:pt idx="2696">
                  <c:v>42117.375</c:v>
                </c:pt>
                <c:pt idx="2697">
                  <c:v>42117.416666666664</c:v>
                </c:pt>
                <c:pt idx="2698">
                  <c:v>42117.458333333336</c:v>
                </c:pt>
                <c:pt idx="2699">
                  <c:v>42117.5</c:v>
                </c:pt>
                <c:pt idx="2700">
                  <c:v>42117.541666666664</c:v>
                </c:pt>
                <c:pt idx="2701">
                  <c:v>42117.583333333336</c:v>
                </c:pt>
                <c:pt idx="2702">
                  <c:v>42117.625</c:v>
                </c:pt>
                <c:pt idx="2703">
                  <c:v>42117.666666666664</c:v>
                </c:pt>
                <c:pt idx="2704">
                  <c:v>42117.708333333336</c:v>
                </c:pt>
                <c:pt idx="2705">
                  <c:v>42117.75</c:v>
                </c:pt>
                <c:pt idx="2706">
                  <c:v>42117.791666666664</c:v>
                </c:pt>
                <c:pt idx="2707">
                  <c:v>42117.833333333336</c:v>
                </c:pt>
                <c:pt idx="2708">
                  <c:v>42117.875</c:v>
                </c:pt>
                <c:pt idx="2709">
                  <c:v>42117.916666666664</c:v>
                </c:pt>
                <c:pt idx="2710">
                  <c:v>42117.958333333336</c:v>
                </c:pt>
                <c:pt idx="2711">
                  <c:v>42118</c:v>
                </c:pt>
                <c:pt idx="2712">
                  <c:v>42118.041666666664</c:v>
                </c:pt>
                <c:pt idx="2713">
                  <c:v>42118.083333333336</c:v>
                </c:pt>
                <c:pt idx="2714">
                  <c:v>42118.125</c:v>
                </c:pt>
                <c:pt idx="2715">
                  <c:v>42118.166666666664</c:v>
                </c:pt>
                <c:pt idx="2716">
                  <c:v>42118.208333333336</c:v>
                </c:pt>
                <c:pt idx="2717">
                  <c:v>42118.25</c:v>
                </c:pt>
                <c:pt idx="2718">
                  <c:v>42118.291666666664</c:v>
                </c:pt>
                <c:pt idx="2719">
                  <c:v>42118.333333333336</c:v>
                </c:pt>
                <c:pt idx="2720">
                  <c:v>42118.375</c:v>
                </c:pt>
                <c:pt idx="2721">
                  <c:v>42118.416666666664</c:v>
                </c:pt>
                <c:pt idx="2722">
                  <c:v>42118.458333333336</c:v>
                </c:pt>
                <c:pt idx="2723">
                  <c:v>42118.5</c:v>
                </c:pt>
                <c:pt idx="2724">
                  <c:v>42118.541666666664</c:v>
                </c:pt>
                <c:pt idx="2725">
                  <c:v>42118.583333333336</c:v>
                </c:pt>
                <c:pt idx="2726">
                  <c:v>42118.625</c:v>
                </c:pt>
                <c:pt idx="2727">
                  <c:v>42118.666666666664</c:v>
                </c:pt>
                <c:pt idx="2728">
                  <c:v>42118.708333333336</c:v>
                </c:pt>
                <c:pt idx="2729">
                  <c:v>42118.75</c:v>
                </c:pt>
                <c:pt idx="2730">
                  <c:v>42118.791666666664</c:v>
                </c:pt>
                <c:pt idx="2731">
                  <c:v>42118.833333333336</c:v>
                </c:pt>
                <c:pt idx="2732">
                  <c:v>42118.875</c:v>
                </c:pt>
                <c:pt idx="2733">
                  <c:v>42118.916666666664</c:v>
                </c:pt>
                <c:pt idx="2734">
                  <c:v>42118.958333333336</c:v>
                </c:pt>
                <c:pt idx="2735">
                  <c:v>42119</c:v>
                </c:pt>
                <c:pt idx="2736">
                  <c:v>42119.041666666664</c:v>
                </c:pt>
                <c:pt idx="2737">
                  <c:v>42119.083333333336</c:v>
                </c:pt>
                <c:pt idx="2738">
                  <c:v>42119.125</c:v>
                </c:pt>
                <c:pt idx="2739">
                  <c:v>42119.166666666664</c:v>
                </c:pt>
                <c:pt idx="2740">
                  <c:v>42119.208333333336</c:v>
                </c:pt>
                <c:pt idx="2741">
                  <c:v>42119.25</c:v>
                </c:pt>
                <c:pt idx="2742">
                  <c:v>42119.291666666664</c:v>
                </c:pt>
                <c:pt idx="2743">
                  <c:v>42119.333333333336</c:v>
                </c:pt>
                <c:pt idx="2744">
                  <c:v>42119.375</c:v>
                </c:pt>
                <c:pt idx="2745">
                  <c:v>42119.416666666664</c:v>
                </c:pt>
                <c:pt idx="2746">
                  <c:v>42119.458333333336</c:v>
                </c:pt>
                <c:pt idx="2747">
                  <c:v>42119.5</c:v>
                </c:pt>
                <c:pt idx="2748">
                  <c:v>42119.541666666664</c:v>
                </c:pt>
                <c:pt idx="2749">
                  <c:v>42119.583333333336</c:v>
                </c:pt>
                <c:pt idx="2750">
                  <c:v>42119.625</c:v>
                </c:pt>
                <c:pt idx="2751">
                  <c:v>42119.666666666664</c:v>
                </c:pt>
                <c:pt idx="2752">
                  <c:v>42119.708333333336</c:v>
                </c:pt>
                <c:pt idx="2753">
                  <c:v>42119.75</c:v>
                </c:pt>
                <c:pt idx="2754">
                  <c:v>42119.791666666664</c:v>
                </c:pt>
                <c:pt idx="2755">
                  <c:v>42119.833333333336</c:v>
                </c:pt>
                <c:pt idx="2756">
                  <c:v>42119.875</c:v>
                </c:pt>
                <c:pt idx="2757">
                  <c:v>42119.916666666664</c:v>
                </c:pt>
                <c:pt idx="2758">
                  <c:v>42119.958333333336</c:v>
                </c:pt>
                <c:pt idx="2759">
                  <c:v>42120</c:v>
                </c:pt>
                <c:pt idx="2760">
                  <c:v>42120.041666666664</c:v>
                </c:pt>
                <c:pt idx="2761">
                  <c:v>42120.083333333336</c:v>
                </c:pt>
                <c:pt idx="2762">
                  <c:v>42120.125</c:v>
                </c:pt>
                <c:pt idx="2763">
                  <c:v>42120.166666666664</c:v>
                </c:pt>
                <c:pt idx="2764">
                  <c:v>42120.208333333336</c:v>
                </c:pt>
                <c:pt idx="2765">
                  <c:v>42120.25</c:v>
                </c:pt>
                <c:pt idx="2766">
                  <c:v>42120.291666666664</c:v>
                </c:pt>
                <c:pt idx="2767">
                  <c:v>42120.333333333336</c:v>
                </c:pt>
                <c:pt idx="2768">
                  <c:v>42120.375</c:v>
                </c:pt>
                <c:pt idx="2769">
                  <c:v>42120.416666666664</c:v>
                </c:pt>
                <c:pt idx="2770">
                  <c:v>42120.458333333336</c:v>
                </c:pt>
                <c:pt idx="2771">
                  <c:v>42120.5</c:v>
                </c:pt>
                <c:pt idx="2772">
                  <c:v>42120.541666666664</c:v>
                </c:pt>
                <c:pt idx="2773">
                  <c:v>42120.583333333336</c:v>
                </c:pt>
                <c:pt idx="2774">
                  <c:v>42120.625</c:v>
                </c:pt>
                <c:pt idx="2775">
                  <c:v>42120.666666666664</c:v>
                </c:pt>
                <c:pt idx="2776">
                  <c:v>42120.708333333336</c:v>
                </c:pt>
                <c:pt idx="2777">
                  <c:v>42120.75</c:v>
                </c:pt>
                <c:pt idx="2778">
                  <c:v>42120.791666666664</c:v>
                </c:pt>
                <c:pt idx="2779">
                  <c:v>42120.833333333336</c:v>
                </c:pt>
                <c:pt idx="2780">
                  <c:v>42120.875</c:v>
                </c:pt>
                <c:pt idx="2781">
                  <c:v>42120.916666666664</c:v>
                </c:pt>
                <c:pt idx="2782">
                  <c:v>42120.958333333336</c:v>
                </c:pt>
                <c:pt idx="2783">
                  <c:v>42121</c:v>
                </c:pt>
                <c:pt idx="2784">
                  <c:v>42121.041666666664</c:v>
                </c:pt>
                <c:pt idx="2785">
                  <c:v>42121.083333333336</c:v>
                </c:pt>
                <c:pt idx="2786">
                  <c:v>42121.125</c:v>
                </c:pt>
                <c:pt idx="2787">
                  <c:v>42121.166666666664</c:v>
                </c:pt>
                <c:pt idx="2788">
                  <c:v>42121.208333333336</c:v>
                </c:pt>
                <c:pt idx="2789">
                  <c:v>42121.25</c:v>
                </c:pt>
                <c:pt idx="2790">
                  <c:v>42121.291666666664</c:v>
                </c:pt>
                <c:pt idx="2791">
                  <c:v>42121.333333333336</c:v>
                </c:pt>
                <c:pt idx="2792">
                  <c:v>42121.375</c:v>
                </c:pt>
                <c:pt idx="2793">
                  <c:v>42121.416666666664</c:v>
                </c:pt>
                <c:pt idx="2794">
                  <c:v>42121.458333333336</c:v>
                </c:pt>
                <c:pt idx="2795">
                  <c:v>42121.5</c:v>
                </c:pt>
                <c:pt idx="2796">
                  <c:v>42121.541666666664</c:v>
                </c:pt>
                <c:pt idx="2797">
                  <c:v>42121.583333333336</c:v>
                </c:pt>
                <c:pt idx="2798">
                  <c:v>42121.625</c:v>
                </c:pt>
                <c:pt idx="2799">
                  <c:v>42121.666666666664</c:v>
                </c:pt>
                <c:pt idx="2800">
                  <c:v>42121.708333333336</c:v>
                </c:pt>
                <c:pt idx="2801">
                  <c:v>42121.75</c:v>
                </c:pt>
                <c:pt idx="2802">
                  <c:v>42121.791666666664</c:v>
                </c:pt>
                <c:pt idx="2803">
                  <c:v>42121.833333333336</c:v>
                </c:pt>
                <c:pt idx="2804">
                  <c:v>42121.875</c:v>
                </c:pt>
                <c:pt idx="2805">
                  <c:v>42121.916666666664</c:v>
                </c:pt>
                <c:pt idx="2806">
                  <c:v>42121.958333333336</c:v>
                </c:pt>
                <c:pt idx="2807">
                  <c:v>42122</c:v>
                </c:pt>
                <c:pt idx="2808">
                  <c:v>42122.041666666664</c:v>
                </c:pt>
                <c:pt idx="2809">
                  <c:v>42122.083333333336</c:v>
                </c:pt>
                <c:pt idx="2810">
                  <c:v>42122.125</c:v>
                </c:pt>
                <c:pt idx="2811">
                  <c:v>42122.166666666664</c:v>
                </c:pt>
                <c:pt idx="2812">
                  <c:v>42122.208333333336</c:v>
                </c:pt>
                <c:pt idx="2813">
                  <c:v>42122.25</c:v>
                </c:pt>
                <c:pt idx="2814">
                  <c:v>42122.291666666664</c:v>
                </c:pt>
                <c:pt idx="2815">
                  <c:v>42122.333333333336</c:v>
                </c:pt>
                <c:pt idx="2816">
                  <c:v>42122.375</c:v>
                </c:pt>
                <c:pt idx="2817">
                  <c:v>42122.416666666664</c:v>
                </c:pt>
                <c:pt idx="2818">
                  <c:v>42122.458333333336</c:v>
                </c:pt>
                <c:pt idx="2819">
                  <c:v>42122.5</c:v>
                </c:pt>
                <c:pt idx="2820">
                  <c:v>42122.541666666664</c:v>
                </c:pt>
                <c:pt idx="2821">
                  <c:v>42122.583333333336</c:v>
                </c:pt>
                <c:pt idx="2822">
                  <c:v>42122.625</c:v>
                </c:pt>
                <c:pt idx="2823">
                  <c:v>42122.666666666664</c:v>
                </c:pt>
                <c:pt idx="2824">
                  <c:v>42122.708333333336</c:v>
                </c:pt>
                <c:pt idx="2825">
                  <c:v>42122.75</c:v>
                </c:pt>
                <c:pt idx="2826">
                  <c:v>42122.791666666664</c:v>
                </c:pt>
                <c:pt idx="2827">
                  <c:v>42122.833333333336</c:v>
                </c:pt>
                <c:pt idx="2828">
                  <c:v>42122.875</c:v>
                </c:pt>
                <c:pt idx="2829">
                  <c:v>42122.916666666664</c:v>
                </c:pt>
                <c:pt idx="2830">
                  <c:v>42122.958333333336</c:v>
                </c:pt>
                <c:pt idx="2831">
                  <c:v>42123</c:v>
                </c:pt>
                <c:pt idx="2832">
                  <c:v>42123.041666666664</c:v>
                </c:pt>
                <c:pt idx="2833">
                  <c:v>42123.083333333336</c:v>
                </c:pt>
                <c:pt idx="2834">
                  <c:v>42123.125</c:v>
                </c:pt>
                <c:pt idx="2835">
                  <c:v>42123.166666666664</c:v>
                </c:pt>
                <c:pt idx="2836">
                  <c:v>42123.208333333336</c:v>
                </c:pt>
                <c:pt idx="2837">
                  <c:v>42123.25</c:v>
                </c:pt>
                <c:pt idx="2838">
                  <c:v>42123.291666666664</c:v>
                </c:pt>
                <c:pt idx="2839">
                  <c:v>42123.333333333336</c:v>
                </c:pt>
                <c:pt idx="2840">
                  <c:v>42123.375</c:v>
                </c:pt>
                <c:pt idx="2841">
                  <c:v>42123.416666666664</c:v>
                </c:pt>
                <c:pt idx="2842">
                  <c:v>42123.458333333336</c:v>
                </c:pt>
                <c:pt idx="2843">
                  <c:v>42123.5</c:v>
                </c:pt>
                <c:pt idx="2844">
                  <c:v>42123.541666666664</c:v>
                </c:pt>
                <c:pt idx="2845">
                  <c:v>42123.583333333336</c:v>
                </c:pt>
                <c:pt idx="2846">
                  <c:v>42123.625</c:v>
                </c:pt>
                <c:pt idx="2847">
                  <c:v>42123.666666666664</c:v>
                </c:pt>
                <c:pt idx="2848">
                  <c:v>42123.708333333336</c:v>
                </c:pt>
                <c:pt idx="2849">
                  <c:v>42123.75</c:v>
                </c:pt>
                <c:pt idx="2850">
                  <c:v>42123.791666666664</c:v>
                </c:pt>
                <c:pt idx="2851">
                  <c:v>42123.833333333336</c:v>
                </c:pt>
                <c:pt idx="2852">
                  <c:v>42123.875</c:v>
                </c:pt>
                <c:pt idx="2853">
                  <c:v>42123.916666666664</c:v>
                </c:pt>
                <c:pt idx="2854">
                  <c:v>42123.958333333336</c:v>
                </c:pt>
                <c:pt idx="2855">
                  <c:v>42124</c:v>
                </c:pt>
                <c:pt idx="2856">
                  <c:v>42124.041666666664</c:v>
                </c:pt>
                <c:pt idx="2857">
                  <c:v>42124.083333333336</c:v>
                </c:pt>
                <c:pt idx="2858">
                  <c:v>42124.125</c:v>
                </c:pt>
                <c:pt idx="2859">
                  <c:v>42124.166666666664</c:v>
                </c:pt>
                <c:pt idx="2860">
                  <c:v>42124.208333333336</c:v>
                </c:pt>
                <c:pt idx="2861">
                  <c:v>42124.25</c:v>
                </c:pt>
                <c:pt idx="2862">
                  <c:v>42124.291666666664</c:v>
                </c:pt>
                <c:pt idx="2863">
                  <c:v>42124.333333333336</c:v>
                </c:pt>
                <c:pt idx="2864">
                  <c:v>42124.375</c:v>
                </c:pt>
                <c:pt idx="2865">
                  <c:v>42124.416666666664</c:v>
                </c:pt>
                <c:pt idx="2866">
                  <c:v>42124.458333333336</c:v>
                </c:pt>
                <c:pt idx="2867">
                  <c:v>42124.5</c:v>
                </c:pt>
                <c:pt idx="2868">
                  <c:v>42124.541666666664</c:v>
                </c:pt>
                <c:pt idx="2869">
                  <c:v>42124.583333333336</c:v>
                </c:pt>
                <c:pt idx="2870">
                  <c:v>42124.625</c:v>
                </c:pt>
                <c:pt idx="2871">
                  <c:v>42124.666666666664</c:v>
                </c:pt>
                <c:pt idx="2872">
                  <c:v>42124.708333333336</c:v>
                </c:pt>
                <c:pt idx="2873">
                  <c:v>42124.75</c:v>
                </c:pt>
                <c:pt idx="2874">
                  <c:v>42124.791666666664</c:v>
                </c:pt>
                <c:pt idx="2875">
                  <c:v>42124.833333333336</c:v>
                </c:pt>
                <c:pt idx="2876">
                  <c:v>42124.875</c:v>
                </c:pt>
                <c:pt idx="2877">
                  <c:v>42124.916666666664</c:v>
                </c:pt>
                <c:pt idx="2878">
                  <c:v>42124.958333333336</c:v>
                </c:pt>
                <c:pt idx="2879">
                  <c:v>42125</c:v>
                </c:pt>
                <c:pt idx="2880">
                  <c:v>42125.041666666664</c:v>
                </c:pt>
                <c:pt idx="2881">
                  <c:v>42125.083333333336</c:v>
                </c:pt>
                <c:pt idx="2882">
                  <c:v>42125.125</c:v>
                </c:pt>
                <c:pt idx="2883">
                  <c:v>42125.166666666664</c:v>
                </c:pt>
                <c:pt idx="2884">
                  <c:v>42125.208333333336</c:v>
                </c:pt>
                <c:pt idx="2885">
                  <c:v>42125.25</c:v>
                </c:pt>
                <c:pt idx="2886">
                  <c:v>42125.291666666664</c:v>
                </c:pt>
                <c:pt idx="2887">
                  <c:v>42125.333333333336</c:v>
                </c:pt>
                <c:pt idx="2888">
                  <c:v>42125.375</c:v>
                </c:pt>
                <c:pt idx="2889">
                  <c:v>42125.416666666664</c:v>
                </c:pt>
                <c:pt idx="2890">
                  <c:v>42125.458333333336</c:v>
                </c:pt>
                <c:pt idx="2891">
                  <c:v>42125.5</c:v>
                </c:pt>
                <c:pt idx="2892">
                  <c:v>42125.541666666664</c:v>
                </c:pt>
                <c:pt idx="2893">
                  <c:v>42125.583333333336</c:v>
                </c:pt>
                <c:pt idx="2894">
                  <c:v>42125.625</c:v>
                </c:pt>
                <c:pt idx="2895">
                  <c:v>42125.666666666664</c:v>
                </c:pt>
                <c:pt idx="2896">
                  <c:v>42125.708333333336</c:v>
                </c:pt>
                <c:pt idx="2897">
                  <c:v>42125.75</c:v>
                </c:pt>
                <c:pt idx="2898">
                  <c:v>42125.791666666664</c:v>
                </c:pt>
                <c:pt idx="2899">
                  <c:v>42125.833333333336</c:v>
                </c:pt>
                <c:pt idx="2900">
                  <c:v>42125.875</c:v>
                </c:pt>
                <c:pt idx="2901">
                  <c:v>42125.916666666664</c:v>
                </c:pt>
                <c:pt idx="2902">
                  <c:v>42125.958333333336</c:v>
                </c:pt>
                <c:pt idx="2903">
                  <c:v>42126</c:v>
                </c:pt>
                <c:pt idx="2904">
                  <c:v>42126.041666666664</c:v>
                </c:pt>
                <c:pt idx="2905">
                  <c:v>42126.083333333336</c:v>
                </c:pt>
                <c:pt idx="2906">
                  <c:v>42126.125</c:v>
                </c:pt>
                <c:pt idx="2907">
                  <c:v>42126.166666666664</c:v>
                </c:pt>
                <c:pt idx="2908">
                  <c:v>42126.208333333336</c:v>
                </c:pt>
                <c:pt idx="2909">
                  <c:v>42126.25</c:v>
                </c:pt>
                <c:pt idx="2910">
                  <c:v>42126.291666666664</c:v>
                </c:pt>
                <c:pt idx="2911">
                  <c:v>42126.333333333336</c:v>
                </c:pt>
                <c:pt idx="2912">
                  <c:v>42126.375</c:v>
                </c:pt>
                <c:pt idx="2913">
                  <c:v>42126.416666666664</c:v>
                </c:pt>
                <c:pt idx="2914">
                  <c:v>42126.458333333336</c:v>
                </c:pt>
                <c:pt idx="2915">
                  <c:v>42126.5</c:v>
                </c:pt>
                <c:pt idx="2916">
                  <c:v>42126.541666666664</c:v>
                </c:pt>
                <c:pt idx="2917">
                  <c:v>42126.583333333336</c:v>
                </c:pt>
                <c:pt idx="2918">
                  <c:v>42126.625</c:v>
                </c:pt>
                <c:pt idx="2919">
                  <c:v>42126.666666666664</c:v>
                </c:pt>
                <c:pt idx="2920">
                  <c:v>42126.708333333336</c:v>
                </c:pt>
                <c:pt idx="2921">
                  <c:v>42126.75</c:v>
                </c:pt>
                <c:pt idx="2922">
                  <c:v>42126.791666666664</c:v>
                </c:pt>
                <c:pt idx="2923">
                  <c:v>42126.833333333336</c:v>
                </c:pt>
                <c:pt idx="2924">
                  <c:v>42126.875</c:v>
                </c:pt>
                <c:pt idx="2925">
                  <c:v>42126.916666666664</c:v>
                </c:pt>
                <c:pt idx="2926">
                  <c:v>42126.958333333336</c:v>
                </c:pt>
                <c:pt idx="2927">
                  <c:v>42127</c:v>
                </c:pt>
                <c:pt idx="2928">
                  <c:v>42127.041666666664</c:v>
                </c:pt>
                <c:pt idx="2929">
                  <c:v>42127.083333333336</c:v>
                </c:pt>
                <c:pt idx="2930">
                  <c:v>42127.125</c:v>
                </c:pt>
                <c:pt idx="2931">
                  <c:v>42127.166666666664</c:v>
                </c:pt>
                <c:pt idx="2932">
                  <c:v>42127.208333333336</c:v>
                </c:pt>
                <c:pt idx="2933">
                  <c:v>42127.25</c:v>
                </c:pt>
                <c:pt idx="2934">
                  <c:v>42127.291666666664</c:v>
                </c:pt>
                <c:pt idx="2935">
                  <c:v>42127.333333333336</c:v>
                </c:pt>
                <c:pt idx="2936">
                  <c:v>42127.375</c:v>
                </c:pt>
                <c:pt idx="2937">
                  <c:v>42127.416666666664</c:v>
                </c:pt>
                <c:pt idx="2938">
                  <c:v>42127.458333333336</c:v>
                </c:pt>
                <c:pt idx="2939">
                  <c:v>42127.5</c:v>
                </c:pt>
                <c:pt idx="2940">
                  <c:v>42127.541666666664</c:v>
                </c:pt>
                <c:pt idx="2941">
                  <c:v>42127.583333333336</c:v>
                </c:pt>
                <c:pt idx="2942">
                  <c:v>42127.625</c:v>
                </c:pt>
                <c:pt idx="2943">
                  <c:v>42127.666666666664</c:v>
                </c:pt>
                <c:pt idx="2944">
                  <c:v>42127.708333333336</c:v>
                </c:pt>
                <c:pt idx="2945">
                  <c:v>42127.75</c:v>
                </c:pt>
                <c:pt idx="2946">
                  <c:v>42127.791666666664</c:v>
                </c:pt>
                <c:pt idx="2947">
                  <c:v>42127.833333333336</c:v>
                </c:pt>
                <c:pt idx="2948">
                  <c:v>42127.875</c:v>
                </c:pt>
                <c:pt idx="2949">
                  <c:v>42127.916666666664</c:v>
                </c:pt>
                <c:pt idx="2950">
                  <c:v>42127.958333333336</c:v>
                </c:pt>
                <c:pt idx="2951">
                  <c:v>42128</c:v>
                </c:pt>
                <c:pt idx="2952">
                  <c:v>42128.041666666664</c:v>
                </c:pt>
                <c:pt idx="2953">
                  <c:v>42128.083333333336</c:v>
                </c:pt>
                <c:pt idx="2954">
                  <c:v>42128.125</c:v>
                </c:pt>
                <c:pt idx="2955">
                  <c:v>42128.166666666664</c:v>
                </c:pt>
                <c:pt idx="2956">
                  <c:v>42128.208333333336</c:v>
                </c:pt>
                <c:pt idx="2957">
                  <c:v>42128.25</c:v>
                </c:pt>
                <c:pt idx="2958">
                  <c:v>42128.291666666664</c:v>
                </c:pt>
                <c:pt idx="2959">
                  <c:v>42128.333333333336</c:v>
                </c:pt>
                <c:pt idx="2960">
                  <c:v>42128.375</c:v>
                </c:pt>
                <c:pt idx="2961">
                  <c:v>42128.416666666664</c:v>
                </c:pt>
                <c:pt idx="2962">
                  <c:v>42128.458333333336</c:v>
                </c:pt>
                <c:pt idx="2963">
                  <c:v>42128.5</c:v>
                </c:pt>
                <c:pt idx="2964">
                  <c:v>42128.541666666664</c:v>
                </c:pt>
                <c:pt idx="2965">
                  <c:v>42128.583333333336</c:v>
                </c:pt>
                <c:pt idx="2966">
                  <c:v>42128.625</c:v>
                </c:pt>
                <c:pt idx="2967">
                  <c:v>42128.666666666664</c:v>
                </c:pt>
                <c:pt idx="2968">
                  <c:v>42128.708333333336</c:v>
                </c:pt>
                <c:pt idx="2969">
                  <c:v>42128.75</c:v>
                </c:pt>
                <c:pt idx="2970">
                  <c:v>42128.791666666664</c:v>
                </c:pt>
                <c:pt idx="2971">
                  <c:v>42128.833333333336</c:v>
                </c:pt>
                <c:pt idx="2972">
                  <c:v>42128.875</c:v>
                </c:pt>
                <c:pt idx="2973">
                  <c:v>42128.916666666664</c:v>
                </c:pt>
                <c:pt idx="2974">
                  <c:v>42128.958333333336</c:v>
                </c:pt>
                <c:pt idx="2975">
                  <c:v>42129</c:v>
                </c:pt>
                <c:pt idx="2976">
                  <c:v>42129.041666666664</c:v>
                </c:pt>
                <c:pt idx="2977">
                  <c:v>42129.083333333336</c:v>
                </c:pt>
                <c:pt idx="2978">
                  <c:v>42129.125</c:v>
                </c:pt>
                <c:pt idx="2979">
                  <c:v>42129.166666666664</c:v>
                </c:pt>
                <c:pt idx="2980">
                  <c:v>42129.208333333336</c:v>
                </c:pt>
                <c:pt idx="2981">
                  <c:v>42129.25</c:v>
                </c:pt>
                <c:pt idx="2982">
                  <c:v>42129.291666666664</c:v>
                </c:pt>
                <c:pt idx="2983">
                  <c:v>42129.333333333336</c:v>
                </c:pt>
                <c:pt idx="2984">
                  <c:v>42129.375</c:v>
                </c:pt>
                <c:pt idx="2985">
                  <c:v>42129.416666666664</c:v>
                </c:pt>
                <c:pt idx="2986">
                  <c:v>42129.458333333336</c:v>
                </c:pt>
                <c:pt idx="2987">
                  <c:v>42129.5</c:v>
                </c:pt>
                <c:pt idx="2988">
                  <c:v>42129.541666666664</c:v>
                </c:pt>
                <c:pt idx="2989">
                  <c:v>42129.583333333336</c:v>
                </c:pt>
                <c:pt idx="2990">
                  <c:v>42129.625</c:v>
                </c:pt>
                <c:pt idx="2991">
                  <c:v>42129.666666666664</c:v>
                </c:pt>
                <c:pt idx="2992">
                  <c:v>42129.708333333336</c:v>
                </c:pt>
                <c:pt idx="2993">
                  <c:v>42129.75</c:v>
                </c:pt>
                <c:pt idx="2994">
                  <c:v>42129.791666666664</c:v>
                </c:pt>
                <c:pt idx="2995">
                  <c:v>42129.833333333336</c:v>
                </c:pt>
                <c:pt idx="2996">
                  <c:v>42129.875</c:v>
                </c:pt>
                <c:pt idx="2997">
                  <c:v>42129.916666666664</c:v>
                </c:pt>
                <c:pt idx="2998">
                  <c:v>42129.958333333336</c:v>
                </c:pt>
                <c:pt idx="2999">
                  <c:v>42130</c:v>
                </c:pt>
                <c:pt idx="3000">
                  <c:v>42130.041666666664</c:v>
                </c:pt>
                <c:pt idx="3001">
                  <c:v>42130.083333333336</c:v>
                </c:pt>
                <c:pt idx="3002">
                  <c:v>42130.125</c:v>
                </c:pt>
                <c:pt idx="3003">
                  <c:v>42130.166666666664</c:v>
                </c:pt>
                <c:pt idx="3004">
                  <c:v>42130.208333333336</c:v>
                </c:pt>
                <c:pt idx="3005">
                  <c:v>42130.25</c:v>
                </c:pt>
                <c:pt idx="3006">
                  <c:v>42130.291666666664</c:v>
                </c:pt>
                <c:pt idx="3007">
                  <c:v>42130.333333333336</c:v>
                </c:pt>
                <c:pt idx="3008">
                  <c:v>42130.375</c:v>
                </c:pt>
                <c:pt idx="3009">
                  <c:v>42130.416666666664</c:v>
                </c:pt>
                <c:pt idx="3010">
                  <c:v>42130.458333333336</c:v>
                </c:pt>
                <c:pt idx="3011">
                  <c:v>42130.5</c:v>
                </c:pt>
                <c:pt idx="3012">
                  <c:v>42130.541666666664</c:v>
                </c:pt>
                <c:pt idx="3013">
                  <c:v>42130.583333333336</c:v>
                </c:pt>
                <c:pt idx="3014">
                  <c:v>42130.625</c:v>
                </c:pt>
                <c:pt idx="3015">
                  <c:v>42130.666666666664</c:v>
                </c:pt>
                <c:pt idx="3016">
                  <c:v>42130.708333333336</c:v>
                </c:pt>
                <c:pt idx="3017">
                  <c:v>42130.75</c:v>
                </c:pt>
                <c:pt idx="3018">
                  <c:v>42130.791666666664</c:v>
                </c:pt>
                <c:pt idx="3019">
                  <c:v>42130.833333333336</c:v>
                </c:pt>
                <c:pt idx="3020">
                  <c:v>42130.875</c:v>
                </c:pt>
                <c:pt idx="3021">
                  <c:v>42130.916666666664</c:v>
                </c:pt>
                <c:pt idx="3022">
                  <c:v>42130.958333333336</c:v>
                </c:pt>
                <c:pt idx="3023">
                  <c:v>42131</c:v>
                </c:pt>
                <c:pt idx="3024">
                  <c:v>42131.041666666664</c:v>
                </c:pt>
                <c:pt idx="3025">
                  <c:v>42131.083333333336</c:v>
                </c:pt>
                <c:pt idx="3026">
                  <c:v>42131.125</c:v>
                </c:pt>
                <c:pt idx="3027">
                  <c:v>42131.166666666664</c:v>
                </c:pt>
                <c:pt idx="3028">
                  <c:v>42131.208333333336</c:v>
                </c:pt>
                <c:pt idx="3029">
                  <c:v>42131.25</c:v>
                </c:pt>
                <c:pt idx="3030">
                  <c:v>42131.291666666664</c:v>
                </c:pt>
                <c:pt idx="3031">
                  <c:v>42131.333333333336</c:v>
                </c:pt>
                <c:pt idx="3032">
                  <c:v>42131.375</c:v>
                </c:pt>
                <c:pt idx="3033">
                  <c:v>42131.416666666664</c:v>
                </c:pt>
                <c:pt idx="3034">
                  <c:v>42131.458333333336</c:v>
                </c:pt>
                <c:pt idx="3035">
                  <c:v>42131.5</c:v>
                </c:pt>
                <c:pt idx="3036">
                  <c:v>42131.541666666664</c:v>
                </c:pt>
                <c:pt idx="3037">
                  <c:v>42131.583333333336</c:v>
                </c:pt>
                <c:pt idx="3038">
                  <c:v>42131.625</c:v>
                </c:pt>
                <c:pt idx="3039">
                  <c:v>42131.666666666664</c:v>
                </c:pt>
                <c:pt idx="3040">
                  <c:v>42131.708333333336</c:v>
                </c:pt>
                <c:pt idx="3041">
                  <c:v>42131.75</c:v>
                </c:pt>
                <c:pt idx="3042">
                  <c:v>42131.791666666664</c:v>
                </c:pt>
                <c:pt idx="3043">
                  <c:v>42131.833333333336</c:v>
                </c:pt>
                <c:pt idx="3044">
                  <c:v>42131.875</c:v>
                </c:pt>
                <c:pt idx="3045">
                  <c:v>42131.916666666664</c:v>
                </c:pt>
                <c:pt idx="3046">
                  <c:v>42131.958333333336</c:v>
                </c:pt>
                <c:pt idx="3047">
                  <c:v>42132</c:v>
                </c:pt>
                <c:pt idx="3048">
                  <c:v>42132.041666666664</c:v>
                </c:pt>
                <c:pt idx="3049">
                  <c:v>42132.083333333336</c:v>
                </c:pt>
                <c:pt idx="3050">
                  <c:v>42132.125</c:v>
                </c:pt>
                <c:pt idx="3051">
                  <c:v>42132.166666666664</c:v>
                </c:pt>
                <c:pt idx="3052">
                  <c:v>42132.208333333336</c:v>
                </c:pt>
                <c:pt idx="3053">
                  <c:v>42132.25</c:v>
                </c:pt>
                <c:pt idx="3054">
                  <c:v>42132.291666666664</c:v>
                </c:pt>
                <c:pt idx="3055">
                  <c:v>42132.333333333336</c:v>
                </c:pt>
                <c:pt idx="3056">
                  <c:v>42132.375</c:v>
                </c:pt>
                <c:pt idx="3057">
                  <c:v>42132.416666666664</c:v>
                </c:pt>
                <c:pt idx="3058">
                  <c:v>42132.458333333336</c:v>
                </c:pt>
                <c:pt idx="3059">
                  <c:v>42132.5</c:v>
                </c:pt>
                <c:pt idx="3060">
                  <c:v>42132.541666666664</c:v>
                </c:pt>
                <c:pt idx="3061">
                  <c:v>42132.583333333336</c:v>
                </c:pt>
                <c:pt idx="3062">
                  <c:v>42132.625</c:v>
                </c:pt>
                <c:pt idx="3063">
                  <c:v>42132.666666666664</c:v>
                </c:pt>
                <c:pt idx="3064">
                  <c:v>42132.708333333336</c:v>
                </c:pt>
                <c:pt idx="3065">
                  <c:v>42132.75</c:v>
                </c:pt>
                <c:pt idx="3066">
                  <c:v>42132.791666666664</c:v>
                </c:pt>
                <c:pt idx="3067">
                  <c:v>42132.833333333336</c:v>
                </c:pt>
                <c:pt idx="3068">
                  <c:v>42132.875</c:v>
                </c:pt>
                <c:pt idx="3069">
                  <c:v>42132.916666666664</c:v>
                </c:pt>
                <c:pt idx="3070">
                  <c:v>42132.958333333336</c:v>
                </c:pt>
                <c:pt idx="3071">
                  <c:v>42133</c:v>
                </c:pt>
                <c:pt idx="3072">
                  <c:v>42133.041666666664</c:v>
                </c:pt>
                <c:pt idx="3073">
                  <c:v>42133.083333333336</c:v>
                </c:pt>
                <c:pt idx="3074">
                  <c:v>42133.125</c:v>
                </c:pt>
                <c:pt idx="3075">
                  <c:v>42133.166666666664</c:v>
                </c:pt>
                <c:pt idx="3076">
                  <c:v>42133.208333333336</c:v>
                </c:pt>
                <c:pt idx="3077">
                  <c:v>42133.25</c:v>
                </c:pt>
                <c:pt idx="3078">
                  <c:v>42133.291666666664</c:v>
                </c:pt>
                <c:pt idx="3079">
                  <c:v>42133.333333333336</c:v>
                </c:pt>
                <c:pt idx="3080">
                  <c:v>42133.375</c:v>
                </c:pt>
                <c:pt idx="3081">
                  <c:v>42133.416666666664</c:v>
                </c:pt>
                <c:pt idx="3082">
                  <c:v>42133.458333333336</c:v>
                </c:pt>
                <c:pt idx="3083">
                  <c:v>42133.5</c:v>
                </c:pt>
                <c:pt idx="3084">
                  <c:v>42133.541666666664</c:v>
                </c:pt>
                <c:pt idx="3085">
                  <c:v>42133.583333333336</c:v>
                </c:pt>
                <c:pt idx="3086">
                  <c:v>42133.625</c:v>
                </c:pt>
                <c:pt idx="3087">
                  <c:v>42133.666666666664</c:v>
                </c:pt>
                <c:pt idx="3088">
                  <c:v>42133.708333333336</c:v>
                </c:pt>
                <c:pt idx="3089">
                  <c:v>42133.75</c:v>
                </c:pt>
                <c:pt idx="3090">
                  <c:v>42133.791666666664</c:v>
                </c:pt>
                <c:pt idx="3091">
                  <c:v>42133.833333333336</c:v>
                </c:pt>
                <c:pt idx="3092">
                  <c:v>42133.875</c:v>
                </c:pt>
                <c:pt idx="3093">
                  <c:v>42133.916666666664</c:v>
                </c:pt>
                <c:pt idx="3094">
                  <c:v>42133.958333333336</c:v>
                </c:pt>
                <c:pt idx="3095">
                  <c:v>42134</c:v>
                </c:pt>
                <c:pt idx="3096">
                  <c:v>42134.041666666664</c:v>
                </c:pt>
                <c:pt idx="3097">
                  <c:v>42134.083333333336</c:v>
                </c:pt>
                <c:pt idx="3098">
                  <c:v>42134.125</c:v>
                </c:pt>
                <c:pt idx="3099">
                  <c:v>42134.166666666664</c:v>
                </c:pt>
                <c:pt idx="3100">
                  <c:v>42134.208333333336</c:v>
                </c:pt>
                <c:pt idx="3101">
                  <c:v>42134.25</c:v>
                </c:pt>
                <c:pt idx="3102">
                  <c:v>42134.291666666664</c:v>
                </c:pt>
                <c:pt idx="3103">
                  <c:v>42134.333333333336</c:v>
                </c:pt>
                <c:pt idx="3104">
                  <c:v>42134.375</c:v>
                </c:pt>
                <c:pt idx="3105">
                  <c:v>42134.416666666664</c:v>
                </c:pt>
                <c:pt idx="3106">
                  <c:v>42134.458333333336</c:v>
                </c:pt>
                <c:pt idx="3107">
                  <c:v>42134.5</c:v>
                </c:pt>
                <c:pt idx="3108">
                  <c:v>42134.541666666664</c:v>
                </c:pt>
                <c:pt idx="3109">
                  <c:v>42134.583333333336</c:v>
                </c:pt>
                <c:pt idx="3110">
                  <c:v>42134.625</c:v>
                </c:pt>
                <c:pt idx="3111">
                  <c:v>42134.666666666664</c:v>
                </c:pt>
                <c:pt idx="3112">
                  <c:v>42134.708333333336</c:v>
                </c:pt>
                <c:pt idx="3113">
                  <c:v>42134.75</c:v>
                </c:pt>
                <c:pt idx="3114">
                  <c:v>42134.791666666664</c:v>
                </c:pt>
                <c:pt idx="3115">
                  <c:v>42134.833333333336</c:v>
                </c:pt>
                <c:pt idx="3116">
                  <c:v>42134.875</c:v>
                </c:pt>
                <c:pt idx="3117">
                  <c:v>42134.916666666664</c:v>
                </c:pt>
                <c:pt idx="3118">
                  <c:v>42134.958333333336</c:v>
                </c:pt>
                <c:pt idx="3119">
                  <c:v>42135</c:v>
                </c:pt>
                <c:pt idx="3120">
                  <c:v>42135.041666666664</c:v>
                </c:pt>
                <c:pt idx="3121">
                  <c:v>42135.083333333336</c:v>
                </c:pt>
                <c:pt idx="3122">
                  <c:v>42135.125</c:v>
                </c:pt>
                <c:pt idx="3123">
                  <c:v>42135.166666666664</c:v>
                </c:pt>
                <c:pt idx="3124">
                  <c:v>42135.208333333336</c:v>
                </c:pt>
                <c:pt idx="3125">
                  <c:v>42135.25</c:v>
                </c:pt>
                <c:pt idx="3126">
                  <c:v>42135.291666666664</c:v>
                </c:pt>
                <c:pt idx="3127">
                  <c:v>42135.333333333336</c:v>
                </c:pt>
                <c:pt idx="3128">
                  <c:v>42135.375</c:v>
                </c:pt>
                <c:pt idx="3129">
                  <c:v>42135.416666666664</c:v>
                </c:pt>
                <c:pt idx="3130">
                  <c:v>42135.458333333336</c:v>
                </c:pt>
                <c:pt idx="3131">
                  <c:v>42135.5</c:v>
                </c:pt>
                <c:pt idx="3132">
                  <c:v>42135.541666666664</c:v>
                </c:pt>
                <c:pt idx="3133">
                  <c:v>42135.583333333336</c:v>
                </c:pt>
                <c:pt idx="3134">
                  <c:v>42135.625</c:v>
                </c:pt>
                <c:pt idx="3135">
                  <c:v>42135.666666666664</c:v>
                </c:pt>
                <c:pt idx="3136">
                  <c:v>42135.708333333336</c:v>
                </c:pt>
                <c:pt idx="3137">
                  <c:v>42135.75</c:v>
                </c:pt>
                <c:pt idx="3138">
                  <c:v>42135.791666666664</c:v>
                </c:pt>
                <c:pt idx="3139">
                  <c:v>42135.833333333336</c:v>
                </c:pt>
                <c:pt idx="3140">
                  <c:v>42135.875</c:v>
                </c:pt>
                <c:pt idx="3141">
                  <c:v>42135.916666666664</c:v>
                </c:pt>
                <c:pt idx="3142">
                  <c:v>42135.958333333336</c:v>
                </c:pt>
                <c:pt idx="3143">
                  <c:v>42136</c:v>
                </c:pt>
                <c:pt idx="3144">
                  <c:v>42136.041666666664</c:v>
                </c:pt>
                <c:pt idx="3145">
                  <c:v>42136.083333333336</c:v>
                </c:pt>
                <c:pt idx="3146">
                  <c:v>42136.125</c:v>
                </c:pt>
                <c:pt idx="3147">
                  <c:v>42136.166666666664</c:v>
                </c:pt>
                <c:pt idx="3148">
                  <c:v>42136.208333333336</c:v>
                </c:pt>
                <c:pt idx="3149">
                  <c:v>42136.25</c:v>
                </c:pt>
                <c:pt idx="3150">
                  <c:v>42136.291666666664</c:v>
                </c:pt>
                <c:pt idx="3151">
                  <c:v>42136.333333333336</c:v>
                </c:pt>
                <c:pt idx="3152">
                  <c:v>42136.375</c:v>
                </c:pt>
                <c:pt idx="3153">
                  <c:v>42136.416666666664</c:v>
                </c:pt>
                <c:pt idx="3154">
                  <c:v>42136.458333333336</c:v>
                </c:pt>
                <c:pt idx="3155">
                  <c:v>42136.5</c:v>
                </c:pt>
                <c:pt idx="3156">
                  <c:v>42136.541666666664</c:v>
                </c:pt>
                <c:pt idx="3157">
                  <c:v>42136.583333333336</c:v>
                </c:pt>
                <c:pt idx="3158">
                  <c:v>42136.625</c:v>
                </c:pt>
                <c:pt idx="3159">
                  <c:v>42136.666666666664</c:v>
                </c:pt>
                <c:pt idx="3160">
                  <c:v>42136.708333333336</c:v>
                </c:pt>
                <c:pt idx="3161">
                  <c:v>42136.75</c:v>
                </c:pt>
                <c:pt idx="3162">
                  <c:v>42136.791666666664</c:v>
                </c:pt>
                <c:pt idx="3163">
                  <c:v>42136.833333333336</c:v>
                </c:pt>
                <c:pt idx="3164">
                  <c:v>42136.875</c:v>
                </c:pt>
                <c:pt idx="3165">
                  <c:v>42136.916666666664</c:v>
                </c:pt>
                <c:pt idx="3166">
                  <c:v>42136.958333333336</c:v>
                </c:pt>
                <c:pt idx="3167">
                  <c:v>42137</c:v>
                </c:pt>
                <c:pt idx="3168">
                  <c:v>42137.041666666664</c:v>
                </c:pt>
                <c:pt idx="3169">
                  <c:v>42137.083333333336</c:v>
                </c:pt>
                <c:pt idx="3170">
                  <c:v>42137.125</c:v>
                </c:pt>
                <c:pt idx="3171">
                  <c:v>42137.166666666664</c:v>
                </c:pt>
                <c:pt idx="3172">
                  <c:v>42137.208333333336</c:v>
                </c:pt>
                <c:pt idx="3173">
                  <c:v>42137.25</c:v>
                </c:pt>
                <c:pt idx="3174">
                  <c:v>42137.291666666664</c:v>
                </c:pt>
                <c:pt idx="3175">
                  <c:v>42137.333333333336</c:v>
                </c:pt>
                <c:pt idx="3176">
                  <c:v>42137.375</c:v>
                </c:pt>
                <c:pt idx="3177">
                  <c:v>42137.416666666664</c:v>
                </c:pt>
                <c:pt idx="3178">
                  <c:v>42137.458333333336</c:v>
                </c:pt>
                <c:pt idx="3179">
                  <c:v>42137.5</c:v>
                </c:pt>
                <c:pt idx="3180">
                  <c:v>42137.541666666664</c:v>
                </c:pt>
                <c:pt idx="3181">
                  <c:v>42137.583333333336</c:v>
                </c:pt>
                <c:pt idx="3182">
                  <c:v>42137.625</c:v>
                </c:pt>
                <c:pt idx="3183">
                  <c:v>42137.666666666664</c:v>
                </c:pt>
                <c:pt idx="3184">
                  <c:v>42137.708333333336</c:v>
                </c:pt>
                <c:pt idx="3185">
                  <c:v>42137.75</c:v>
                </c:pt>
                <c:pt idx="3186">
                  <c:v>42137.791666666664</c:v>
                </c:pt>
                <c:pt idx="3187">
                  <c:v>42137.833333333336</c:v>
                </c:pt>
                <c:pt idx="3188">
                  <c:v>42137.875</c:v>
                </c:pt>
                <c:pt idx="3189">
                  <c:v>42137.916666666664</c:v>
                </c:pt>
                <c:pt idx="3190">
                  <c:v>42137.958333333336</c:v>
                </c:pt>
                <c:pt idx="3191">
                  <c:v>42138</c:v>
                </c:pt>
                <c:pt idx="3192">
                  <c:v>42138.041666666664</c:v>
                </c:pt>
                <c:pt idx="3193">
                  <c:v>42138.083333333336</c:v>
                </c:pt>
                <c:pt idx="3194">
                  <c:v>42138.125</c:v>
                </c:pt>
                <c:pt idx="3195">
                  <c:v>42138.166666666664</c:v>
                </c:pt>
                <c:pt idx="3196">
                  <c:v>42138.208333333336</c:v>
                </c:pt>
                <c:pt idx="3197">
                  <c:v>42138.25</c:v>
                </c:pt>
                <c:pt idx="3198">
                  <c:v>42138.291666666664</c:v>
                </c:pt>
                <c:pt idx="3199">
                  <c:v>42138.333333333336</c:v>
                </c:pt>
                <c:pt idx="3200">
                  <c:v>42138.375</c:v>
                </c:pt>
                <c:pt idx="3201">
                  <c:v>42138.416666666664</c:v>
                </c:pt>
                <c:pt idx="3202">
                  <c:v>42138.458333333336</c:v>
                </c:pt>
                <c:pt idx="3203">
                  <c:v>42138.5</c:v>
                </c:pt>
                <c:pt idx="3204">
                  <c:v>42138.541666666664</c:v>
                </c:pt>
                <c:pt idx="3205">
                  <c:v>42138.583333333336</c:v>
                </c:pt>
                <c:pt idx="3206">
                  <c:v>42138.625</c:v>
                </c:pt>
                <c:pt idx="3207">
                  <c:v>42138.666666666664</c:v>
                </c:pt>
                <c:pt idx="3208">
                  <c:v>42138.708333333336</c:v>
                </c:pt>
                <c:pt idx="3209">
                  <c:v>42138.75</c:v>
                </c:pt>
                <c:pt idx="3210">
                  <c:v>42138.791666666664</c:v>
                </c:pt>
                <c:pt idx="3211">
                  <c:v>42138.833333333336</c:v>
                </c:pt>
                <c:pt idx="3212">
                  <c:v>42138.875</c:v>
                </c:pt>
                <c:pt idx="3213">
                  <c:v>42138.916666666664</c:v>
                </c:pt>
                <c:pt idx="3214">
                  <c:v>42138.958333333336</c:v>
                </c:pt>
                <c:pt idx="3215">
                  <c:v>42139</c:v>
                </c:pt>
                <c:pt idx="3216">
                  <c:v>42139.041666666664</c:v>
                </c:pt>
                <c:pt idx="3217">
                  <c:v>42139.083333333336</c:v>
                </c:pt>
                <c:pt idx="3218">
                  <c:v>42139.125</c:v>
                </c:pt>
                <c:pt idx="3219">
                  <c:v>42139.166666666664</c:v>
                </c:pt>
                <c:pt idx="3220">
                  <c:v>42139.208333333336</c:v>
                </c:pt>
                <c:pt idx="3221">
                  <c:v>42139.25</c:v>
                </c:pt>
                <c:pt idx="3222">
                  <c:v>42139.291666666664</c:v>
                </c:pt>
                <c:pt idx="3223">
                  <c:v>42139.333333333336</c:v>
                </c:pt>
                <c:pt idx="3224">
                  <c:v>42139.375</c:v>
                </c:pt>
                <c:pt idx="3225">
                  <c:v>42139.416666666664</c:v>
                </c:pt>
                <c:pt idx="3226">
                  <c:v>42139.458333333336</c:v>
                </c:pt>
                <c:pt idx="3227">
                  <c:v>42139.5</c:v>
                </c:pt>
                <c:pt idx="3228">
                  <c:v>42139.541666666664</c:v>
                </c:pt>
                <c:pt idx="3229">
                  <c:v>42139.583333333336</c:v>
                </c:pt>
                <c:pt idx="3230">
                  <c:v>42139.625</c:v>
                </c:pt>
                <c:pt idx="3231">
                  <c:v>42139.666666666664</c:v>
                </c:pt>
                <c:pt idx="3232">
                  <c:v>42139.708333333336</c:v>
                </c:pt>
                <c:pt idx="3233">
                  <c:v>42139.75</c:v>
                </c:pt>
                <c:pt idx="3234">
                  <c:v>42139.791666666664</c:v>
                </c:pt>
                <c:pt idx="3235">
                  <c:v>42139.833333333336</c:v>
                </c:pt>
                <c:pt idx="3236">
                  <c:v>42139.875</c:v>
                </c:pt>
                <c:pt idx="3237">
                  <c:v>42139.916666666664</c:v>
                </c:pt>
                <c:pt idx="3238">
                  <c:v>42139.958333333336</c:v>
                </c:pt>
                <c:pt idx="3239">
                  <c:v>42140</c:v>
                </c:pt>
                <c:pt idx="3240">
                  <c:v>42140.041666666664</c:v>
                </c:pt>
                <c:pt idx="3241">
                  <c:v>42140.083333333336</c:v>
                </c:pt>
                <c:pt idx="3242">
                  <c:v>42140.125</c:v>
                </c:pt>
                <c:pt idx="3243">
                  <c:v>42140.166666666664</c:v>
                </c:pt>
                <c:pt idx="3244">
                  <c:v>42140.208333333336</c:v>
                </c:pt>
                <c:pt idx="3245">
                  <c:v>42140.25</c:v>
                </c:pt>
                <c:pt idx="3246">
                  <c:v>42140.291666666664</c:v>
                </c:pt>
                <c:pt idx="3247">
                  <c:v>42140.333333333336</c:v>
                </c:pt>
                <c:pt idx="3248">
                  <c:v>42140.375</c:v>
                </c:pt>
                <c:pt idx="3249">
                  <c:v>42140.416666666664</c:v>
                </c:pt>
                <c:pt idx="3250">
                  <c:v>42140.458333333336</c:v>
                </c:pt>
                <c:pt idx="3251">
                  <c:v>42140.5</c:v>
                </c:pt>
                <c:pt idx="3252">
                  <c:v>42140.541666666664</c:v>
                </c:pt>
                <c:pt idx="3253">
                  <c:v>42140.583333333336</c:v>
                </c:pt>
                <c:pt idx="3254">
                  <c:v>42140.625</c:v>
                </c:pt>
                <c:pt idx="3255">
                  <c:v>42140.666666666664</c:v>
                </c:pt>
                <c:pt idx="3256">
                  <c:v>42140.708333333336</c:v>
                </c:pt>
                <c:pt idx="3257">
                  <c:v>42140.75</c:v>
                </c:pt>
                <c:pt idx="3258">
                  <c:v>42140.791666666664</c:v>
                </c:pt>
                <c:pt idx="3259">
                  <c:v>42140.833333333336</c:v>
                </c:pt>
                <c:pt idx="3260">
                  <c:v>42140.875</c:v>
                </c:pt>
                <c:pt idx="3261">
                  <c:v>42140.916666666664</c:v>
                </c:pt>
                <c:pt idx="3262">
                  <c:v>42140.958333333336</c:v>
                </c:pt>
                <c:pt idx="3263">
                  <c:v>42141</c:v>
                </c:pt>
                <c:pt idx="3264">
                  <c:v>42141.041666666664</c:v>
                </c:pt>
                <c:pt idx="3265">
                  <c:v>42141.083333333336</c:v>
                </c:pt>
                <c:pt idx="3266">
                  <c:v>42141.125</c:v>
                </c:pt>
                <c:pt idx="3267">
                  <c:v>42141.166666666664</c:v>
                </c:pt>
                <c:pt idx="3268">
                  <c:v>42141.208333333336</c:v>
                </c:pt>
                <c:pt idx="3269">
                  <c:v>42141.25</c:v>
                </c:pt>
                <c:pt idx="3270">
                  <c:v>42141.291666666664</c:v>
                </c:pt>
                <c:pt idx="3271">
                  <c:v>42141.333333333336</c:v>
                </c:pt>
                <c:pt idx="3272">
                  <c:v>42141.375</c:v>
                </c:pt>
                <c:pt idx="3273">
                  <c:v>42141.416666666664</c:v>
                </c:pt>
                <c:pt idx="3274">
                  <c:v>42141.458333333336</c:v>
                </c:pt>
                <c:pt idx="3275">
                  <c:v>42141.5</c:v>
                </c:pt>
                <c:pt idx="3276">
                  <c:v>42141.541666666664</c:v>
                </c:pt>
                <c:pt idx="3277">
                  <c:v>42141.583333333336</c:v>
                </c:pt>
                <c:pt idx="3278">
                  <c:v>42141.625</c:v>
                </c:pt>
                <c:pt idx="3279">
                  <c:v>42141.666666666664</c:v>
                </c:pt>
                <c:pt idx="3280">
                  <c:v>42141.708333333336</c:v>
                </c:pt>
                <c:pt idx="3281">
                  <c:v>42141.75</c:v>
                </c:pt>
                <c:pt idx="3282">
                  <c:v>42141.791666666664</c:v>
                </c:pt>
                <c:pt idx="3283">
                  <c:v>42141.833333333336</c:v>
                </c:pt>
                <c:pt idx="3284">
                  <c:v>42141.875</c:v>
                </c:pt>
                <c:pt idx="3285">
                  <c:v>42141.916666666664</c:v>
                </c:pt>
                <c:pt idx="3286">
                  <c:v>42141.958333333336</c:v>
                </c:pt>
                <c:pt idx="3287">
                  <c:v>42142</c:v>
                </c:pt>
                <c:pt idx="3288">
                  <c:v>42142.041666666664</c:v>
                </c:pt>
                <c:pt idx="3289">
                  <c:v>42142.083333333336</c:v>
                </c:pt>
                <c:pt idx="3290">
                  <c:v>42142.125</c:v>
                </c:pt>
                <c:pt idx="3291">
                  <c:v>42142.166666666664</c:v>
                </c:pt>
                <c:pt idx="3292">
                  <c:v>42142.208333333336</c:v>
                </c:pt>
                <c:pt idx="3293">
                  <c:v>42142.25</c:v>
                </c:pt>
                <c:pt idx="3294">
                  <c:v>42142.291666666664</c:v>
                </c:pt>
                <c:pt idx="3295">
                  <c:v>42142.333333333336</c:v>
                </c:pt>
                <c:pt idx="3296">
                  <c:v>42142.375</c:v>
                </c:pt>
                <c:pt idx="3297">
                  <c:v>42142.416666666664</c:v>
                </c:pt>
                <c:pt idx="3298">
                  <c:v>42142.458333333336</c:v>
                </c:pt>
                <c:pt idx="3299">
                  <c:v>42142.5</c:v>
                </c:pt>
                <c:pt idx="3300">
                  <c:v>42142.541666666664</c:v>
                </c:pt>
                <c:pt idx="3301">
                  <c:v>42142.583333333336</c:v>
                </c:pt>
                <c:pt idx="3302">
                  <c:v>42142.625</c:v>
                </c:pt>
                <c:pt idx="3303">
                  <c:v>42142.666666666664</c:v>
                </c:pt>
                <c:pt idx="3304">
                  <c:v>42142.708333333336</c:v>
                </c:pt>
                <c:pt idx="3305">
                  <c:v>42142.75</c:v>
                </c:pt>
                <c:pt idx="3306">
                  <c:v>42142.791666666664</c:v>
                </c:pt>
                <c:pt idx="3307">
                  <c:v>42142.833333333336</c:v>
                </c:pt>
                <c:pt idx="3308">
                  <c:v>42142.875</c:v>
                </c:pt>
                <c:pt idx="3309">
                  <c:v>42142.916666666664</c:v>
                </c:pt>
                <c:pt idx="3310">
                  <c:v>42142.958333333336</c:v>
                </c:pt>
                <c:pt idx="3311">
                  <c:v>42143</c:v>
                </c:pt>
                <c:pt idx="3312">
                  <c:v>42143.041666666664</c:v>
                </c:pt>
                <c:pt idx="3313">
                  <c:v>42143.083333333336</c:v>
                </c:pt>
                <c:pt idx="3314">
                  <c:v>42143.125</c:v>
                </c:pt>
                <c:pt idx="3315">
                  <c:v>42143.166666666664</c:v>
                </c:pt>
                <c:pt idx="3316">
                  <c:v>42143.208333333336</c:v>
                </c:pt>
                <c:pt idx="3317">
                  <c:v>42143.25</c:v>
                </c:pt>
                <c:pt idx="3318">
                  <c:v>42143.291666666664</c:v>
                </c:pt>
                <c:pt idx="3319">
                  <c:v>42143.333333333336</c:v>
                </c:pt>
                <c:pt idx="3320">
                  <c:v>42143.375</c:v>
                </c:pt>
                <c:pt idx="3321">
                  <c:v>42143.416666666664</c:v>
                </c:pt>
                <c:pt idx="3322">
                  <c:v>42143.458333333336</c:v>
                </c:pt>
                <c:pt idx="3323">
                  <c:v>42143.5</c:v>
                </c:pt>
                <c:pt idx="3324">
                  <c:v>42143.541666666664</c:v>
                </c:pt>
                <c:pt idx="3325">
                  <c:v>42143.583333333336</c:v>
                </c:pt>
                <c:pt idx="3326">
                  <c:v>42143.625</c:v>
                </c:pt>
                <c:pt idx="3327">
                  <c:v>42143.666666666664</c:v>
                </c:pt>
                <c:pt idx="3328">
                  <c:v>42143.708333333336</c:v>
                </c:pt>
                <c:pt idx="3329">
                  <c:v>42143.75</c:v>
                </c:pt>
                <c:pt idx="3330">
                  <c:v>42143.791666666664</c:v>
                </c:pt>
                <c:pt idx="3331">
                  <c:v>42143.833333333336</c:v>
                </c:pt>
                <c:pt idx="3332">
                  <c:v>42143.875</c:v>
                </c:pt>
                <c:pt idx="3333">
                  <c:v>42143.916666666664</c:v>
                </c:pt>
                <c:pt idx="3334">
                  <c:v>42143.958333333336</c:v>
                </c:pt>
                <c:pt idx="3335">
                  <c:v>42144</c:v>
                </c:pt>
                <c:pt idx="3336">
                  <c:v>42144.041666666664</c:v>
                </c:pt>
                <c:pt idx="3337">
                  <c:v>42144.083333333336</c:v>
                </c:pt>
                <c:pt idx="3338">
                  <c:v>42144.125</c:v>
                </c:pt>
                <c:pt idx="3339">
                  <c:v>42144.166666666664</c:v>
                </c:pt>
                <c:pt idx="3340">
                  <c:v>42144.208333333336</c:v>
                </c:pt>
                <c:pt idx="3341">
                  <c:v>42144.25</c:v>
                </c:pt>
                <c:pt idx="3342">
                  <c:v>42144.291666666664</c:v>
                </c:pt>
                <c:pt idx="3343">
                  <c:v>42144.333333333336</c:v>
                </c:pt>
                <c:pt idx="3344">
                  <c:v>42144.375</c:v>
                </c:pt>
                <c:pt idx="3345">
                  <c:v>42144.416666666664</c:v>
                </c:pt>
                <c:pt idx="3346">
                  <c:v>42144.458333333336</c:v>
                </c:pt>
                <c:pt idx="3347">
                  <c:v>42144.5</c:v>
                </c:pt>
                <c:pt idx="3348">
                  <c:v>42144.541666666664</c:v>
                </c:pt>
                <c:pt idx="3349">
                  <c:v>42144.583333333336</c:v>
                </c:pt>
                <c:pt idx="3350">
                  <c:v>42144.625</c:v>
                </c:pt>
                <c:pt idx="3351">
                  <c:v>42144.666666666664</c:v>
                </c:pt>
                <c:pt idx="3352">
                  <c:v>42144.708333333336</c:v>
                </c:pt>
                <c:pt idx="3353">
                  <c:v>42144.75</c:v>
                </c:pt>
                <c:pt idx="3354">
                  <c:v>42144.791666666664</c:v>
                </c:pt>
                <c:pt idx="3355">
                  <c:v>42144.833333333336</c:v>
                </c:pt>
                <c:pt idx="3356">
                  <c:v>42144.875</c:v>
                </c:pt>
                <c:pt idx="3357">
                  <c:v>42144.916666666664</c:v>
                </c:pt>
                <c:pt idx="3358">
                  <c:v>42144.958333333336</c:v>
                </c:pt>
                <c:pt idx="3359">
                  <c:v>42145</c:v>
                </c:pt>
                <c:pt idx="3360">
                  <c:v>42145.041666666664</c:v>
                </c:pt>
                <c:pt idx="3361">
                  <c:v>42145.083333333336</c:v>
                </c:pt>
                <c:pt idx="3362">
                  <c:v>42145.125</c:v>
                </c:pt>
                <c:pt idx="3363">
                  <c:v>42145.166666666664</c:v>
                </c:pt>
                <c:pt idx="3364">
                  <c:v>42145.208333333336</c:v>
                </c:pt>
                <c:pt idx="3365">
                  <c:v>42145.25</c:v>
                </c:pt>
                <c:pt idx="3366">
                  <c:v>42145.291666666664</c:v>
                </c:pt>
                <c:pt idx="3367">
                  <c:v>42145.333333333336</c:v>
                </c:pt>
                <c:pt idx="3368">
                  <c:v>42145.375</c:v>
                </c:pt>
                <c:pt idx="3369">
                  <c:v>42145.416666666664</c:v>
                </c:pt>
                <c:pt idx="3370">
                  <c:v>42145.458333333336</c:v>
                </c:pt>
                <c:pt idx="3371">
                  <c:v>42145.5</c:v>
                </c:pt>
                <c:pt idx="3372">
                  <c:v>42145.541666666664</c:v>
                </c:pt>
                <c:pt idx="3373">
                  <c:v>42145.583333333336</c:v>
                </c:pt>
                <c:pt idx="3374">
                  <c:v>42145.625</c:v>
                </c:pt>
                <c:pt idx="3375">
                  <c:v>42145.666666666664</c:v>
                </c:pt>
                <c:pt idx="3376">
                  <c:v>42145.708333333336</c:v>
                </c:pt>
                <c:pt idx="3377">
                  <c:v>42145.75</c:v>
                </c:pt>
                <c:pt idx="3378">
                  <c:v>42145.791666666664</c:v>
                </c:pt>
                <c:pt idx="3379">
                  <c:v>42145.833333333336</c:v>
                </c:pt>
                <c:pt idx="3380">
                  <c:v>42145.875</c:v>
                </c:pt>
                <c:pt idx="3381">
                  <c:v>42145.916666666664</c:v>
                </c:pt>
                <c:pt idx="3382">
                  <c:v>42145.958333333336</c:v>
                </c:pt>
                <c:pt idx="3383">
                  <c:v>42146</c:v>
                </c:pt>
                <c:pt idx="3384">
                  <c:v>42146.041666666664</c:v>
                </c:pt>
                <c:pt idx="3385">
                  <c:v>42146.083333333336</c:v>
                </c:pt>
                <c:pt idx="3386">
                  <c:v>42146.125</c:v>
                </c:pt>
                <c:pt idx="3387">
                  <c:v>42146.166666666664</c:v>
                </c:pt>
                <c:pt idx="3388">
                  <c:v>42146.208333333336</c:v>
                </c:pt>
                <c:pt idx="3389">
                  <c:v>42146.25</c:v>
                </c:pt>
                <c:pt idx="3390">
                  <c:v>42146.291666666664</c:v>
                </c:pt>
                <c:pt idx="3391">
                  <c:v>42146.333333333336</c:v>
                </c:pt>
                <c:pt idx="3392">
                  <c:v>42146.375</c:v>
                </c:pt>
                <c:pt idx="3393">
                  <c:v>42146.416666666664</c:v>
                </c:pt>
                <c:pt idx="3394">
                  <c:v>42146.458333333336</c:v>
                </c:pt>
                <c:pt idx="3395">
                  <c:v>42146.5</c:v>
                </c:pt>
                <c:pt idx="3396">
                  <c:v>42146.541666666664</c:v>
                </c:pt>
                <c:pt idx="3397">
                  <c:v>42146.583333333336</c:v>
                </c:pt>
                <c:pt idx="3398">
                  <c:v>42146.625</c:v>
                </c:pt>
                <c:pt idx="3399">
                  <c:v>42146.666666666664</c:v>
                </c:pt>
                <c:pt idx="3400">
                  <c:v>42146.708333333336</c:v>
                </c:pt>
                <c:pt idx="3401">
                  <c:v>42146.75</c:v>
                </c:pt>
                <c:pt idx="3402">
                  <c:v>42146.791666666664</c:v>
                </c:pt>
                <c:pt idx="3403">
                  <c:v>42146.833333333336</c:v>
                </c:pt>
                <c:pt idx="3404">
                  <c:v>42146.875</c:v>
                </c:pt>
                <c:pt idx="3405">
                  <c:v>42146.916666666664</c:v>
                </c:pt>
                <c:pt idx="3406">
                  <c:v>42146.958333333336</c:v>
                </c:pt>
                <c:pt idx="3407">
                  <c:v>42147</c:v>
                </c:pt>
                <c:pt idx="3408">
                  <c:v>42147.041666666664</c:v>
                </c:pt>
                <c:pt idx="3409">
                  <c:v>42147.083333333336</c:v>
                </c:pt>
                <c:pt idx="3410">
                  <c:v>42147.125</c:v>
                </c:pt>
                <c:pt idx="3411">
                  <c:v>42147.166666666664</c:v>
                </c:pt>
                <c:pt idx="3412">
                  <c:v>42147.208333333336</c:v>
                </c:pt>
                <c:pt idx="3413">
                  <c:v>42147.25</c:v>
                </c:pt>
                <c:pt idx="3414">
                  <c:v>42147.291666666664</c:v>
                </c:pt>
                <c:pt idx="3415">
                  <c:v>42147.333333333336</c:v>
                </c:pt>
                <c:pt idx="3416">
                  <c:v>42147.375</c:v>
                </c:pt>
                <c:pt idx="3417">
                  <c:v>42147.416666666664</c:v>
                </c:pt>
                <c:pt idx="3418">
                  <c:v>42147.458333333336</c:v>
                </c:pt>
                <c:pt idx="3419">
                  <c:v>42147.5</c:v>
                </c:pt>
                <c:pt idx="3420">
                  <c:v>42147.541666666664</c:v>
                </c:pt>
                <c:pt idx="3421">
                  <c:v>42147.583333333336</c:v>
                </c:pt>
                <c:pt idx="3422">
                  <c:v>42147.625</c:v>
                </c:pt>
                <c:pt idx="3423">
                  <c:v>42147.666666666664</c:v>
                </c:pt>
                <c:pt idx="3424">
                  <c:v>42147.708333333336</c:v>
                </c:pt>
                <c:pt idx="3425">
                  <c:v>42147.75</c:v>
                </c:pt>
                <c:pt idx="3426">
                  <c:v>42147.791666666664</c:v>
                </c:pt>
                <c:pt idx="3427">
                  <c:v>42147.833333333336</c:v>
                </c:pt>
                <c:pt idx="3428">
                  <c:v>42147.875</c:v>
                </c:pt>
                <c:pt idx="3429">
                  <c:v>42147.916666666664</c:v>
                </c:pt>
                <c:pt idx="3430">
                  <c:v>42147.958333333336</c:v>
                </c:pt>
                <c:pt idx="3431">
                  <c:v>42148</c:v>
                </c:pt>
                <c:pt idx="3432">
                  <c:v>42148.041666666664</c:v>
                </c:pt>
                <c:pt idx="3433">
                  <c:v>42148.083333333336</c:v>
                </c:pt>
                <c:pt idx="3434">
                  <c:v>42148.125</c:v>
                </c:pt>
                <c:pt idx="3435">
                  <c:v>42148.166666666664</c:v>
                </c:pt>
                <c:pt idx="3436">
                  <c:v>42148.208333333336</c:v>
                </c:pt>
                <c:pt idx="3437">
                  <c:v>42148.25</c:v>
                </c:pt>
                <c:pt idx="3438">
                  <c:v>42148.291666666664</c:v>
                </c:pt>
                <c:pt idx="3439">
                  <c:v>42148.333333333336</c:v>
                </c:pt>
                <c:pt idx="3440">
                  <c:v>42148.375</c:v>
                </c:pt>
                <c:pt idx="3441">
                  <c:v>42148.416666666664</c:v>
                </c:pt>
                <c:pt idx="3442">
                  <c:v>42148.458333333336</c:v>
                </c:pt>
                <c:pt idx="3443">
                  <c:v>42148.5</c:v>
                </c:pt>
                <c:pt idx="3444">
                  <c:v>42148.541666666664</c:v>
                </c:pt>
                <c:pt idx="3445">
                  <c:v>42148.583333333336</c:v>
                </c:pt>
                <c:pt idx="3446">
                  <c:v>42148.625</c:v>
                </c:pt>
                <c:pt idx="3447">
                  <c:v>42148.666666666664</c:v>
                </c:pt>
                <c:pt idx="3448">
                  <c:v>42148.708333333336</c:v>
                </c:pt>
                <c:pt idx="3449">
                  <c:v>42148.75</c:v>
                </c:pt>
                <c:pt idx="3450">
                  <c:v>42148.791666666664</c:v>
                </c:pt>
                <c:pt idx="3451">
                  <c:v>42148.833333333336</c:v>
                </c:pt>
                <c:pt idx="3452">
                  <c:v>42148.875</c:v>
                </c:pt>
                <c:pt idx="3453">
                  <c:v>42148.916666666664</c:v>
                </c:pt>
                <c:pt idx="3454">
                  <c:v>42148.958333333336</c:v>
                </c:pt>
                <c:pt idx="3455">
                  <c:v>42149</c:v>
                </c:pt>
                <c:pt idx="3456">
                  <c:v>42149.041666666664</c:v>
                </c:pt>
                <c:pt idx="3457">
                  <c:v>42149.083333333336</c:v>
                </c:pt>
                <c:pt idx="3458">
                  <c:v>42149.125</c:v>
                </c:pt>
                <c:pt idx="3459">
                  <c:v>42149.166666666664</c:v>
                </c:pt>
                <c:pt idx="3460">
                  <c:v>42149.208333333336</c:v>
                </c:pt>
                <c:pt idx="3461">
                  <c:v>42149.25</c:v>
                </c:pt>
                <c:pt idx="3462">
                  <c:v>42149.291666666664</c:v>
                </c:pt>
                <c:pt idx="3463">
                  <c:v>42149.333333333336</c:v>
                </c:pt>
                <c:pt idx="3464">
                  <c:v>42149.375</c:v>
                </c:pt>
                <c:pt idx="3465">
                  <c:v>42149.416666666664</c:v>
                </c:pt>
                <c:pt idx="3466">
                  <c:v>42149.458333333336</c:v>
                </c:pt>
                <c:pt idx="3467">
                  <c:v>42149.5</c:v>
                </c:pt>
                <c:pt idx="3468">
                  <c:v>42149.541666666664</c:v>
                </c:pt>
                <c:pt idx="3469">
                  <c:v>42149.583333333336</c:v>
                </c:pt>
                <c:pt idx="3470">
                  <c:v>42149.625</c:v>
                </c:pt>
                <c:pt idx="3471">
                  <c:v>42149.666666666664</c:v>
                </c:pt>
                <c:pt idx="3472">
                  <c:v>42149.708333333336</c:v>
                </c:pt>
                <c:pt idx="3473">
                  <c:v>42149.75</c:v>
                </c:pt>
                <c:pt idx="3474">
                  <c:v>42149.791666666664</c:v>
                </c:pt>
                <c:pt idx="3475">
                  <c:v>42149.833333333336</c:v>
                </c:pt>
                <c:pt idx="3476">
                  <c:v>42149.875</c:v>
                </c:pt>
                <c:pt idx="3477">
                  <c:v>42149.916666666664</c:v>
                </c:pt>
                <c:pt idx="3478">
                  <c:v>42149.958333333336</c:v>
                </c:pt>
                <c:pt idx="3479">
                  <c:v>42150</c:v>
                </c:pt>
                <c:pt idx="3480">
                  <c:v>42150.041666666664</c:v>
                </c:pt>
                <c:pt idx="3481">
                  <c:v>42150.083333333336</c:v>
                </c:pt>
                <c:pt idx="3482">
                  <c:v>42150.125</c:v>
                </c:pt>
                <c:pt idx="3483">
                  <c:v>42150.166666666664</c:v>
                </c:pt>
                <c:pt idx="3484">
                  <c:v>42150.208333333336</c:v>
                </c:pt>
                <c:pt idx="3485">
                  <c:v>42150.25</c:v>
                </c:pt>
                <c:pt idx="3486">
                  <c:v>42150.291666666664</c:v>
                </c:pt>
                <c:pt idx="3487">
                  <c:v>42150.333333333336</c:v>
                </c:pt>
                <c:pt idx="3488">
                  <c:v>42150.375</c:v>
                </c:pt>
                <c:pt idx="3489">
                  <c:v>42150.416666666664</c:v>
                </c:pt>
                <c:pt idx="3490">
                  <c:v>42150.458333333336</c:v>
                </c:pt>
                <c:pt idx="3491">
                  <c:v>42150.5</c:v>
                </c:pt>
                <c:pt idx="3492">
                  <c:v>42150.541666666664</c:v>
                </c:pt>
                <c:pt idx="3493">
                  <c:v>42150.583333333336</c:v>
                </c:pt>
                <c:pt idx="3494">
                  <c:v>42150.625</c:v>
                </c:pt>
                <c:pt idx="3495">
                  <c:v>42150.666666666664</c:v>
                </c:pt>
                <c:pt idx="3496">
                  <c:v>42150.708333333336</c:v>
                </c:pt>
                <c:pt idx="3497">
                  <c:v>42150.75</c:v>
                </c:pt>
                <c:pt idx="3498">
                  <c:v>42150.791666666664</c:v>
                </c:pt>
                <c:pt idx="3499">
                  <c:v>42150.833333333336</c:v>
                </c:pt>
                <c:pt idx="3500">
                  <c:v>42150.875</c:v>
                </c:pt>
                <c:pt idx="3501">
                  <c:v>42150.916666666664</c:v>
                </c:pt>
                <c:pt idx="3502">
                  <c:v>42150.958333333336</c:v>
                </c:pt>
                <c:pt idx="3503">
                  <c:v>42151</c:v>
                </c:pt>
                <c:pt idx="3504">
                  <c:v>42151.041666666664</c:v>
                </c:pt>
                <c:pt idx="3505">
                  <c:v>42151.083333333336</c:v>
                </c:pt>
                <c:pt idx="3506">
                  <c:v>42151.125</c:v>
                </c:pt>
                <c:pt idx="3507">
                  <c:v>42151.166666666664</c:v>
                </c:pt>
                <c:pt idx="3508">
                  <c:v>42151.208333333336</c:v>
                </c:pt>
                <c:pt idx="3509">
                  <c:v>42151.25</c:v>
                </c:pt>
                <c:pt idx="3510">
                  <c:v>42151.291666666664</c:v>
                </c:pt>
                <c:pt idx="3511">
                  <c:v>42151.333333333336</c:v>
                </c:pt>
                <c:pt idx="3512">
                  <c:v>42151.375</c:v>
                </c:pt>
                <c:pt idx="3513">
                  <c:v>42151.416666666664</c:v>
                </c:pt>
                <c:pt idx="3514">
                  <c:v>42151.458333333336</c:v>
                </c:pt>
                <c:pt idx="3515">
                  <c:v>42151.5</c:v>
                </c:pt>
                <c:pt idx="3516">
                  <c:v>42151.541666666664</c:v>
                </c:pt>
                <c:pt idx="3517">
                  <c:v>42151.583333333336</c:v>
                </c:pt>
                <c:pt idx="3518">
                  <c:v>42151.625</c:v>
                </c:pt>
                <c:pt idx="3519">
                  <c:v>42151.666666666664</c:v>
                </c:pt>
                <c:pt idx="3520">
                  <c:v>42151.708333333336</c:v>
                </c:pt>
                <c:pt idx="3521">
                  <c:v>42151.75</c:v>
                </c:pt>
                <c:pt idx="3522">
                  <c:v>42151.791666666664</c:v>
                </c:pt>
                <c:pt idx="3523">
                  <c:v>42151.833333333336</c:v>
                </c:pt>
                <c:pt idx="3524">
                  <c:v>42151.875</c:v>
                </c:pt>
                <c:pt idx="3525">
                  <c:v>42151.916666666664</c:v>
                </c:pt>
                <c:pt idx="3526">
                  <c:v>42151.958333333336</c:v>
                </c:pt>
                <c:pt idx="3527">
                  <c:v>42152</c:v>
                </c:pt>
                <c:pt idx="3528">
                  <c:v>42152.041666666664</c:v>
                </c:pt>
                <c:pt idx="3529">
                  <c:v>42152.083333333336</c:v>
                </c:pt>
                <c:pt idx="3530">
                  <c:v>42152.125</c:v>
                </c:pt>
                <c:pt idx="3531">
                  <c:v>42152.166666666664</c:v>
                </c:pt>
                <c:pt idx="3532">
                  <c:v>42152.208333333336</c:v>
                </c:pt>
                <c:pt idx="3533">
                  <c:v>42152.25</c:v>
                </c:pt>
                <c:pt idx="3534">
                  <c:v>42152.291666666664</c:v>
                </c:pt>
                <c:pt idx="3535">
                  <c:v>42152.333333333336</c:v>
                </c:pt>
                <c:pt idx="3536">
                  <c:v>42152.375</c:v>
                </c:pt>
                <c:pt idx="3537">
                  <c:v>42152.416666666664</c:v>
                </c:pt>
                <c:pt idx="3538">
                  <c:v>42152.458333333336</c:v>
                </c:pt>
                <c:pt idx="3539">
                  <c:v>42152.5</c:v>
                </c:pt>
                <c:pt idx="3540">
                  <c:v>42152.541666666664</c:v>
                </c:pt>
                <c:pt idx="3541">
                  <c:v>42152.583333333336</c:v>
                </c:pt>
                <c:pt idx="3542">
                  <c:v>42152.625</c:v>
                </c:pt>
                <c:pt idx="3543">
                  <c:v>42152.666666666664</c:v>
                </c:pt>
                <c:pt idx="3544">
                  <c:v>42152.708333333336</c:v>
                </c:pt>
                <c:pt idx="3545">
                  <c:v>42152.75</c:v>
                </c:pt>
                <c:pt idx="3546">
                  <c:v>42152.791666666664</c:v>
                </c:pt>
                <c:pt idx="3547">
                  <c:v>42152.833333333336</c:v>
                </c:pt>
                <c:pt idx="3548">
                  <c:v>42152.875</c:v>
                </c:pt>
                <c:pt idx="3549">
                  <c:v>42152.916666666664</c:v>
                </c:pt>
                <c:pt idx="3550">
                  <c:v>42152.958333333336</c:v>
                </c:pt>
                <c:pt idx="3551">
                  <c:v>42153</c:v>
                </c:pt>
                <c:pt idx="3552">
                  <c:v>42153.041666666664</c:v>
                </c:pt>
                <c:pt idx="3553">
                  <c:v>42153.083333333336</c:v>
                </c:pt>
                <c:pt idx="3554">
                  <c:v>42153.125</c:v>
                </c:pt>
                <c:pt idx="3555">
                  <c:v>42153.166666666664</c:v>
                </c:pt>
                <c:pt idx="3556">
                  <c:v>42153.208333333336</c:v>
                </c:pt>
                <c:pt idx="3557">
                  <c:v>42153.25</c:v>
                </c:pt>
                <c:pt idx="3558">
                  <c:v>42153.291666666664</c:v>
                </c:pt>
                <c:pt idx="3559">
                  <c:v>42153.333333333336</c:v>
                </c:pt>
                <c:pt idx="3560">
                  <c:v>42153.375</c:v>
                </c:pt>
                <c:pt idx="3561">
                  <c:v>42153.416666666664</c:v>
                </c:pt>
                <c:pt idx="3562">
                  <c:v>42153.458333333336</c:v>
                </c:pt>
                <c:pt idx="3563">
                  <c:v>42153.5</c:v>
                </c:pt>
                <c:pt idx="3564">
                  <c:v>42153.541666666664</c:v>
                </c:pt>
                <c:pt idx="3565">
                  <c:v>42153.583333333336</c:v>
                </c:pt>
                <c:pt idx="3566">
                  <c:v>42153.625</c:v>
                </c:pt>
                <c:pt idx="3567">
                  <c:v>42153.666666666664</c:v>
                </c:pt>
                <c:pt idx="3568">
                  <c:v>42153.708333333336</c:v>
                </c:pt>
                <c:pt idx="3569">
                  <c:v>42153.75</c:v>
                </c:pt>
                <c:pt idx="3570">
                  <c:v>42153.791666666664</c:v>
                </c:pt>
                <c:pt idx="3571">
                  <c:v>42153.833333333336</c:v>
                </c:pt>
                <c:pt idx="3572">
                  <c:v>42153.875</c:v>
                </c:pt>
                <c:pt idx="3573">
                  <c:v>42153.916666666664</c:v>
                </c:pt>
                <c:pt idx="3574">
                  <c:v>42153.958333333336</c:v>
                </c:pt>
                <c:pt idx="3575">
                  <c:v>42154</c:v>
                </c:pt>
                <c:pt idx="3576">
                  <c:v>42154.041666666664</c:v>
                </c:pt>
                <c:pt idx="3577">
                  <c:v>42154.083333333336</c:v>
                </c:pt>
                <c:pt idx="3578">
                  <c:v>42154.125</c:v>
                </c:pt>
                <c:pt idx="3579">
                  <c:v>42154.166666666664</c:v>
                </c:pt>
                <c:pt idx="3580">
                  <c:v>42154.208333333336</c:v>
                </c:pt>
                <c:pt idx="3581">
                  <c:v>42154.25</c:v>
                </c:pt>
                <c:pt idx="3582">
                  <c:v>42154.291666666664</c:v>
                </c:pt>
                <c:pt idx="3583">
                  <c:v>42154.333333333336</c:v>
                </c:pt>
                <c:pt idx="3584">
                  <c:v>42154.375</c:v>
                </c:pt>
                <c:pt idx="3585">
                  <c:v>42154.416666666664</c:v>
                </c:pt>
                <c:pt idx="3586">
                  <c:v>42154.458333333336</c:v>
                </c:pt>
                <c:pt idx="3587">
                  <c:v>42154.5</c:v>
                </c:pt>
                <c:pt idx="3588">
                  <c:v>42154.541666666664</c:v>
                </c:pt>
                <c:pt idx="3589">
                  <c:v>42154.583333333336</c:v>
                </c:pt>
                <c:pt idx="3590">
                  <c:v>42154.625</c:v>
                </c:pt>
                <c:pt idx="3591">
                  <c:v>42154.666666666664</c:v>
                </c:pt>
                <c:pt idx="3592">
                  <c:v>42154.708333333336</c:v>
                </c:pt>
                <c:pt idx="3593">
                  <c:v>42154.75</c:v>
                </c:pt>
                <c:pt idx="3594">
                  <c:v>42154.791666666664</c:v>
                </c:pt>
                <c:pt idx="3595">
                  <c:v>42154.833333333336</c:v>
                </c:pt>
                <c:pt idx="3596">
                  <c:v>42154.875</c:v>
                </c:pt>
                <c:pt idx="3597">
                  <c:v>42154.916666666664</c:v>
                </c:pt>
                <c:pt idx="3598">
                  <c:v>42154.958333333336</c:v>
                </c:pt>
                <c:pt idx="3599">
                  <c:v>42155</c:v>
                </c:pt>
                <c:pt idx="3600">
                  <c:v>42155.041666666664</c:v>
                </c:pt>
                <c:pt idx="3601">
                  <c:v>42155.083333333336</c:v>
                </c:pt>
                <c:pt idx="3602">
                  <c:v>42155.125</c:v>
                </c:pt>
                <c:pt idx="3603">
                  <c:v>42155.166666666664</c:v>
                </c:pt>
                <c:pt idx="3604">
                  <c:v>42155.208333333336</c:v>
                </c:pt>
                <c:pt idx="3605">
                  <c:v>42155.25</c:v>
                </c:pt>
                <c:pt idx="3606">
                  <c:v>42155.291666666664</c:v>
                </c:pt>
                <c:pt idx="3607">
                  <c:v>42155.333333333336</c:v>
                </c:pt>
                <c:pt idx="3608">
                  <c:v>42155.375</c:v>
                </c:pt>
                <c:pt idx="3609">
                  <c:v>42155.416666666664</c:v>
                </c:pt>
                <c:pt idx="3610">
                  <c:v>42155.458333333336</c:v>
                </c:pt>
                <c:pt idx="3611">
                  <c:v>42155.5</c:v>
                </c:pt>
                <c:pt idx="3612">
                  <c:v>42155.541666666664</c:v>
                </c:pt>
                <c:pt idx="3613">
                  <c:v>42155.583333333336</c:v>
                </c:pt>
                <c:pt idx="3614">
                  <c:v>42155.625</c:v>
                </c:pt>
                <c:pt idx="3615">
                  <c:v>42155.666666666664</c:v>
                </c:pt>
                <c:pt idx="3616">
                  <c:v>42155.708333333336</c:v>
                </c:pt>
                <c:pt idx="3617">
                  <c:v>42155.75</c:v>
                </c:pt>
                <c:pt idx="3618">
                  <c:v>42155.791666666664</c:v>
                </c:pt>
                <c:pt idx="3619">
                  <c:v>42155.833333333336</c:v>
                </c:pt>
                <c:pt idx="3620">
                  <c:v>42155.875</c:v>
                </c:pt>
                <c:pt idx="3621">
                  <c:v>42155.916666666664</c:v>
                </c:pt>
                <c:pt idx="3622">
                  <c:v>42155.958333333336</c:v>
                </c:pt>
                <c:pt idx="3623">
                  <c:v>42156</c:v>
                </c:pt>
                <c:pt idx="3624">
                  <c:v>42156.041666666664</c:v>
                </c:pt>
                <c:pt idx="3625">
                  <c:v>42156.083333333336</c:v>
                </c:pt>
                <c:pt idx="3626">
                  <c:v>42156.125</c:v>
                </c:pt>
                <c:pt idx="3627">
                  <c:v>42156.166666666664</c:v>
                </c:pt>
                <c:pt idx="3628">
                  <c:v>42156.208333333336</c:v>
                </c:pt>
                <c:pt idx="3629">
                  <c:v>42156.25</c:v>
                </c:pt>
                <c:pt idx="3630">
                  <c:v>42156.291666666664</c:v>
                </c:pt>
                <c:pt idx="3631">
                  <c:v>42156.333333333336</c:v>
                </c:pt>
                <c:pt idx="3632">
                  <c:v>42156.375</c:v>
                </c:pt>
                <c:pt idx="3633">
                  <c:v>42156.416666666664</c:v>
                </c:pt>
                <c:pt idx="3634">
                  <c:v>42156.458333333336</c:v>
                </c:pt>
                <c:pt idx="3635">
                  <c:v>42156.5</c:v>
                </c:pt>
                <c:pt idx="3636">
                  <c:v>42156.541666666664</c:v>
                </c:pt>
                <c:pt idx="3637">
                  <c:v>42156.583333333336</c:v>
                </c:pt>
                <c:pt idx="3638">
                  <c:v>42156.625</c:v>
                </c:pt>
                <c:pt idx="3639">
                  <c:v>42156.666666666664</c:v>
                </c:pt>
                <c:pt idx="3640">
                  <c:v>42156.708333333336</c:v>
                </c:pt>
                <c:pt idx="3641">
                  <c:v>42156.75</c:v>
                </c:pt>
                <c:pt idx="3642">
                  <c:v>42156.791666666664</c:v>
                </c:pt>
                <c:pt idx="3643">
                  <c:v>42156.833333333336</c:v>
                </c:pt>
                <c:pt idx="3644">
                  <c:v>42156.875</c:v>
                </c:pt>
                <c:pt idx="3645">
                  <c:v>42156.916666666664</c:v>
                </c:pt>
                <c:pt idx="3646">
                  <c:v>42156.958333333336</c:v>
                </c:pt>
                <c:pt idx="3647">
                  <c:v>42157</c:v>
                </c:pt>
                <c:pt idx="3648">
                  <c:v>42157.041666666664</c:v>
                </c:pt>
                <c:pt idx="3649">
                  <c:v>42157.083333333336</c:v>
                </c:pt>
                <c:pt idx="3650">
                  <c:v>42157.125</c:v>
                </c:pt>
                <c:pt idx="3651">
                  <c:v>42157.166666666664</c:v>
                </c:pt>
                <c:pt idx="3652">
                  <c:v>42157.208333333336</c:v>
                </c:pt>
                <c:pt idx="3653">
                  <c:v>42157.25</c:v>
                </c:pt>
                <c:pt idx="3654">
                  <c:v>42157.291666666664</c:v>
                </c:pt>
                <c:pt idx="3655">
                  <c:v>42157.333333333336</c:v>
                </c:pt>
                <c:pt idx="3656">
                  <c:v>42157.375</c:v>
                </c:pt>
                <c:pt idx="3657">
                  <c:v>42157.416666666664</c:v>
                </c:pt>
                <c:pt idx="3658">
                  <c:v>42157.458333333336</c:v>
                </c:pt>
                <c:pt idx="3659">
                  <c:v>42157.5</c:v>
                </c:pt>
                <c:pt idx="3660">
                  <c:v>42157.541666666664</c:v>
                </c:pt>
                <c:pt idx="3661">
                  <c:v>42157.583333333336</c:v>
                </c:pt>
                <c:pt idx="3662">
                  <c:v>42157.625</c:v>
                </c:pt>
                <c:pt idx="3663">
                  <c:v>42157.666666666664</c:v>
                </c:pt>
                <c:pt idx="3664">
                  <c:v>42157.708333333336</c:v>
                </c:pt>
                <c:pt idx="3665">
                  <c:v>42157.75</c:v>
                </c:pt>
                <c:pt idx="3666">
                  <c:v>42157.791666666664</c:v>
                </c:pt>
                <c:pt idx="3667">
                  <c:v>42157.833333333336</c:v>
                </c:pt>
                <c:pt idx="3668">
                  <c:v>42157.875</c:v>
                </c:pt>
                <c:pt idx="3669">
                  <c:v>42157.916666666664</c:v>
                </c:pt>
                <c:pt idx="3670">
                  <c:v>42157.958333333336</c:v>
                </c:pt>
                <c:pt idx="3671">
                  <c:v>42158</c:v>
                </c:pt>
                <c:pt idx="3672">
                  <c:v>42158.041666666664</c:v>
                </c:pt>
                <c:pt idx="3673">
                  <c:v>42158.083333333336</c:v>
                </c:pt>
                <c:pt idx="3674">
                  <c:v>42158.125</c:v>
                </c:pt>
                <c:pt idx="3675">
                  <c:v>42158.166666666664</c:v>
                </c:pt>
                <c:pt idx="3676">
                  <c:v>42158.208333333336</c:v>
                </c:pt>
                <c:pt idx="3677">
                  <c:v>42158.25</c:v>
                </c:pt>
                <c:pt idx="3678">
                  <c:v>42158.291666666664</c:v>
                </c:pt>
                <c:pt idx="3679">
                  <c:v>42158.333333333336</c:v>
                </c:pt>
                <c:pt idx="3680">
                  <c:v>42158.375</c:v>
                </c:pt>
                <c:pt idx="3681">
                  <c:v>42158.416666666664</c:v>
                </c:pt>
                <c:pt idx="3682">
                  <c:v>42158.458333333336</c:v>
                </c:pt>
                <c:pt idx="3683">
                  <c:v>42158.5</c:v>
                </c:pt>
                <c:pt idx="3684">
                  <c:v>42158.541666666664</c:v>
                </c:pt>
                <c:pt idx="3685">
                  <c:v>42158.583333333336</c:v>
                </c:pt>
                <c:pt idx="3686">
                  <c:v>42158.625</c:v>
                </c:pt>
                <c:pt idx="3687">
                  <c:v>42158.666666666664</c:v>
                </c:pt>
                <c:pt idx="3688">
                  <c:v>42158.708333333336</c:v>
                </c:pt>
                <c:pt idx="3689">
                  <c:v>42158.75</c:v>
                </c:pt>
                <c:pt idx="3690">
                  <c:v>42158.791666666664</c:v>
                </c:pt>
                <c:pt idx="3691">
                  <c:v>42158.833333333336</c:v>
                </c:pt>
                <c:pt idx="3692">
                  <c:v>42158.875</c:v>
                </c:pt>
                <c:pt idx="3693">
                  <c:v>42158.916666666664</c:v>
                </c:pt>
                <c:pt idx="3694">
                  <c:v>42158.958333333336</c:v>
                </c:pt>
                <c:pt idx="3695">
                  <c:v>42159</c:v>
                </c:pt>
                <c:pt idx="3696">
                  <c:v>42159.041666666664</c:v>
                </c:pt>
                <c:pt idx="3697">
                  <c:v>42159.083333333336</c:v>
                </c:pt>
                <c:pt idx="3698">
                  <c:v>42159.125</c:v>
                </c:pt>
                <c:pt idx="3699">
                  <c:v>42159.166666666664</c:v>
                </c:pt>
                <c:pt idx="3700">
                  <c:v>42159.208333333336</c:v>
                </c:pt>
                <c:pt idx="3701">
                  <c:v>42159.25</c:v>
                </c:pt>
                <c:pt idx="3702">
                  <c:v>42159.291666666664</c:v>
                </c:pt>
                <c:pt idx="3703">
                  <c:v>42159.333333333336</c:v>
                </c:pt>
                <c:pt idx="3704">
                  <c:v>42159.375</c:v>
                </c:pt>
                <c:pt idx="3705">
                  <c:v>42159.416666666664</c:v>
                </c:pt>
                <c:pt idx="3706">
                  <c:v>42159.458333333336</c:v>
                </c:pt>
                <c:pt idx="3707">
                  <c:v>42159.5</c:v>
                </c:pt>
                <c:pt idx="3708">
                  <c:v>42159.541666666664</c:v>
                </c:pt>
                <c:pt idx="3709">
                  <c:v>42159.583333333336</c:v>
                </c:pt>
                <c:pt idx="3710">
                  <c:v>42159.625</c:v>
                </c:pt>
                <c:pt idx="3711">
                  <c:v>42159.666666666664</c:v>
                </c:pt>
                <c:pt idx="3712">
                  <c:v>42159.708333333336</c:v>
                </c:pt>
                <c:pt idx="3713">
                  <c:v>42159.75</c:v>
                </c:pt>
                <c:pt idx="3714">
                  <c:v>42159.791666666664</c:v>
                </c:pt>
                <c:pt idx="3715">
                  <c:v>42159.833333333336</c:v>
                </c:pt>
                <c:pt idx="3716">
                  <c:v>42159.875</c:v>
                </c:pt>
                <c:pt idx="3717">
                  <c:v>42159.916666666664</c:v>
                </c:pt>
                <c:pt idx="3718">
                  <c:v>42159.958333333336</c:v>
                </c:pt>
                <c:pt idx="3719">
                  <c:v>42160</c:v>
                </c:pt>
                <c:pt idx="3720">
                  <c:v>42160.041666666664</c:v>
                </c:pt>
                <c:pt idx="3721">
                  <c:v>42160.083333333336</c:v>
                </c:pt>
                <c:pt idx="3722">
                  <c:v>42160.125</c:v>
                </c:pt>
                <c:pt idx="3723">
                  <c:v>42160.166666666664</c:v>
                </c:pt>
                <c:pt idx="3724">
                  <c:v>42160.208333333336</c:v>
                </c:pt>
                <c:pt idx="3725">
                  <c:v>42160.25</c:v>
                </c:pt>
                <c:pt idx="3726">
                  <c:v>42160.291666666664</c:v>
                </c:pt>
                <c:pt idx="3727">
                  <c:v>42160.333333333336</c:v>
                </c:pt>
                <c:pt idx="3728">
                  <c:v>42160.375</c:v>
                </c:pt>
                <c:pt idx="3729">
                  <c:v>42160.416666666664</c:v>
                </c:pt>
                <c:pt idx="3730">
                  <c:v>42160.458333333336</c:v>
                </c:pt>
                <c:pt idx="3731">
                  <c:v>42160.5</c:v>
                </c:pt>
                <c:pt idx="3732">
                  <c:v>42160.541666666664</c:v>
                </c:pt>
                <c:pt idx="3733">
                  <c:v>42160.583333333336</c:v>
                </c:pt>
                <c:pt idx="3734">
                  <c:v>42160.625</c:v>
                </c:pt>
                <c:pt idx="3735">
                  <c:v>42160.666666666664</c:v>
                </c:pt>
                <c:pt idx="3736">
                  <c:v>42160.708333333336</c:v>
                </c:pt>
                <c:pt idx="3737">
                  <c:v>42160.75</c:v>
                </c:pt>
                <c:pt idx="3738">
                  <c:v>42160.791666666664</c:v>
                </c:pt>
                <c:pt idx="3739">
                  <c:v>42160.833333333336</c:v>
                </c:pt>
                <c:pt idx="3740">
                  <c:v>42160.875</c:v>
                </c:pt>
                <c:pt idx="3741">
                  <c:v>42160.916666666664</c:v>
                </c:pt>
                <c:pt idx="3742">
                  <c:v>42160.958333333336</c:v>
                </c:pt>
                <c:pt idx="3743">
                  <c:v>42161</c:v>
                </c:pt>
                <c:pt idx="3744">
                  <c:v>42161.041666666664</c:v>
                </c:pt>
                <c:pt idx="3745">
                  <c:v>42161.083333333336</c:v>
                </c:pt>
                <c:pt idx="3746">
                  <c:v>42161.125</c:v>
                </c:pt>
                <c:pt idx="3747">
                  <c:v>42161.166666666664</c:v>
                </c:pt>
                <c:pt idx="3748">
                  <c:v>42161.208333333336</c:v>
                </c:pt>
                <c:pt idx="3749">
                  <c:v>42161.25</c:v>
                </c:pt>
                <c:pt idx="3750">
                  <c:v>42161.291666666664</c:v>
                </c:pt>
                <c:pt idx="3751">
                  <c:v>42161.333333333336</c:v>
                </c:pt>
                <c:pt idx="3752">
                  <c:v>42161.375</c:v>
                </c:pt>
                <c:pt idx="3753">
                  <c:v>42161.416666666664</c:v>
                </c:pt>
                <c:pt idx="3754">
                  <c:v>42161.458333333336</c:v>
                </c:pt>
                <c:pt idx="3755">
                  <c:v>42161.5</c:v>
                </c:pt>
                <c:pt idx="3756">
                  <c:v>42161.541666666664</c:v>
                </c:pt>
                <c:pt idx="3757">
                  <c:v>42161.583333333336</c:v>
                </c:pt>
                <c:pt idx="3758">
                  <c:v>42161.625</c:v>
                </c:pt>
                <c:pt idx="3759">
                  <c:v>42161.666666666664</c:v>
                </c:pt>
                <c:pt idx="3760">
                  <c:v>42161.708333333336</c:v>
                </c:pt>
                <c:pt idx="3761">
                  <c:v>42161.75</c:v>
                </c:pt>
                <c:pt idx="3762">
                  <c:v>42161.791666666664</c:v>
                </c:pt>
                <c:pt idx="3763">
                  <c:v>42161.833333333336</c:v>
                </c:pt>
                <c:pt idx="3764">
                  <c:v>42161.875</c:v>
                </c:pt>
                <c:pt idx="3765">
                  <c:v>42161.916666666664</c:v>
                </c:pt>
                <c:pt idx="3766">
                  <c:v>42161.958333333336</c:v>
                </c:pt>
                <c:pt idx="3767">
                  <c:v>42162</c:v>
                </c:pt>
                <c:pt idx="3768">
                  <c:v>42162.041666666664</c:v>
                </c:pt>
                <c:pt idx="3769">
                  <c:v>42162.083333333336</c:v>
                </c:pt>
                <c:pt idx="3770">
                  <c:v>42162.125</c:v>
                </c:pt>
                <c:pt idx="3771">
                  <c:v>42162.166666666664</c:v>
                </c:pt>
                <c:pt idx="3772">
                  <c:v>42162.208333333336</c:v>
                </c:pt>
                <c:pt idx="3773">
                  <c:v>42162.25</c:v>
                </c:pt>
                <c:pt idx="3774">
                  <c:v>42162.291666666664</c:v>
                </c:pt>
                <c:pt idx="3775">
                  <c:v>42162.333333333336</c:v>
                </c:pt>
                <c:pt idx="3776">
                  <c:v>42162.375</c:v>
                </c:pt>
                <c:pt idx="3777">
                  <c:v>42162.416666666664</c:v>
                </c:pt>
                <c:pt idx="3778">
                  <c:v>42162.458333333336</c:v>
                </c:pt>
                <c:pt idx="3779">
                  <c:v>42162.5</c:v>
                </c:pt>
                <c:pt idx="3780">
                  <c:v>42162.541666666664</c:v>
                </c:pt>
                <c:pt idx="3781">
                  <c:v>42162.583333333336</c:v>
                </c:pt>
                <c:pt idx="3782">
                  <c:v>42162.625</c:v>
                </c:pt>
                <c:pt idx="3783">
                  <c:v>42162.666666666664</c:v>
                </c:pt>
                <c:pt idx="3784">
                  <c:v>42162.708333333336</c:v>
                </c:pt>
                <c:pt idx="3785">
                  <c:v>42162.75</c:v>
                </c:pt>
                <c:pt idx="3786">
                  <c:v>42162.791666666664</c:v>
                </c:pt>
                <c:pt idx="3787">
                  <c:v>42162.833333333336</c:v>
                </c:pt>
                <c:pt idx="3788">
                  <c:v>42162.875</c:v>
                </c:pt>
                <c:pt idx="3789">
                  <c:v>42162.916666666664</c:v>
                </c:pt>
                <c:pt idx="3790">
                  <c:v>42162.958333333336</c:v>
                </c:pt>
                <c:pt idx="3791">
                  <c:v>42163</c:v>
                </c:pt>
                <c:pt idx="3792">
                  <c:v>42163.041666666664</c:v>
                </c:pt>
                <c:pt idx="3793">
                  <c:v>42163.083333333336</c:v>
                </c:pt>
                <c:pt idx="3794">
                  <c:v>42163.125</c:v>
                </c:pt>
                <c:pt idx="3795">
                  <c:v>42163.166666666664</c:v>
                </c:pt>
                <c:pt idx="3796">
                  <c:v>42163.208333333336</c:v>
                </c:pt>
                <c:pt idx="3797">
                  <c:v>42163.25</c:v>
                </c:pt>
                <c:pt idx="3798">
                  <c:v>42163.291666666664</c:v>
                </c:pt>
                <c:pt idx="3799">
                  <c:v>42163.333333333336</c:v>
                </c:pt>
                <c:pt idx="3800">
                  <c:v>42163.375</c:v>
                </c:pt>
                <c:pt idx="3801">
                  <c:v>42163.416666666664</c:v>
                </c:pt>
                <c:pt idx="3802">
                  <c:v>42163.458333333336</c:v>
                </c:pt>
                <c:pt idx="3803">
                  <c:v>42163.5</c:v>
                </c:pt>
                <c:pt idx="3804">
                  <c:v>42163.541666666664</c:v>
                </c:pt>
                <c:pt idx="3805">
                  <c:v>42163.583333333336</c:v>
                </c:pt>
                <c:pt idx="3806">
                  <c:v>42163.625</c:v>
                </c:pt>
                <c:pt idx="3807">
                  <c:v>42163.666666666664</c:v>
                </c:pt>
                <c:pt idx="3808">
                  <c:v>42163.708333333336</c:v>
                </c:pt>
                <c:pt idx="3809">
                  <c:v>42163.75</c:v>
                </c:pt>
                <c:pt idx="3810">
                  <c:v>42163.791666666664</c:v>
                </c:pt>
                <c:pt idx="3811">
                  <c:v>42163.833333333336</c:v>
                </c:pt>
                <c:pt idx="3812">
                  <c:v>42163.875</c:v>
                </c:pt>
                <c:pt idx="3813">
                  <c:v>42163.916666666664</c:v>
                </c:pt>
                <c:pt idx="3814">
                  <c:v>42163.958333333336</c:v>
                </c:pt>
                <c:pt idx="3815">
                  <c:v>42164</c:v>
                </c:pt>
                <c:pt idx="3816">
                  <c:v>42164.041666666664</c:v>
                </c:pt>
                <c:pt idx="3817">
                  <c:v>42164.083333333336</c:v>
                </c:pt>
                <c:pt idx="3818">
                  <c:v>42164.125</c:v>
                </c:pt>
                <c:pt idx="3819">
                  <c:v>42164.166666666664</c:v>
                </c:pt>
                <c:pt idx="3820">
                  <c:v>42164.208333333336</c:v>
                </c:pt>
                <c:pt idx="3821">
                  <c:v>42164.25</c:v>
                </c:pt>
                <c:pt idx="3822">
                  <c:v>42164.291666666664</c:v>
                </c:pt>
                <c:pt idx="3823">
                  <c:v>42164.333333333336</c:v>
                </c:pt>
                <c:pt idx="3824">
                  <c:v>42164.375</c:v>
                </c:pt>
                <c:pt idx="3825">
                  <c:v>42164.416666666664</c:v>
                </c:pt>
                <c:pt idx="3826">
                  <c:v>42164.458333333336</c:v>
                </c:pt>
                <c:pt idx="3827">
                  <c:v>42164.5</c:v>
                </c:pt>
                <c:pt idx="3828">
                  <c:v>42164.541666666664</c:v>
                </c:pt>
                <c:pt idx="3829">
                  <c:v>42164.583333333336</c:v>
                </c:pt>
                <c:pt idx="3830">
                  <c:v>42164.625</c:v>
                </c:pt>
                <c:pt idx="3831">
                  <c:v>42164.666666666664</c:v>
                </c:pt>
                <c:pt idx="3832">
                  <c:v>42164.708333333336</c:v>
                </c:pt>
                <c:pt idx="3833">
                  <c:v>42164.75</c:v>
                </c:pt>
                <c:pt idx="3834">
                  <c:v>42164.791666666664</c:v>
                </c:pt>
                <c:pt idx="3835">
                  <c:v>42164.833333333336</c:v>
                </c:pt>
                <c:pt idx="3836">
                  <c:v>42164.875</c:v>
                </c:pt>
                <c:pt idx="3837">
                  <c:v>42164.916666666664</c:v>
                </c:pt>
                <c:pt idx="3838">
                  <c:v>42164.958333333336</c:v>
                </c:pt>
                <c:pt idx="3839">
                  <c:v>42165</c:v>
                </c:pt>
                <c:pt idx="3840">
                  <c:v>42165.041666666664</c:v>
                </c:pt>
                <c:pt idx="3841">
                  <c:v>42165.083333333336</c:v>
                </c:pt>
                <c:pt idx="3842">
                  <c:v>42165.125</c:v>
                </c:pt>
                <c:pt idx="3843">
                  <c:v>42165.166666666664</c:v>
                </c:pt>
                <c:pt idx="3844">
                  <c:v>42165.208333333336</c:v>
                </c:pt>
                <c:pt idx="3845">
                  <c:v>42165.25</c:v>
                </c:pt>
                <c:pt idx="3846">
                  <c:v>42165.291666666664</c:v>
                </c:pt>
                <c:pt idx="3847">
                  <c:v>42165.333333333336</c:v>
                </c:pt>
                <c:pt idx="3848">
                  <c:v>42165.375</c:v>
                </c:pt>
                <c:pt idx="3849">
                  <c:v>42165.416666666664</c:v>
                </c:pt>
                <c:pt idx="3850">
                  <c:v>42165.458333333336</c:v>
                </c:pt>
                <c:pt idx="3851">
                  <c:v>42165.5</c:v>
                </c:pt>
                <c:pt idx="3852">
                  <c:v>42165.541666666664</c:v>
                </c:pt>
                <c:pt idx="3853">
                  <c:v>42165.583333333336</c:v>
                </c:pt>
                <c:pt idx="3854">
                  <c:v>42165.625</c:v>
                </c:pt>
                <c:pt idx="3855">
                  <c:v>42165.666666666664</c:v>
                </c:pt>
                <c:pt idx="3856">
                  <c:v>42165.708333333336</c:v>
                </c:pt>
                <c:pt idx="3857">
                  <c:v>42165.75</c:v>
                </c:pt>
                <c:pt idx="3858">
                  <c:v>42165.791666666664</c:v>
                </c:pt>
                <c:pt idx="3859">
                  <c:v>42165.833333333336</c:v>
                </c:pt>
                <c:pt idx="3860">
                  <c:v>42165.875</c:v>
                </c:pt>
                <c:pt idx="3861">
                  <c:v>42165.916666666664</c:v>
                </c:pt>
                <c:pt idx="3862">
                  <c:v>42165.958333333336</c:v>
                </c:pt>
                <c:pt idx="3863">
                  <c:v>42166</c:v>
                </c:pt>
                <c:pt idx="3864">
                  <c:v>42166.041666666664</c:v>
                </c:pt>
                <c:pt idx="3865">
                  <c:v>42166.083333333336</c:v>
                </c:pt>
                <c:pt idx="3866">
                  <c:v>42166.125</c:v>
                </c:pt>
                <c:pt idx="3867">
                  <c:v>42166.166666666664</c:v>
                </c:pt>
                <c:pt idx="3868">
                  <c:v>42166.208333333336</c:v>
                </c:pt>
                <c:pt idx="3869">
                  <c:v>42166.25</c:v>
                </c:pt>
                <c:pt idx="3870">
                  <c:v>42166.291666666664</c:v>
                </c:pt>
                <c:pt idx="3871">
                  <c:v>42166.333333333336</c:v>
                </c:pt>
                <c:pt idx="3872">
                  <c:v>42166.375</c:v>
                </c:pt>
                <c:pt idx="3873">
                  <c:v>42166.416666666664</c:v>
                </c:pt>
                <c:pt idx="3874">
                  <c:v>42166.458333333336</c:v>
                </c:pt>
                <c:pt idx="3875">
                  <c:v>42166.5</c:v>
                </c:pt>
                <c:pt idx="3876">
                  <c:v>42166.541666666664</c:v>
                </c:pt>
                <c:pt idx="3877">
                  <c:v>42166.583333333336</c:v>
                </c:pt>
                <c:pt idx="3878">
                  <c:v>42166.625</c:v>
                </c:pt>
                <c:pt idx="3879">
                  <c:v>42166.666666666664</c:v>
                </c:pt>
                <c:pt idx="3880">
                  <c:v>42166.708333333336</c:v>
                </c:pt>
                <c:pt idx="3881">
                  <c:v>42166.75</c:v>
                </c:pt>
                <c:pt idx="3882">
                  <c:v>42166.791666666664</c:v>
                </c:pt>
                <c:pt idx="3883">
                  <c:v>42166.833333333336</c:v>
                </c:pt>
                <c:pt idx="3884">
                  <c:v>42166.875</c:v>
                </c:pt>
                <c:pt idx="3885">
                  <c:v>42166.916666666664</c:v>
                </c:pt>
                <c:pt idx="3886">
                  <c:v>42166.958333333336</c:v>
                </c:pt>
                <c:pt idx="3887">
                  <c:v>42167</c:v>
                </c:pt>
                <c:pt idx="3888">
                  <c:v>42167.041666666664</c:v>
                </c:pt>
                <c:pt idx="3889">
                  <c:v>42167.083333333336</c:v>
                </c:pt>
                <c:pt idx="3890">
                  <c:v>42167.125</c:v>
                </c:pt>
                <c:pt idx="3891">
                  <c:v>42167.166666666664</c:v>
                </c:pt>
                <c:pt idx="3892">
                  <c:v>42167.208333333336</c:v>
                </c:pt>
                <c:pt idx="3893">
                  <c:v>42167.25</c:v>
                </c:pt>
                <c:pt idx="3894">
                  <c:v>42167.291666666664</c:v>
                </c:pt>
                <c:pt idx="3895">
                  <c:v>42167.333333333336</c:v>
                </c:pt>
                <c:pt idx="3896">
                  <c:v>42167.375</c:v>
                </c:pt>
                <c:pt idx="3897">
                  <c:v>42167.416666666664</c:v>
                </c:pt>
                <c:pt idx="3898">
                  <c:v>42167.458333333336</c:v>
                </c:pt>
                <c:pt idx="3899">
                  <c:v>42167.5</c:v>
                </c:pt>
                <c:pt idx="3900">
                  <c:v>42167.541666666664</c:v>
                </c:pt>
                <c:pt idx="3901">
                  <c:v>42167.583333333336</c:v>
                </c:pt>
                <c:pt idx="3902">
                  <c:v>42167.625</c:v>
                </c:pt>
                <c:pt idx="3903">
                  <c:v>42167.666666666664</c:v>
                </c:pt>
                <c:pt idx="3904">
                  <c:v>42167.708333333336</c:v>
                </c:pt>
                <c:pt idx="3905">
                  <c:v>42167.75</c:v>
                </c:pt>
                <c:pt idx="3906">
                  <c:v>42167.791666666664</c:v>
                </c:pt>
                <c:pt idx="3907">
                  <c:v>42167.833333333336</c:v>
                </c:pt>
                <c:pt idx="3908">
                  <c:v>42167.875</c:v>
                </c:pt>
                <c:pt idx="3909">
                  <c:v>42167.916666666664</c:v>
                </c:pt>
                <c:pt idx="3910">
                  <c:v>42167.958333333336</c:v>
                </c:pt>
                <c:pt idx="3911">
                  <c:v>42168</c:v>
                </c:pt>
                <c:pt idx="3912">
                  <c:v>42168.041666666664</c:v>
                </c:pt>
                <c:pt idx="3913">
                  <c:v>42168.083333333336</c:v>
                </c:pt>
                <c:pt idx="3914">
                  <c:v>42168.125</c:v>
                </c:pt>
                <c:pt idx="3915">
                  <c:v>42168.166666666664</c:v>
                </c:pt>
                <c:pt idx="3916">
                  <c:v>42168.208333333336</c:v>
                </c:pt>
                <c:pt idx="3917">
                  <c:v>42168.25</c:v>
                </c:pt>
                <c:pt idx="3918">
                  <c:v>42168.291666666664</c:v>
                </c:pt>
                <c:pt idx="3919">
                  <c:v>42168.333333333336</c:v>
                </c:pt>
                <c:pt idx="3920">
                  <c:v>42168.375</c:v>
                </c:pt>
                <c:pt idx="3921">
                  <c:v>42168.416666666664</c:v>
                </c:pt>
                <c:pt idx="3922">
                  <c:v>42168.458333333336</c:v>
                </c:pt>
                <c:pt idx="3923">
                  <c:v>42168.5</c:v>
                </c:pt>
                <c:pt idx="3924">
                  <c:v>42168.541666666664</c:v>
                </c:pt>
                <c:pt idx="3925">
                  <c:v>42168.583333333336</c:v>
                </c:pt>
                <c:pt idx="3926">
                  <c:v>42168.625</c:v>
                </c:pt>
                <c:pt idx="3927">
                  <c:v>42168.666666666664</c:v>
                </c:pt>
                <c:pt idx="3928">
                  <c:v>42168.708333333336</c:v>
                </c:pt>
                <c:pt idx="3929">
                  <c:v>42168.75</c:v>
                </c:pt>
                <c:pt idx="3930">
                  <c:v>42168.791666666664</c:v>
                </c:pt>
                <c:pt idx="3931">
                  <c:v>42168.833333333336</c:v>
                </c:pt>
                <c:pt idx="3932">
                  <c:v>42168.875</c:v>
                </c:pt>
                <c:pt idx="3933">
                  <c:v>42168.916666666664</c:v>
                </c:pt>
                <c:pt idx="3934">
                  <c:v>42168.958333333336</c:v>
                </c:pt>
                <c:pt idx="3935">
                  <c:v>42169</c:v>
                </c:pt>
                <c:pt idx="3936">
                  <c:v>42169.041666666664</c:v>
                </c:pt>
                <c:pt idx="3937">
                  <c:v>42169.083333333336</c:v>
                </c:pt>
                <c:pt idx="3938">
                  <c:v>42169.125</c:v>
                </c:pt>
                <c:pt idx="3939">
                  <c:v>42169.166666666664</c:v>
                </c:pt>
                <c:pt idx="3940">
                  <c:v>42169.208333333336</c:v>
                </c:pt>
                <c:pt idx="3941">
                  <c:v>42169.25</c:v>
                </c:pt>
                <c:pt idx="3942">
                  <c:v>42169.291666666664</c:v>
                </c:pt>
                <c:pt idx="3943">
                  <c:v>42169.333333333336</c:v>
                </c:pt>
                <c:pt idx="3944">
                  <c:v>42169.375</c:v>
                </c:pt>
                <c:pt idx="3945">
                  <c:v>42169.416666666664</c:v>
                </c:pt>
                <c:pt idx="3946">
                  <c:v>42169.458333333336</c:v>
                </c:pt>
                <c:pt idx="3947">
                  <c:v>42169.5</c:v>
                </c:pt>
                <c:pt idx="3948">
                  <c:v>42169.541666666664</c:v>
                </c:pt>
                <c:pt idx="3949">
                  <c:v>42169.583333333336</c:v>
                </c:pt>
                <c:pt idx="3950">
                  <c:v>42169.625</c:v>
                </c:pt>
                <c:pt idx="3951">
                  <c:v>42169.666666666664</c:v>
                </c:pt>
                <c:pt idx="3952">
                  <c:v>42169.708333333336</c:v>
                </c:pt>
                <c:pt idx="3953">
                  <c:v>42169.75</c:v>
                </c:pt>
                <c:pt idx="3954">
                  <c:v>42169.791666666664</c:v>
                </c:pt>
                <c:pt idx="3955">
                  <c:v>42169.833333333336</c:v>
                </c:pt>
                <c:pt idx="3956">
                  <c:v>42169.875</c:v>
                </c:pt>
                <c:pt idx="3957">
                  <c:v>42169.916666666664</c:v>
                </c:pt>
                <c:pt idx="3958">
                  <c:v>42169.958333333336</c:v>
                </c:pt>
                <c:pt idx="3959">
                  <c:v>42170</c:v>
                </c:pt>
                <c:pt idx="3960">
                  <c:v>42170.041666666664</c:v>
                </c:pt>
                <c:pt idx="3961">
                  <c:v>42170.083333333336</c:v>
                </c:pt>
                <c:pt idx="3962">
                  <c:v>42170.125</c:v>
                </c:pt>
                <c:pt idx="3963">
                  <c:v>42170.166666666664</c:v>
                </c:pt>
                <c:pt idx="3964">
                  <c:v>42170.208333333336</c:v>
                </c:pt>
                <c:pt idx="3965">
                  <c:v>42170.25</c:v>
                </c:pt>
                <c:pt idx="3966">
                  <c:v>42170.291666666664</c:v>
                </c:pt>
                <c:pt idx="3967">
                  <c:v>42170.333333333336</c:v>
                </c:pt>
                <c:pt idx="3968">
                  <c:v>42170.375</c:v>
                </c:pt>
                <c:pt idx="3969">
                  <c:v>42170.416666666664</c:v>
                </c:pt>
                <c:pt idx="3970">
                  <c:v>42170.458333333336</c:v>
                </c:pt>
                <c:pt idx="3971">
                  <c:v>42170.5</c:v>
                </c:pt>
                <c:pt idx="3972">
                  <c:v>42170.541666666664</c:v>
                </c:pt>
                <c:pt idx="3973">
                  <c:v>42170.583333333336</c:v>
                </c:pt>
                <c:pt idx="3974">
                  <c:v>42170.625</c:v>
                </c:pt>
                <c:pt idx="3975">
                  <c:v>42170.666666666664</c:v>
                </c:pt>
                <c:pt idx="3976">
                  <c:v>42170.708333333336</c:v>
                </c:pt>
                <c:pt idx="3977">
                  <c:v>42170.75</c:v>
                </c:pt>
                <c:pt idx="3978">
                  <c:v>42170.791666666664</c:v>
                </c:pt>
                <c:pt idx="3979">
                  <c:v>42170.833333333336</c:v>
                </c:pt>
                <c:pt idx="3980">
                  <c:v>42170.875</c:v>
                </c:pt>
                <c:pt idx="3981">
                  <c:v>42170.916666666664</c:v>
                </c:pt>
                <c:pt idx="3982">
                  <c:v>42170.958333333336</c:v>
                </c:pt>
                <c:pt idx="3983">
                  <c:v>42171</c:v>
                </c:pt>
                <c:pt idx="3984">
                  <c:v>42171.041666666664</c:v>
                </c:pt>
                <c:pt idx="3985">
                  <c:v>42171.083333333336</c:v>
                </c:pt>
                <c:pt idx="3986">
                  <c:v>42171.125</c:v>
                </c:pt>
                <c:pt idx="3987">
                  <c:v>42171.166666666664</c:v>
                </c:pt>
                <c:pt idx="3988">
                  <c:v>42171.208333333336</c:v>
                </c:pt>
                <c:pt idx="3989">
                  <c:v>42171.25</c:v>
                </c:pt>
                <c:pt idx="3990">
                  <c:v>42171.291666666664</c:v>
                </c:pt>
                <c:pt idx="3991">
                  <c:v>42171.333333333336</c:v>
                </c:pt>
                <c:pt idx="3992">
                  <c:v>42171.375</c:v>
                </c:pt>
                <c:pt idx="3993">
                  <c:v>42171.416666666664</c:v>
                </c:pt>
                <c:pt idx="3994">
                  <c:v>42171.458333333336</c:v>
                </c:pt>
                <c:pt idx="3995">
                  <c:v>42171.5</c:v>
                </c:pt>
                <c:pt idx="3996">
                  <c:v>42171.541666666664</c:v>
                </c:pt>
                <c:pt idx="3997">
                  <c:v>42171.583333333336</c:v>
                </c:pt>
                <c:pt idx="3998">
                  <c:v>42171.625</c:v>
                </c:pt>
                <c:pt idx="3999">
                  <c:v>42171.666666666664</c:v>
                </c:pt>
                <c:pt idx="4000">
                  <c:v>42171.708333333336</c:v>
                </c:pt>
                <c:pt idx="4001">
                  <c:v>42171.75</c:v>
                </c:pt>
                <c:pt idx="4002">
                  <c:v>42171.791666666664</c:v>
                </c:pt>
                <c:pt idx="4003">
                  <c:v>42171.833333333336</c:v>
                </c:pt>
                <c:pt idx="4004">
                  <c:v>42171.875</c:v>
                </c:pt>
                <c:pt idx="4005">
                  <c:v>42171.916666666664</c:v>
                </c:pt>
                <c:pt idx="4006">
                  <c:v>42171.958333333336</c:v>
                </c:pt>
                <c:pt idx="4007">
                  <c:v>42172</c:v>
                </c:pt>
                <c:pt idx="4008">
                  <c:v>42172.041666666664</c:v>
                </c:pt>
                <c:pt idx="4009">
                  <c:v>42172.083333333336</c:v>
                </c:pt>
                <c:pt idx="4010">
                  <c:v>42172.125</c:v>
                </c:pt>
                <c:pt idx="4011">
                  <c:v>42172.166666666664</c:v>
                </c:pt>
                <c:pt idx="4012">
                  <c:v>42172.208333333336</c:v>
                </c:pt>
                <c:pt idx="4013">
                  <c:v>42172.25</c:v>
                </c:pt>
                <c:pt idx="4014">
                  <c:v>42172.291666666664</c:v>
                </c:pt>
                <c:pt idx="4015">
                  <c:v>42172.333333333336</c:v>
                </c:pt>
                <c:pt idx="4016">
                  <c:v>42172.375</c:v>
                </c:pt>
                <c:pt idx="4017">
                  <c:v>42172.416666666664</c:v>
                </c:pt>
                <c:pt idx="4018">
                  <c:v>42172.458333333336</c:v>
                </c:pt>
                <c:pt idx="4019">
                  <c:v>42172.5</c:v>
                </c:pt>
                <c:pt idx="4020">
                  <c:v>42172.541666666664</c:v>
                </c:pt>
                <c:pt idx="4021">
                  <c:v>42172.583333333336</c:v>
                </c:pt>
                <c:pt idx="4022">
                  <c:v>42172.625</c:v>
                </c:pt>
                <c:pt idx="4023">
                  <c:v>42172.666666666664</c:v>
                </c:pt>
                <c:pt idx="4024">
                  <c:v>42172.708333333336</c:v>
                </c:pt>
                <c:pt idx="4025">
                  <c:v>42172.75</c:v>
                </c:pt>
                <c:pt idx="4026">
                  <c:v>42172.791666666664</c:v>
                </c:pt>
                <c:pt idx="4027">
                  <c:v>42172.833333333336</c:v>
                </c:pt>
                <c:pt idx="4028">
                  <c:v>42172.875</c:v>
                </c:pt>
                <c:pt idx="4029">
                  <c:v>42172.916666666664</c:v>
                </c:pt>
                <c:pt idx="4030">
                  <c:v>42172.958333333336</c:v>
                </c:pt>
                <c:pt idx="4031">
                  <c:v>42173</c:v>
                </c:pt>
                <c:pt idx="4032">
                  <c:v>42173.041666666664</c:v>
                </c:pt>
                <c:pt idx="4033">
                  <c:v>42173.083333333336</c:v>
                </c:pt>
                <c:pt idx="4034">
                  <c:v>42173.125</c:v>
                </c:pt>
                <c:pt idx="4035">
                  <c:v>42173.166666666664</c:v>
                </c:pt>
                <c:pt idx="4036">
                  <c:v>42173.208333333336</c:v>
                </c:pt>
                <c:pt idx="4037">
                  <c:v>42173.25</c:v>
                </c:pt>
                <c:pt idx="4038">
                  <c:v>42173.291666666664</c:v>
                </c:pt>
                <c:pt idx="4039">
                  <c:v>42173.333333333336</c:v>
                </c:pt>
                <c:pt idx="4040">
                  <c:v>42173.375</c:v>
                </c:pt>
                <c:pt idx="4041">
                  <c:v>42173.416666666664</c:v>
                </c:pt>
                <c:pt idx="4042">
                  <c:v>42173.458333333336</c:v>
                </c:pt>
                <c:pt idx="4043">
                  <c:v>42173.5</c:v>
                </c:pt>
                <c:pt idx="4044">
                  <c:v>42173.541666666664</c:v>
                </c:pt>
                <c:pt idx="4045">
                  <c:v>42173.583333333336</c:v>
                </c:pt>
                <c:pt idx="4046">
                  <c:v>42173.625</c:v>
                </c:pt>
                <c:pt idx="4047">
                  <c:v>42173.666666666664</c:v>
                </c:pt>
                <c:pt idx="4048">
                  <c:v>42173.708333333336</c:v>
                </c:pt>
                <c:pt idx="4049">
                  <c:v>42173.75</c:v>
                </c:pt>
                <c:pt idx="4050">
                  <c:v>42173.791666666664</c:v>
                </c:pt>
                <c:pt idx="4051">
                  <c:v>42173.833333333336</c:v>
                </c:pt>
                <c:pt idx="4052">
                  <c:v>42173.875</c:v>
                </c:pt>
                <c:pt idx="4053">
                  <c:v>42173.916666666664</c:v>
                </c:pt>
                <c:pt idx="4054">
                  <c:v>42173.958333333336</c:v>
                </c:pt>
                <c:pt idx="4055">
                  <c:v>42174</c:v>
                </c:pt>
                <c:pt idx="4056">
                  <c:v>42174.041666666664</c:v>
                </c:pt>
                <c:pt idx="4057">
                  <c:v>42174.083333333336</c:v>
                </c:pt>
                <c:pt idx="4058">
                  <c:v>42174.125</c:v>
                </c:pt>
                <c:pt idx="4059">
                  <c:v>42174.166666666664</c:v>
                </c:pt>
                <c:pt idx="4060">
                  <c:v>42174.208333333336</c:v>
                </c:pt>
                <c:pt idx="4061">
                  <c:v>42174.25</c:v>
                </c:pt>
                <c:pt idx="4062">
                  <c:v>42174.291666666664</c:v>
                </c:pt>
                <c:pt idx="4063">
                  <c:v>42174.333333333336</c:v>
                </c:pt>
                <c:pt idx="4064">
                  <c:v>42174.375</c:v>
                </c:pt>
                <c:pt idx="4065">
                  <c:v>42174.416666666664</c:v>
                </c:pt>
                <c:pt idx="4066">
                  <c:v>42174.458333333336</c:v>
                </c:pt>
                <c:pt idx="4067">
                  <c:v>42174.5</c:v>
                </c:pt>
                <c:pt idx="4068">
                  <c:v>42174.541666666664</c:v>
                </c:pt>
                <c:pt idx="4069">
                  <c:v>42174.583333333336</c:v>
                </c:pt>
                <c:pt idx="4070">
                  <c:v>42174.625</c:v>
                </c:pt>
                <c:pt idx="4071">
                  <c:v>42174.666666666664</c:v>
                </c:pt>
                <c:pt idx="4072">
                  <c:v>42174.708333333336</c:v>
                </c:pt>
                <c:pt idx="4073">
                  <c:v>42174.75</c:v>
                </c:pt>
                <c:pt idx="4074">
                  <c:v>42174.791666666664</c:v>
                </c:pt>
                <c:pt idx="4075">
                  <c:v>42174.833333333336</c:v>
                </c:pt>
                <c:pt idx="4076">
                  <c:v>42174.875</c:v>
                </c:pt>
                <c:pt idx="4077">
                  <c:v>42174.916666666664</c:v>
                </c:pt>
                <c:pt idx="4078">
                  <c:v>42174.958333333336</c:v>
                </c:pt>
                <c:pt idx="4079">
                  <c:v>42175</c:v>
                </c:pt>
                <c:pt idx="4080">
                  <c:v>42175.041666666664</c:v>
                </c:pt>
                <c:pt idx="4081">
                  <c:v>42175.083333333336</c:v>
                </c:pt>
                <c:pt idx="4082">
                  <c:v>42175.125</c:v>
                </c:pt>
                <c:pt idx="4083">
                  <c:v>42175.166666666664</c:v>
                </c:pt>
                <c:pt idx="4084">
                  <c:v>42175.208333333336</c:v>
                </c:pt>
                <c:pt idx="4085">
                  <c:v>42175.25</c:v>
                </c:pt>
                <c:pt idx="4086">
                  <c:v>42175.291666666664</c:v>
                </c:pt>
                <c:pt idx="4087">
                  <c:v>42175.333333333336</c:v>
                </c:pt>
                <c:pt idx="4088">
                  <c:v>42175.375</c:v>
                </c:pt>
                <c:pt idx="4089">
                  <c:v>42175.416666666664</c:v>
                </c:pt>
                <c:pt idx="4090">
                  <c:v>42175.458333333336</c:v>
                </c:pt>
                <c:pt idx="4091">
                  <c:v>42175.5</c:v>
                </c:pt>
                <c:pt idx="4092">
                  <c:v>42175.541666666664</c:v>
                </c:pt>
                <c:pt idx="4093">
                  <c:v>42175.583333333336</c:v>
                </c:pt>
                <c:pt idx="4094">
                  <c:v>42175.625</c:v>
                </c:pt>
                <c:pt idx="4095">
                  <c:v>42175.666666666664</c:v>
                </c:pt>
                <c:pt idx="4096">
                  <c:v>42175.708333333336</c:v>
                </c:pt>
                <c:pt idx="4097">
                  <c:v>42175.75</c:v>
                </c:pt>
                <c:pt idx="4098">
                  <c:v>42175.791666666664</c:v>
                </c:pt>
                <c:pt idx="4099">
                  <c:v>42175.833333333336</c:v>
                </c:pt>
                <c:pt idx="4100">
                  <c:v>42175.875</c:v>
                </c:pt>
                <c:pt idx="4101">
                  <c:v>42175.916666666664</c:v>
                </c:pt>
                <c:pt idx="4102">
                  <c:v>42175.958333333336</c:v>
                </c:pt>
                <c:pt idx="4103">
                  <c:v>42176</c:v>
                </c:pt>
                <c:pt idx="4104">
                  <c:v>42176.041666666664</c:v>
                </c:pt>
                <c:pt idx="4105">
                  <c:v>42176.083333333336</c:v>
                </c:pt>
                <c:pt idx="4106">
                  <c:v>42176.125</c:v>
                </c:pt>
                <c:pt idx="4107">
                  <c:v>42176.166666666664</c:v>
                </c:pt>
                <c:pt idx="4108">
                  <c:v>42176.208333333336</c:v>
                </c:pt>
                <c:pt idx="4109">
                  <c:v>42176.25</c:v>
                </c:pt>
                <c:pt idx="4110">
                  <c:v>42176.291666666664</c:v>
                </c:pt>
                <c:pt idx="4111">
                  <c:v>42176.333333333336</c:v>
                </c:pt>
                <c:pt idx="4112">
                  <c:v>42176.375</c:v>
                </c:pt>
                <c:pt idx="4113">
                  <c:v>42176.416666666664</c:v>
                </c:pt>
                <c:pt idx="4114">
                  <c:v>42176.458333333336</c:v>
                </c:pt>
                <c:pt idx="4115">
                  <c:v>42176.5</c:v>
                </c:pt>
                <c:pt idx="4116">
                  <c:v>42176.541666666664</c:v>
                </c:pt>
                <c:pt idx="4117">
                  <c:v>42176.583333333336</c:v>
                </c:pt>
                <c:pt idx="4118">
                  <c:v>42176.625</c:v>
                </c:pt>
                <c:pt idx="4119">
                  <c:v>42176.666666666664</c:v>
                </c:pt>
                <c:pt idx="4120">
                  <c:v>42176.708333333336</c:v>
                </c:pt>
                <c:pt idx="4121">
                  <c:v>42176.75</c:v>
                </c:pt>
                <c:pt idx="4122">
                  <c:v>42176.791666666664</c:v>
                </c:pt>
                <c:pt idx="4123">
                  <c:v>42176.833333333336</c:v>
                </c:pt>
                <c:pt idx="4124">
                  <c:v>42176.875</c:v>
                </c:pt>
                <c:pt idx="4125">
                  <c:v>42176.916666666664</c:v>
                </c:pt>
                <c:pt idx="4126">
                  <c:v>42176.958333333336</c:v>
                </c:pt>
                <c:pt idx="4127">
                  <c:v>42177</c:v>
                </c:pt>
                <c:pt idx="4128">
                  <c:v>42177.041666666664</c:v>
                </c:pt>
                <c:pt idx="4129">
                  <c:v>42177.083333333336</c:v>
                </c:pt>
                <c:pt idx="4130">
                  <c:v>42177.125</c:v>
                </c:pt>
                <c:pt idx="4131">
                  <c:v>42177.166666666664</c:v>
                </c:pt>
                <c:pt idx="4132">
                  <c:v>42177.208333333336</c:v>
                </c:pt>
                <c:pt idx="4133">
                  <c:v>42177.25</c:v>
                </c:pt>
                <c:pt idx="4134">
                  <c:v>42177.291666666664</c:v>
                </c:pt>
                <c:pt idx="4135">
                  <c:v>42177.333333333336</c:v>
                </c:pt>
                <c:pt idx="4136">
                  <c:v>42177.375</c:v>
                </c:pt>
                <c:pt idx="4137">
                  <c:v>42177.416666666664</c:v>
                </c:pt>
                <c:pt idx="4138">
                  <c:v>42177.458333333336</c:v>
                </c:pt>
                <c:pt idx="4139">
                  <c:v>42177.5</c:v>
                </c:pt>
                <c:pt idx="4140">
                  <c:v>42177.541666666664</c:v>
                </c:pt>
                <c:pt idx="4141">
                  <c:v>42177.583333333336</c:v>
                </c:pt>
                <c:pt idx="4142">
                  <c:v>42177.625</c:v>
                </c:pt>
                <c:pt idx="4143">
                  <c:v>42177.666666666664</c:v>
                </c:pt>
                <c:pt idx="4144">
                  <c:v>42177.708333333336</c:v>
                </c:pt>
                <c:pt idx="4145">
                  <c:v>42177.75</c:v>
                </c:pt>
                <c:pt idx="4146">
                  <c:v>42177.791666666664</c:v>
                </c:pt>
                <c:pt idx="4147">
                  <c:v>42177.833333333336</c:v>
                </c:pt>
                <c:pt idx="4148">
                  <c:v>42177.875</c:v>
                </c:pt>
                <c:pt idx="4149">
                  <c:v>42177.916666666664</c:v>
                </c:pt>
                <c:pt idx="4150">
                  <c:v>42177.958333333336</c:v>
                </c:pt>
                <c:pt idx="4151">
                  <c:v>42178</c:v>
                </c:pt>
              </c:numCache>
            </c:numRef>
          </c:cat>
          <c:val>
            <c:numRef>
              <c:f>netload_inertia!$C$2:$C$4153</c:f>
              <c:numCache>
                <c:formatCode>General</c:formatCode>
                <c:ptCount val="4152"/>
                <c:pt idx="0">
                  <c:v>238567.1875</c:v>
                </c:pt>
                <c:pt idx="1">
                  <c:v>233208.5313</c:v>
                </c:pt>
                <c:pt idx="2">
                  <c:v>233119.9063</c:v>
                </c:pt>
                <c:pt idx="3">
                  <c:v>233119.9063</c:v>
                </c:pt>
                <c:pt idx="4">
                  <c:v>233119.9063</c:v>
                </c:pt>
                <c:pt idx="5">
                  <c:v>234136.8125</c:v>
                </c:pt>
                <c:pt idx="6">
                  <c:v>235596.48439999999</c:v>
                </c:pt>
                <c:pt idx="7">
                  <c:v>235764.3125</c:v>
                </c:pt>
                <c:pt idx="8">
                  <c:v>235770.35939999999</c:v>
                </c:pt>
                <c:pt idx="9">
                  <c:v>238330.5313</c:v>
                </c:pt>
                <c:pt idx="10">
                  <c:v>245184.0313</c:v>
                </c:pt>
                <c:pt idx="11">
                  <c:v>245095.42189999999</c:v>
                </c:pt>
                <c:pt idx="12">
                  <c:v>247370.01560000001</c:v>
                </c:pt>
                <c:pt idx="13">
                  <c:v>248549.375</c:v>
                </c:pt>
                <c:pt idx="14">
                  <c:v>248355.2813</c:v>
                </c:pt>
                <c:pt idx="15">
                  <c:v>249204.4375</c:v>
                </c:pt>
                <c:pt idx="16">
                  <c:v>249682.95310000001</c:v>
                </c:pt>
                <c:pt idx="17">
                  <c:v>249682.95310000001</c:v>
                </c:pt>
                <c:pt idx="18">
                  <c:v>250076.51560000001</c:v>
                </c:pt>
                <c:pt idx="19">
                  <c:v>250144.07810000001</c:v>
                </c:pt>
                <c:pt idx="20">
                  <c:v>250360.92189999999</c:v>
                </c:pt>
                <c:pt idx="21">
                  <c:v>244018.54689999999</c:v>
                </c:pt>
                <c:pt idx="22">
                  <c:v>243132.2188</c:v>
                </c:pt>
                <c:pt idx="23">
                  <c:v>237089.4063</c:v>
                </c:pt>
                <c:pt idx="24">
                  <c:v>233323.45310000001</c:v>
                </c:pt>
                <c:pt idx="25">
                  <c:v>232185.4688</c:v>
                </c:pt>
                <c:pt idx="26">
                  <c:v>231812.45310000001</c:v>
                </c:pt>
                <c:pt idx="27">
                  <c:v>231812.45310000001</c:v>
                </c:pt>
                <c:pt idx="28">
                  <c:v>232101.17189999999</c:v>
                </c:pt>
                <c:pt idx="29">
                  <c:v>238748.60939999999</c:v>
                </c:pt>
                <c:pt idx="30">
                  <c:v>243964.45310000001</c:v>
                </c:pt>
                <c:pt idx="31">
                  <c:v>248636.6875</c:v>
                </c:pt>
                <c:pt idx="32">
                  <c:v>247505.48439999999</c:v>
                </c:pt>
                <c:pt idx="33">
                  <c:v>248612.45310000001</c:v>
                </c:pt>
                <c:pt idx="34">
                  <c:v>247397.54689999999</c:v>
                </c:pt>
                <c:pt idx="35">
                  <c:v>248377.3125</c:v>
                </c:pt>
                <c:pt idx="36">
                  <c:v>249515.07810000001</c:v>
                </c:pt>
                <c:pt idx="37">
                  <c:v>249166.125</c:v>
                </c:pt>
                <c:pt idx="38">
                  <c:v>248006.95310000001</c:v>
                </c:pt>
                <c:pt idx="39">
                  <c:v>247673.01560000001</c:v>
                </c:pt>
                <c:pt idx="40">
                  <c:v>247027.8125</c:v>
                </c:pt>
                <c:pt idx="41">
                  <c:v>245125.45310000001</c:v>
                </c:pt>
                <c:pt idx="42">
                  <c:v>245434.10939999999</c:v>
                </c:pt>
                <c:pt idx="43">
                  <c:v>245195.375</c:v>
                </c:pt>
                <c:pt idx="44">
                  <c:v>240520.01560000001</c:v>
                </c:pt>
                <c:pt idx="45">
                  <c:v>236985.35939999999</c:v>
                </c:pt>
                <c:pt idx="46">
                  <c:v>231029.5625</c:v>
                </c:pt>
                <c:pt idx="47">
                  <c:v>225397.35939999999</c:v>
                </c:pt>
                <c:pt idx="48">
                  <c:v>221121.95310000001</c:v>
                </c:pt>
                <c:pt idx="49">
                  <c:v>206056.3438</c:v>
                </c:pt>
                <c:pt idx="50">
                  <c:v>204830.48439999999</c:v>
                </c:pt>
                <c:pt idx="51">
                  <c:v>206153.5938</c:v>
                </c:pt>
                <c:pt idx="52">
                  <c:v>207564.76560000001</c:v>
                </c:pt>
                <c:pt idx="53">
                  <c:v>208291.4063</c:v>
                </c:pt>
                <c:pt idx="54">
                  <c:v>209429.39060000001</c:v>
                </c:pt>
                <c:pt idx="55">
                  <c:v>209604.0625</c:v>
                </c:pt>
                <c:pt idx="56">
                  <c:v>211279.1563</c:v>
                </c:pt>
                <c:pt idx="57">
                  <c:v>214125.26560000001</c:v>
                </c:pt>
                <c:pt idx="58">
                  <c:v>218269.39060000001</c:v>
                </c:pt>
                <c:pt idx="59">
                  <c:v>218180.7813</c:v>
                </c:pt>
                <c:pt idx="60">
                  <c:v>213476.6563</c:v>
                </c:pt>
                <c:pt idx="61">
                  <c:v>205621.0938</c:v>
                </c:pt>
                <c:pt idx="62">
                  <c:v>205621.0938</c:v>
                </c:pt>
                <c:pt idx="63">
                  <c:v>211233.3125</c:v>
                </c:pt>
                <c:pt idx="64">
                  <c:v>212318.6875</c:v>
                </c:pt>
                <c:pt idx="65">
                  <c:v>208969.07810000001</c:v>
                </c:pt>
                <c:pt idx="66">
                  <c:v>209352</c:v>
                </c:pt>
                <c:pt idx="67">
                  <c:v>209821.875</c:v>
                </c:pt>
                <c:pt idx="68">
                  <c:v>209849.7188</c:v>
                </c:pt>
                <c:pt idx="69">
                  <c:v>209835.79689999999</c:v>
                </c:pt>
                <c:pt idx="70">
                  <c:v>208687.51560000001</c:v>
                </c:pt>
                <c:pt idx="71">
                  <c:v>207549.51560000001</c:v>
                </c:pt>
                <c:pt idx="72">
                  <c:v>208596.51560000001</c:v>
                </c:pt>
                <c:pt idx="73">
                  <c:v>204113.73439999999</c:v>
                </c:pt>
                <c:pt idx="74">
                  <c:v>204025.125</c:v>
                </c:pt>
                <c:pt idx="75">
                  <c:v>204025.125</c:v>
                </c:pt>
                <c:pt idx="76">
                  <c:v>204892.9375</c:v>
                </c:pt>
                <c:pt idx="77">
                  <c:v>207866.4375</c:v>
                </c:pt>
                <c:pt idx="78">
                  <c:v>211475.98439999999</c:v>
                </c:pt>
                <c:pt idx="79">
                  <c:v>211954.29689999999</c:v>
                </c:pt>
                <c:pt idx="80">
                  <c:v>217885.26560000001</c:v>
                </c:pt>
                <c:pt idx="81">
                  <c:v>220050.75</c:v>
                </c:pt>
                <c:pt idx="82">
                  <c:v>220119.0938</c:v>
                </c:pt>
                <c:pt idx="83">
                  <c:v>224697.4688</c:v>
                </c:pt>
                <c:pt idx="84">
                  <c:v>227710.48439999999</c:v>
                </c:pt>
                <c:pt idx="85">
                  <c:v>239489.375</c:v>
                </c:pt>
                <c:pt idx="86">
                  <c:v>237650.32810000001</c:v>
                </c:pt>
                <c:pt idx="87">
                  <c:v>244730.3125</c:v>
                </c:pt>
                <c:pt idx="88">
                  <c:v>250958.25</c:v>
                </c:pt>
                <c:pt idx="89">
                  <c:v>252536.9688</c:v>
                </c:pt>
                <c:pt idx="90">
                  <c:v>252727.54689999999</c:v>
                </c:pt>
                <c:pt idx="91">
                  <c:v>253975.64060000001</c:v>
                </c:pt>
                <c:pt idx="92">
                  <c:v>253938.76560000001</c:v>
                </c:pt>
                <c:pt idx="93">
                  <c:v>252364.29689999999</c:v>
                </c:pt>
                <c:pt idx="94">
                  <c:v>252196.875</c:v>
                </c:pt>
                <c:pt idx="95">
                  <c:v>252197.0938</c:v>
                </c:pt>
                <c:pt idx="96">
                  <c:v>252141.4375</c:v>
                </c:pt>
                <c:pt idx="97">
                  <c:v>250181.4375</c:v>
                </c:pt>
                <c:pt idx="98">
                  <c:v>251609.42189999999</c:v>
                </c:pt>
                <c:pt idx="99">
                  <c:v>259477.98439999999</c:v>
                </c:pt>
                <c:pt idx="100">
                  <c:v>265430.875</c:v>
                </c:pt>
                <c:pt idx="101">
                  <c:v>266297.03129999997</c:v>
                </c:pt>
                <c:pt idx="102">
                  <c:v>268762.28129999997</c:v>
                </c:pt>
                <c:pt idx="103">
                  <c:v>272252.15629999997</c:v>
                </c:pt>
                <c:pt idx="104">
                  <c:v>270672.15629999997</c:v>
                </c:pt>
                <c:pt idx="105">
                  <c:v>266917.15629999997</c:v>
                </c:pt>
                <c:pt idx="106">
                  <c:v>262368.0625</c:v>
                </c:pt>
                <c:pt idx="107">
                  <c:v>258353.5938</c:v>
                </c:pt>
                <c:pt idx="108">
                  <c:v>256332.64060000001</c:v>
                </c:pt>
                <c:pt idx="109">
                  <c:v>247705.48439999999</c:v>
                </c:pt>
                <c:pt idx="110">
                  <c:v>245858.7188</c:v>
                </c:pt>
                <c:pt idx="111">
                  <c:v>244392.9688</c:v>
                </c:pt>
                <c:pt idx="112">
                  <c:v>246914.4063</c:v>
                </c:pt>
                <c:pt idx="113">
                  <c:v>240268.8125</c:v>
                </c:pt>
                <c:pt idx="114">
                  <c:v>240268.8125</c:v>
                </c:pt>
                <c:pt idx="115">
                  <c:v>240268.8125</c:v>
                </c:pt>
                <c:pt idx="116">
                  <c:v>238513.4375</c:v>
                </c:pt>
                <c:pt idx="117">
                  <c:v>237660.0625</c:v>
                </c:pt>
                <c:pt idx="118">
                  <c:v>236278.26560000001</c:v>
                </c:pt>
                <c:pt idx="119">
                  <c:v>232823.625</c:v>
                </c:pt>
                <c:pt idx="120">
                  <c:v>231686.3125</c:v>
                </c:pt>
                <c:pt idx="121">
                  <c:v>229914.0313</c:v>
                </c:pt>
                <c:pt idx="122">
                  <c:v>232160.4063</c:v>
                </c:pt>
                <c:pt idx="123">
                  <c:v>232160.4063</c:v>
                </c:pt>
                <c:pt idx="124">
                  <c:v>235713.0938</c:v>
                </c:pt>
                <c:pt idx="125">
                  <c:v>241501.54689999999</c:v>
                </c:pt>
                <c:pt idx="126">
                  <c:v>249330.17189999999</c:v>
                </c:pt>
                <c:pt idx="127">
                  <c:v>249794.32810000001</c:v>
                </c:pt>
                <c:pt idx="128">
                  <c:v>251934.3125</c:v>
                </c:pt>
                <c:pt idx="129">
                  <c:v>251828.1875</c:v>
                </c:pt>
                <c:pt idx="130">
                  <c:v>247375.9688</c:v>
                </c:pt>
                <c:pt idx="131">
                  <c:v>240780.0313</c:v>
                </c:pt>
                <c:pt idx="132">
                  <c:v>236090.48439999999</c:v>
                </c:pt>
                <c:pt idx="133">
                  <c:v>236090.48439999999</c:v>
                </c:pt>
                <c:pt idx="134">
                  <c:v>232636.5313</c:v>
                </c:pt>
                <c:pt idx="135">
                  <c:v>231597.8438</c:v>
                </c:pt>
                <c:pt idx="136">
                  <c:v>233446.5625</c:v>
                </c:pt>
                <c:pt idx="137">
                  <c:v>232714.0625</c:v>
                </c:pt>
                <c:pt idx="138">
                  <c:v>231842.9063</c:v>
                </c:pt>
                <c:pt idx="139">
                  <c:v>232042.0625</c:v>
                </c:pt>
                <c:pt idx="140">
                  <c:v>229175.5313</c:v>
                </c:pt>
                <c:pt idx="141">
                  <c:v>231549.9688</c:v>
                </c:pt>
                <c:pt idx="142">
                  <c:v>229369.0938</c:v>
                </c:pt>
                <c:pt idx="143">
                  <c:v>224531.70310000001</c:v>
                </c:pt>
                <c:pt idx="144">
                  <c:v>225574.8125</c:v>
                </c:pt>
                <c:pt idx="145">
                  <c:v>222794.54689999999</c:v>
                </c:pt>
                <c:pt idx="146">
                  <c:v>222794.54689999999</c:v>
                </c:pt>
                <c:pt idx="147">
                  <c:v>222560.7813</c:v>
                </c:pt>
                <c:pt idx="148">
                  <c:v>224953.45310000001</c:v>
                </c:pt>
                <c:pt idx="149">
                  <c:v>228734.14060000001</c:v>
                </c:pt>
                <c:pt idx="150">
                  <c:v>241620.98439999999</c:v>
                </c:pt>
                <c:pt idx="151">
                  <c:v>241371.35939999999</c:v>
                </c:pt>
                <c:pt idx="152">
                  <c:v>241224.73439999999</c:v>
                </c:pt>
                <c:pt idx="153">
                  <c:v>239108</c:v>
                </c:pt>
                <c:pt idx="154">
                  <c:v>240390.9688</c:v>
                </c:pt>
                <c:pt idx="155">
                  <c:v>242370.9688</c:v>
                </c:pt>
                <c:pt idx="156">
                  <c:v>242086.5625</c:v>
                </c:pt>
                <c:pt idx="157">
                  <c:v>247820.67189999999</c:v>
                </c:pt>
                <c:pt idx="158">
                  <c:v>250090.75</c:v>
                </c:pt>
                <c:pt idx="159">
                  <c:v>254657.3438</c:v>
                </c:pt>
                <c:pt idx="160">
                  <c:v>259658.1875</c:v>
                </c:pt>
                <c:pt idx="161">
                  <c:v>264533.8125</c:v>
                </c:pt>
                <c:pt idx="162">
                  <c:v>261908.625</c:v>
                </c:pt>
                <c:pt idx="163">
                  <c:v>262735.75</c:v>
                </c:pt>
                <c:pt idx="164">
                  <c:v>265307.75</c:v>
                </c:pt>
                <c:pt idx="165">
                  <c:v>264535.4375</c:v>
                </c:pt>
                <c:pt idx="166">
                  <c:v>260908.75</c:v>
                </c:pt>
                <c:pt idx="167">
                  <c:v>260568.3438</c:v>
                </c:pt>
                <c:pt idx="168">
                  <c:v>263024.75</c:v>
                </c:pt>
                <c:pt idx="169">
                  <c:v>263103.53129999997</c:v>
                </c:pt>
                <c:pt idx="170">
                  <c:v>270330.6875</c:v>
                </c:pt>
                <c:pt idx="171">
                  <c:v>271754.5625</c:v>
                </c:pt>
                <c:pt idx="172">
                  <c:v>274704.09379999997</c:v>
                </c:pt>
                <c:pt idx="173">
                  <c:v>280521.71879999997</c:v>
                </c:pt>
                <c:pt idx="174">
                  <c:v>283948.4375</c:v>
                </c:pt>
                <c:pt idx="175">
                  <c:v>287112.53129999997</c:v>
                </c:pt>
                <c:pt idx="176">
                  <c:v>286233</c:v>
                </c:pt>
                <c:pt idx="177">
                  <c:v>276756.8125</c:v>
                </c:pt>
                <c:pt idx="178">
                  <c:v>269845.25</c:v>
                </c:pt>
                <c:pt idx="179">
                  <c:v>256439.8438</c:v>
                </c:pt>
                <c:pt idx="180">
                  <c:v>254990.4375</c:v>
                </c:pt>
                <c:pt idx="181">
                  <c:v>252564.2813</c:v>
                </c:pt>
                <c:pt idx="182">
                  <c:v>249211.9375</c:v>
                </c:pt>
                <c:pt idx="183">
                  <c:v>250549.0313</c:v>
                </c:pt>
                <c:pt idx="184">
                  <c:v>250004.375</c:v>
                </c:pt>
                <c:pt idx="185">
                  <c:v>250643.32810000001</c:v>
                </c:pt>
                <c:pt idx="186">
                  <c:v>251195.45310000001</c:v>
                </c:pt>
                <c:pt idx="187">
                  <c:v>251788.76560000001</c:v>
                </c:pt>
                <c:pt idx="188">
                  <c:v>252012.75</c:v>
                </c:pt>
                <c:pt idx="189">
                  <c:v>252397.70310000001</c:v>
                </c:pt>
                <c:pt idx="190">
                  <c:v>247158.85939999999</c:v>
                </c:pt>
                <c:pt idx="191">
                  <c:v>240600.45310000001</c:v>
                </c:pt>
                <c:pt idx="192">
                  <c:v>239462.67189999999</c:v>
                </c:pt>
                <c:pt idx="193">
                  <c:v>233483.375</c:v>
                </c:pt>
                <c:pt idx="194">
                  <c:v>232914.5625</c:v>
                </c:pt>
                <c:pt idx="195">
                  <c:v>232436.375</c:v>
                </c:pt>
                <c:pt idx="196">
                  <c:v>235919.6875</c:v>
                </c:pt>
                <c:pt idx="197">
                  <c:v>244019.26560000001</c:v>
                </c:pt>
                <c:pt idx="198">
                  <c:v>249541.04689999999</c:v>
                </c:pt>
                <c:pt idx="199">
                  <c:v>250895.3438</c:v>
                </c:pt>
                <c:pt idx="200">
                  <c:v>250469.8125</c:v>
                </c:pt>
                <c:pt idx="201">
                  <c:v>251981.625</c:v>
                </c:pt>
                <c:pt idx="202">
                  <c:v>248915.67189999999</c:v>
                </c:pt>
                <c:pt idx="203">
                  <c:v>246072.45310000001</c:v>
                </c:pt>
                <c:pt idx="204">
                  <c:v>245149.45310000001</c:v>
                </c:pt>
                <c:pt idx="205">
                  <c:v>247966.01560000001</c:v>
                </c:pt>
                <c:pt idx="206">
                  <c:v>250099.26560000001</c:v>
                </c:pt>
                <c:pt idx="207">
                  <c:v>250600.85939999999</c:v>
                </c:pt>
                <c:pt idx="208">
                  <c:v>252124.60939999999</c:v>
                </c:pt>
                <c:pt idx="209">
                  <c:v>255084.35939999999</c:v>
                </c:pt>
                <c:pt idx="210">
                  <c:v>261072.89060000001</c:v>
                </c:pt>
                <c:pt idx="211">
                  <c:v>262676.6875</c:v>
                </c:pt>
                <c:pt idx="212">
                  <c:v>261024.8125</c:v>
                </c:pt>
                <c:pt idx="213">
                  <c:v>255636.75</c:v>
                </c:pt>
                <c:pt idx="214">
                  <c:v>254798.5625</c:v>
                </c:pt>
                <c:pt idx="215">
                  <c:v>245184.76560000001</c:v>
                </c:pt>
                <c:pt idx="216">
                  <c:v>240371.8438</c:v>
                </c:pt>
                <c:pt idx="217">
                  <c:v>238326.4375</c:v>
                </c:pt>
                <c:pt idx="218">
                  <c:v>235609.98439999999</c:v>
                </c:pt>
                <c:pt idx="219">
                  <c:v>235609.98439999999</c:v>
                </c:pt>
                <c:pt idx="220">
                  <c:v>235609.98439999999</c:v>
                </c:pt>
                <c:pt idx="221">
                  <c:v>244275.51560000001</c:v>
                </c:pt>
                <c:pt idx="222">
                  <c:v>249763.5</c:v>
                </c:pt>
                <c:pt idx="223">
                  <c:v>254312.92189999999</c:v>
                </c:pt>
                <c:pt idx="224">
                  <c:v>258063.42189999999</c:v>
                </c:pt>
                <c:pt idx="225">
                  <c:v>257746.9688</c:v>
                </c:pt>
                <c:pt idx="226">
                  <c:v>256670.5625</c:v>
                </c:pt>
                <c:pt idx="227">
                  <c:v>256670.5625</c:v>
                </c:pt>
                <c:pt idx="228">
                  <c:v>255920.2813</c:v>
                </c:pt>
                <c:pt idx="229">
                  <c:v>254469.2188</c:v>
                </c:pt>
                <c:pt idx="230">
                  <c:v>252429.42189999999</c:v>
                </c:pt>
                <c:pt idx="231">
                  <c:v>252062.9063</c:v>
                </c:pt>
                <c:pt idx="232">
                  <c:v>252062.9063</c:v>
                </c:pt>
                <c:pt idx="233">
                  <c:v>250866.125</c:v>
                </c:pt>
                <c:pt idx="234">
                  <c:v>251017.7813</c:v>
                </c:pt>
                <c:pt idx="235">
                  <c:v>252718.48439999999</c:v>
                </c:pt>
                <c:pt idx="236">
                  <c:v>251614.54689999999</c:v>
                </c:pt>
                <c:pt idx="237">
                  <c:v>250942.54689999999</c:v>
                </c:pt>
                <c:pt idx="238">
                  <c:v>244367.01560000001</c:v>
                </c:pt>
                <c:pt idx="239">
                  <c:v>238477.2813</c:v>
                </c:pt>
                <c:pt idx="240">
                  <c:v>232920.76560000001</c:v>
                </c:pt>
                <c:pt idx="241">
                  <c:v>218650.125</c:v>
                </c:pt>
                <c:pt idx="242">
                  <c:v>218650.125</c:v>
                </c:pt>
                <c:pt idx="243">
                  <c:v>218650.125</c:v>
                </c:pt>
                <c:pt idx="244">
                  <c:v>219322.125</c:v>
                </c:pt>
                <c:pt idx="245">
                  <c:v>220460.625</c:v>
                </c:pt>
                <c:pt idx="246">
                  <c:v>225727.04689999999</c:v>
                </c:pt>
                <c:pt idx="247">
                  <c:v>230781.25</c:v>
                </c:pt>
                <c:pt idx="248">
                  <c:v>233386.73439999999</c:v>
                </c:pt>
                <c:pt idx="249">
                  <c:v>232409.20310000001</c:v>
                </c:pt>
                <c:pt idx="250">
                  <c:v>233193.26560000001</c:v>
                </c:pt>
                <c:pt idx="251">
                  <c:v>230338.76560000001</c:v>
                </c:pt>
                <c:pt idx="252">
                  <c:v>229162.7188</c:v>
                </c:pt>
                <c:pt idx="253">
                  <c:v>227787.42189999999</c:v>
                </c:pt>
                <c:pt idx="254">
                  <c:v>228951.26560000001</c:v>
                </c:pt>
                <c:pt idx="255">
                  <c:v>228373.79689999999</c:v>
                </c:pt>
                <c:pt idx="256">
                  <c:v>228951.26560000001</c:v>
                </c:pt>
                <c:pt idx="257">
                  <c:v>229207.29689999999</c:v>
                </c:pt>
                <c:pt idx="258">
                  <c:v>229090.4063</c:v>
                </c:pt>
                <c:pt idx="259">
                  <c:v>229207.29689999999</c:v>
                </c:pt>
                <c:pt idx="260">
                  <c:v>229207.29689999999</c:v>
                </c:pt>
                <c:pt idx="261">
                  <c:v>226872.3125</c:v>
                </c:pt>
                <c:pt idx="262">
                  <c:v>226783.6875</c:v>
                </c:pt>
                <c:pt idx="263">
                  <c:v>224758.4063</c:v>
                </c:pt>
                <c:pt idx="264">
                  <c:v>224182.3125</c:v>
                </c:pt>
                <c:pt idx="265">
                  <c:v>223172.75</c:v>
                </c:pt>
                <c:pt idx="266">
                  <c:v>223823.4063</c:v>
                </c:pt>
                <c:pt idx="267">
                  <c:v>226314.5625</c:v>
                </c:pt>
                <c:pt idx="268">
                  <c:v>228948.4063</c:v>
                </c:pt>
                <c:pt idx="269">
                  <c:v>233962.25</c:v>
                </c:pt>
                <c:pt idx="270">
                  <c:v>239746.1563</c:v>
                </c:pt>
                <c:pt idx="271">
                  <c:v>239863.0313</c:v>
                </c:pt>
                <c:pt idx="272">
                  <c:v>238919.39060000001</c:v>
                </c:pt>
                <c:pt idx="273">
                  <c:v>235570.3125</c:v>
                </c:pt>
                <c:pt idx="274">
                  <c:v>235330.9375</c:v>
                </c:pt>
                <c:pt idx="275">
                  <c:v>233575.4063</c:v>
                </c:pt>
                <c:pt idx="276">
                  <c:v>235842.5625</c:v>
                </c:pt>
                <c:pt idx="277">
                  <c:v>237575.5313</c:v>
                </c:pt>
                <c:pt idx="278">
                  <c:v>237998.0313</c:v>
                </c:pt>
                <c:pt idx="279">
                  <c:v>237575.5313</c:v>
                </c:pt>
                <c:pt idx="280">
                  <c:v>238302.57810000001</c:v>
                </c:pt>
                <c:pt idx="281">
                  <c:v>238302.57810000001</c:v>
                </c:pt>
                <c:pt idx="282">
                  <c:v>241750.8125</c:v>
                </c:pt>
                <c:pt idx="283">
                  <c:v>239852.7813</c:v>
                </c:pt>
                <c:pt idx="284">
                  <c:v>241755.35939999999</c:v>
                </c:pt>
                <c:pt idx="285">
                  <c:v>241154.1875</c:v>
                </c:pt>
                <c:pt idx="286">
                  <c:v>235649.0938</c:v>
                </c:pt>
                <c:pt idx="287">
                  <c:v>228291.2188</c:v>
                </c:pt>
                <c:pt idx="288">
                  <c:v>228540.85939999999</c:v>
                </c:pt>
                <c:pt idx="289">
                  <c:v>225369.35939999999</c:v>
                </c:pt>
                <c:pt idx="290">
                  <c:v>226412.4688</c:v>
                </c:pt>
                <c:pt idx="291">
                  <c:v>228112.875</c:v>
                </c:pt>
                <c:pt idx="292">
                  <c:v>229819.875</c:v>
                </c:pt>
                <c:pt idx="293">
                  <c:v>240827</c:v>
                </c:pt>
                <c:pt idx="294">
                  <c:v>247913.625</c:v>
                </c:pt>
                <c:pt idx="295">
                  <c:v>250510.2188</c:v>
                </c:pt>
                <c:pt idx="296">
                  <c:v>249989</c:v>
                </c:pt>
                <c:pt idx="297">
                  <c:v>249232.5313</c:v>
                </c:pt>
                <c:pt idx="298">
                  <c:v>249833.625</c:v>
                </c:pt>
                <c:pt idx="299">
                  <c:v>250869.9063</c:v>
                </c:pt>
                <c:pt idx="300">
                  <c:v>254896.1875</c:v>
                </c:pt>
                <c:pt idx="301">
                  <c:v>254827.1563</c:v>
                </c:pt>
                <c:pt idx="302">
                  <c:v>253423.67189999999</c:v>
                </c:pt>
                <c:pt idx="303">
                  <c:v>253365.5938</c:v>
                </c:pt>
                <c:pt idx="304">
                  <c:v>252541.70310000001</c:v>
                </c:pt>
                <c:pt idx="305">
                  <c:v>253332.85939999999</c:v>
                </c:pt>
                <c:pt idx="306">
                  <c:v>255454.10939999999</c:v>
                </c:pt>
                <c:pt idx="307">
                  <c:v>257236.23439999999</c:v>
                </c:pt>
                <c:pt idx="308">
                  <c:v>255347.89060000001</c:v>
                </c:pt>
                <c:pt idx="309">
                  <c:v>254918.29689999999</c:v>
                </c:pt>
                <c:pt idx="310">
                  <c:v>247347.4688</c:v>
                </c:pt>
                <c:pt idx="311">
                  <c:v>239506.4375</c:v>
                </c:pt>
                <c:pt idx="312">
                  <c:v>233892.85939999999</c:v>
                </c:pt>
                <c:pt idx="313">
                  <c:v>230796.7813</c:v>
                </c:pt>
                <c:pt idx="314">
                  <c:v>230575.4375</c:v>
                </c:pt>
                <c:pt idx="315">
                  <c:v>231716.0938</c:v>
                </c:pt>
                <c:pt idx="316">
                  <c:v>233592.7813</c:v>
                </c:pt>
                <c:pt idx="317">
                  <c:v>245467.7188</c:v>
                </c:pt>
                <c:pt idx="318">
                  <c:v>255189.1563</c:v>
                </c:pt>
                <c:pt idx="319">
                  <c:v>255911.1563</c:v>
                </c:pt>
                <c:pt idx="320">
                  <c:v>253247.7813</c:v>
                </c:pt>
                <c:pt idx="321">
                  <c:v>252594.51560000001</c:v>
                </c:pt>
                <c:pt idx="322">
                  <c:v>253035.79689999999</c:v>
                </c:pt>
                <c:pt idx="323">
                  <c:v>252286.5</c:v>
                </c:pt>
                <c:pt idx="324">
                  <c:v>253109.42189999999</c:v>
                </c:pt>
                <c:pt idx="325">
                  <c:v>253025.70310000001</c:v>
                </c:pt>
                <c:pt idx="326">
                  <c:v>253287.51560000001</c:v>
                </c:pt>
                <c:pt idx="327">
                  <c:v>251910.60939999999</c:v>
                </c:pt>
                <c:pt idx="328">
                  <c:v>251910.60939999999</c:v>
                </c:pt>
                <c:pt idx="329">
                  <c:v>252078.01560000001</c:v>
                </c:pt>
                <c:pt idx="330">
                  <c:v>254004.3125</c:v>
                </c:pt>
                <c:pt idx="331">
                  <c:v>254045.35939999999</c:v>
                </c:pt>
                <c:pt idx="332">
                  <c:v>252686.73439999999</c:v>
                </c:pt>
                <c:pt idx="333">
                  <c:v>252517.32810000001</c:v>
                </c:pt>
                <c:pt idx="334">
                  <c:v>243478.26560000001</c:v>
                </c:pt>
                <c:pt idx="335">
                  <c:v>236220.875</c:v>
                </c:pt>
                <c:pt idx="336">
                  <c:v>228723.4688</c:v>
                </c:pt>
                <c:pt idx="337">
                  <c:v>227840.4688</c:v>
                </c:pt>
                <c:pt idx="338">
                  <c:v>227751.875</c:v>
                </c:pt>
                <c:pt idx="339">
                  <c:v>228390.3125</c:v>
                </c:pt>
                <c:pt idx="340">
                  <c:v>228395.0938</c:v>
                </c:pt>
                <c:pt idx="341">
                  <c:v>240395.3438</c:v>
                </c:pt>
                <c:pt idx="342">
                  <c:v>245455.5625</c:v>
                </c:pt>
                <c:pt idx="343">
                  <c:v>246033.5938</c:v>
                </c:pt>
                <c:pt idx="344">
                  <c:v>245897.4688</c:v>
                </c:pt>
                <c:pt idx="345">
                  <c:v>241209.0313</c:v>
                </c:pt>
                <c:pt idx="346">
                  <c:v>234336.5625</c:v>
                </c:pt>
                <c:pt idx="347">
                  <c:v>234080.5313</c:v>
                </c:pt>
                <c:pt idx="348">
                  <c:v>228179.32810000001</c:v>
                </c:pt>
                <c:pt idx="349">
                  <c:v>227734.2813</c:v>
                </c:pt>
                <c:pt idx="350">
                  <c:v>218706.01560000001</c:v>
                </c:pt>
                <c:pt idx="351">
                  <c:v>216522.7813</c:v>
                </c:pt>
                <c:pt idx="352">
                  <c:v>215637.92189999999</c:v>
                </c:pt>
                <c:pt idx="353">
                  <c:v>216773.92189999999</c:v>
                </c:pt>
                <c:pt idx="354">
                  <c:v>216773.92189999999</c:v>
                </c:pt>
                <c:pt idx="355">
                  <c:v>220228.04689999999</c:v>
                </c:pt>
                <c:pt idx="356">
                  <c:v>221342.9375</c:v>
                </c:pt>
                <c:pt idx="357">
                  <c:v>221528.0313</c:v>
                </c:pt>
                <c:pt idx="358">
                  <c:v>221276.9063</c:v>
                </c:pt>
                <c:pt idx="359">
                  <c:v>221276.9063</c:v>
                </c:pt>
                <c:pt idx="360">
                  <c:v>221002.2188</c:v>
                </c:pt>
                <c:pt idx="361">
                  <c:v>217552.625</c:v>
                </c:pt>
                <c:pt idx="362">
                  <c:v>217464</c:v>
                </c:pt>
                <c:pt idx="363">
                  <c:v>218597.9063</c:v>
                </c:pt>
                <c:pt idx="364">
                  <c:v>226485.9063</c:v>
                </c:pt>
                <c:pt idx="365">
                  <c:v>235086.60939999999</c:v>
                </c:pt>
                <c:pt idx="366">
                  <c:v>241639.67189999999</c:v>
                </c:pt>
                <c:pt idx="367">
                  <c:v>250321.73439999999</c:v>
                </c:pt>
                <c:pt idx="368">
                  <c:v>248005.57810000001</c:v>
                </c:pt>
                <c:pt idx="369">
                  <c:v>239861.2188</c:v>
                </c:pt>
                <c:pt idx="370">
                  <c:v>230885.4688</c:v>
                </c:pt>
                <c:pt idx="371">
                  <c:v>224242.4063</c:v>
                </c:pt>
                <c:pt idx="372">
                  <c:v>214706.48439999999</c:v>
                </c:pt>
                <c:pt idx="373">
                  <c:v>208762.9375</c:v>
                </c:pt>
                <c:pt idx="374">
                  <c:v>208762.9375</c:v>
                </c:pt>
                <c:pt idx="375">
                  <c:v>207899.64060000001</c:v>
                </c:pt>
                <c:pt idx="376">
                  <c:v>208762.9375</c:v>
                </c:pt>
                <c:pt idx="377">
                  <c:v>208211.9688</c:v>
                </c:pt>
                <c:pt idx="378">
                  <c:v>208892.25</c:v>
                </c:pt>
                <c:pt idx="379">
                  <c:v>207078.39060000001</c:v>
                </c:pt>
                <c:pt idx="380">
                  <c:v>201945.70310000001</c:v>
                </c:pt>
                <c:pt idx="381">
                  <c:v>201381.0625</c:v>
                </c:pt>
                <c:pt idx="382">
                  <c:v>190996.3125</c:v>
                </c:pt>
                <c:pt idx="383">
                  <c:v>183102.0938</c:v>
                </c:pt>
                <c:pt idx="384">
                  <c:v>175788.14060000001</c:v>
                </c:pt>
                <c:pt idx="385">
                  <c:v>173008.7813</c:v>
                </c:pt>
                <c:pt idx="386">
                  <c:v>170651.45310000001</c:v>
                </c:pt>
                <c:pt idx="387">
                  <c:v>170651.45310000001</c:v>
                </c:pt>
                <c:pt idx="388">
                  <c:v>170651.45310000001</c:v>
                </c:pt>
                <c:pt idx="389">
                  <c:v>177884.26560000001</c:v>
                </c:pt>
                <c:pt idx="390">
                  <c:v>187678.20310000001</c:v>
                </c:pt>
                <c:pt idx="391">
                  <c:v>192594.2188</c:v>
                </c:pt>
                <c:pt idx="392">
                  <c:v>191463.0313</c:v>
                </c:pt>
                <c:pt idx="393">
                  <c:v>192594.2188</c:v>
                </c:pt>
                <c:pt idx="394">
                  <c:v>193548.4375</c:v>
                </c:pt>
                <c:pt idx="395">
                  <c:v>191982.85939999999</c:v>
                </c:pt>
                <c:pt idx="396">
                  <c:v>190845.07810000001</c:v>
                </c:pt>
                <c:pt idx="397">
                  <c:v>189422.6875</c:v>
                </c:pt>
                <c:pt idx="398">
                  <c:v>186903.375</c:v>
                </c:pt>
                <c:pt idx="399">
                  <c:v>183361.125</c:v>
                </c:pt>
                <c:pt idx="400">
                  <c:v>182508.3125</c:v>
                </c:pt>
                <c:pt idx="401">
                  <c:v>181125.35939999999</c:v>
                </c:pt>
                <c:pt idx="402">
                  <c:v>184261.0938</c:v>
                </c:pt>
                <c:pt idx="403">
                  <c:v>186171.6563</c:v>
                </c:pt>
                <c:pt idx="404">
                  <c:v>186744.1563</c:v>
                </c:pt>
                <c:pt idx="405">
                  <c:v>185700.75</c:v>
                </c:pt>
                <c:pt idx="406">
                  <c:v>179211.20310000001</c:v>
                </c:pt>
                <c:pt idx="407">
                  <c:v>176988.9063</c:v>
                </c:pt>
                <c:pt idx="408">
                  <c:v>176462.70310000001</c:v>
                </c:pt>
                <c:pt idx="409">
                  <c:v>172636.3125</c:v>
                </c:pt>
                <c:pt idx="410">
                  <c:v>172547.70310000001</c:v>
                </c:pt>
                <c:pt idx="411">
                  <c:v>172547.70310000001</c:v>
                </c:pt>
                <c:pt idx="412">
                  <c:v>176392.8125</c:v>
                </c:pt>
                <c:pt idx="413">
                  <c:v>182054.2188</c:v>
                </c:pt>
                <c:pt idx="414">
                  <c:v>189457.8438</c:v>
                </c:pt>
                <c:pt idx="415">
                  <c:v>189984.04689999999</c:v>
                </c:pt>
                <c:pt idx="416">
                  <c:v>190072.6563</c:v>
                </c:pt>
                <c:pt idx="417">
                  <c:v>190072.6563</c:v>
                </c:pt>
                <c:pt idx="418">
                  <c:v>189546.45310000001</c:v>
                </c:pt>
                <c:pt idx="419">
                  <c:v>190373.4063</c:v>
                </c:pt>
                <c:pt idx="420">
                  <c:v>190284.79689999999</c:v>
                </c:pt>
                <c:pt idx="421">
                  <c:v>189153.5938</c:v>
                </c:pt>
                <c:pt idx="422">
                  <c:v>184556.60939999999</c:v>
                </c:pt>
                <c:pt idx="423">
                  <c:v>185432.35939999999</c:v>
                </c:pt>
                <c:pt idx="424">
                  <c:v>186004.85939999999</c:v>
                </c:pt>
                <c:pt idx="425">
                  <c:v>186004.85939999999</c:v>
                </c:pt>
                <c:pt idx="426">
                  <c:v>191883.82810000001</c:v>
                </c:pt>
                <c:pt idx="427">
                  <c:v>190235.7188</c:v>
                </c:pt>
                <c:pt idx="428">
                  <c:v>190191.0625</c:v>
                </c:pt>
                <c:pt idx="429">
                  <c:v>186728.57810000001</c:v>
                </c:pt>
                <c:pt idx="430">
                  <c:v>183555.4688</c:v>
                </c:pt>
                <c:pt idx="431">
                  <c:v>181714.64060000001</c:v>
                </c:pt>
                <c:pt idx="432">
                  <c:v>182656.04689999999</c:v>
                </c:pt>
                <c:pt idx="433">
                  <c:v>180315.54689999999</c:v>
                </c:pt>
                <c:pt idx="434">
                  <c:v>181339.79689999999</c:v>
                </c:pt>
                <c:pt idx="435">
                  <c:v>181912.29689999999</c:v>
                </c:pt>
                <c:pt idx="436">
                  <c:v>186914.92189999999</c:v>
                </c:pt>
                <c:pt idx="437">
                  <c:v>195621</c:v>
                </c:pt>
                <c:pt idx="438">
                  <c:v>205030.64060000001</c:v>
                </c:pt>
                <c:pt idx="439">
                  <c:v>206253.60939999999</c:v>
                </c:pt>
                <c:pt idx="440">
                  <c:v>206253.60939999999</c:v>
                </c:pt>
                <c:pt idx="441">
                  <c:v>206779.8125</c:v>
                </c:pt>
                <c:pt idx="442">
                  <c:v>206253.60939999999</c:v>
                </c:pt>
                <c:pt idx="443">
                  <c:v>205913.875</c:v>
                </c:pt>
                <c:pt idx="444">
                  <c:v>205913.875</c:v>
                </c:pt>
                <c:pt idx="445">
                  <c:v>208586.7188</c:v>
                </c:pt>
                <c:pt idx="446">
                  <c:v>207298.51560000001</c:v>
                </c:pt>
                <c:pt idx="447">
                  <c:v>207298.51560000001</c:v>
                </c:pt>
                <c:pt idx="448">
                  <c:v>206726.10939999999</c:v>
                </c:pt>
                <c:pt idx="449">
                  <c:v>207731.5938</c:v>
                </c:pt>
                <c:pt idx="450">
                  <c:v>207798.5</c:v>
                </c:pt>
                <c:pt idx="451">
                  <c:v>207203.75</c:v>
                </c:pt>
                <c:pt idx="452">
                  <c:v>208447.29689999999</c:v>
                </c:pt>
                <c:pt idx="453">
                  <c:v>204466.60939999999</c:v>
                </c:pt>
                <c:pt idx="454">
                  <c:v>201979</c:v>
                </c:pt>
                <c:pt idx="455">
                  <c:v>190324.875</c:v>
                </c:pt>
                <c:pt idx="456">
                  <c:v>186899.3125</c:v>
                </c:pt>
                <c:pt idx="457">
                  <c:v>186987.9063</c:v>
                </c:pt>
                <c:pt idx="458">
                  <c:v>190309.9063</c:v>
                </c:pt>
                <c:pt idx="459">
                  <c:v>191447.2188</c:v>
                </c:pt>
                <c:pt idx="460">
                  <c:v>194961.5625</c:v>
                </c:pt>
                <c:pt idx="461">
                  <c:v>203677</c:v>
                </c:pt>
                <c:pt idx="462">
                  <c:v>211022.75</c:v>
                </c:pt>
                <c:pt idx="463">
                  <c:v>212406.9063</c:v>
                </c:pt>
                <c:pt idx="464">
                  <c:v>214171.60939999999</c:v>
                </c:pt>
                <c:pt idx="465">
                  <c:v>214203.875</c:v>
                </c:pt>
                <c:pt idx="466">
                  <c:v>214120.17189999999</c:v>
                </c:pt>
                <c:pt idx="467">
                  <c:v>211913.10939999999</c:v>
                </c:pt>
                <c:pt idx="468">
                  <c:v>207267.64060000001</c:v>
                </c:pt>
                <c:pt idx="469">
                  <c:v>203813.6875</c:v>
                </c:pt>
                <c:pt idx="470">
                  <c:v>202142.7188</c:v>
                </c:pt>
                <c:pt idx="471">
                  <c:v>198695.20310000001</c:v>
                </c:pt>
                <c:pt idx="472">
                  <c:v>198311.6563</c:v>
                </c:pt>
                <c:pt idx="473">
                  <c:v>199682.375</c:v>
                </c:pt>
                <c:pt idx="474">
                  <c:v>199749.9375</c:v>
                </c:pt>
                <c:pt idx="475">
                  <c:v>199241.375</c:v>
                </c:pt>
                <c:pt idx="476">
                  <c:v>198108.3125</c:v>
                </c:pt>
                <c:pt idx="477">
                  <c:v>194297.32810000001</c:v>
                </c:pt>
                <c:pt idx="478">
                  <c:v>192477.64060000001</c:v>
                </c:pt>
                <c:pt idx="479">
                  <c:v>186616.875</c:v>
                </c:pt>
                <c:pt idx="480">
                  <c:v>184211.85939999999</c:v>
                </c:pt>
                <c:pt idx="481">
                  <c:v>185879.375</c:v>
                </c:pt>
                <c:pt idx="482">
                  <c:v>186249.67189999999</c:v>
                </c:pt>
                <c:pt idx="483">
                  <c:v>183194.67189999999</c:v>
                </c:pt>
                <c:pt idx="484">
                  <c:v>186249.67189999999</c:v>
                </c:pt>
                <c:pt idx="485">
                  <c:v>190846.25</c:v>
                </c:pt>
                <c:pt idx="486">
                  <c:v>196249.57810000001</c:v>
                </c:pt>
                <c:pt idx="487">
                  <c:v>197385.57810000001</c:v>
                </c:pt>
                <c:pt idx="488">
                  <c:v>197990.98439999999</c:v>
                </c:pt>
                <c:pt idx="489">
                  <c:v>195525.7188</c:v>
                </c:pt>
                <c:pt idx="490">
                  <c:v>195492.8125</c:v>
                </c:pt>
                <c:pt idx="491">
                  <c:v>195525.7188</c:v>
                </c:pt>
                <c:pt idx="492">
                  <c:v>195492.8125</c:v>
                </c:pt>
                <c:pt idx="493">
                  <c:v>192926.0313</c:v>
                </c:pt>
                <c:pt idx="494">
                  <c:v>191897.0938</c:v>
                </c:pt>
                <c:pt idx="495">
                  <c:v>191038.6563</c:v>
                </c:pt>
                <c:pt idx="496">
                  <c:v>189991.26560000001</c:v>
                </c:pt>
                <c:pt idx="497">
                  <c:v>189415.0938</c:v>
                </c:pt>
                <c:pt idx="498">
                  <c:v>193180.4063</c:v>
                </c:pt>
                <c:pt idx="499">
                  <c:v>193172.625</c:v>
                </c:pt>
                <c:pt idx="500">
                  <c:v>194069.8438</c:v>
                </c:pt>
                <c:pt idx="501">
                  <c:v>193498.98439999999</c:v>
                </c:pt>
                <c:pt idx="502">
                  <c:v>189201.9375</c:v>
                </c:pt>
                <c:pt idx="503">
                  <c:v>179969.48439999999</c:v>
                </c:pt>
                <c:pt idx="504">
                  <c:v>178855.67189999999</c:v>
                </c:pt>
                <c:pt idx="505">
                  <c:v>172444.29689999999</c:v>
                </c:pt>
                <c:pt idx="506">
                  <c:v>169766.29689999999</c:v>
                </c:pt>
                <c:pt idx="507">
                  <c:v>172494.89060000001</c:v>
                </c:pt>
                <c:pt idx="508">
                  <c:v>173045.85939999999</c:v>
                </c:pt>
                <c:pt idx="509">
                  <c:v>179250.04689999999</c:v>
                </c:pt>
                <c:pt idx="510">
                  <c:v>199901.45310000001</c:v>
                </c:pt>
                <c:pt idx="511">
                  <c:v>207488.0938</c:v>
                </c:pt>
                <c:pt idx="512">
                  <c:v>211059.29689999999</c:v>
                </c:pt>
                <c:pt idx="513">
                  <c:v>212443.95310000001</c:v>
                </c:pt>
                <c:pt idx="514">
                  <c:v>213577.51560000001</c:v>
                </c:pt>
                <c:pt idx="515">
                  <c:v>215286.0313</c:v>
                </c:pt>
                <c:pt idx="516">
                  <c:v>219397.4688</c:v>
                </c:pt>
                <c:pt idx="517">
                  <c:v>219903.6875</c:v>
                </c:pt>
                <c:pt idx="518">
                  <c:v>224025.04689999999</c:v>
                </c:pt>
                <c:pt idx="519">
                  <c:v>225021.9688</c:v>
                </c:pt>
                <c:pt idx="520">
                  <c:v>221706.57810000001</c:v>
                </c:pt>
                <c:pt idx="521">
                  <c:v>221779.29689999999</c:v>
                </c:pt>
                <c:pt idx="522">
                  <c:v>222310.7813</c:v>
                </c:pt>
                <c:pt idx="523">
                  <c:v>222853.17189999999</c:v>
                </c:pt>
                <c:pt idx="524">
                  <c:v>222277.76560000001</c:v>
                </c:pt>
                <c:pt idx="525">
                  <c:v>223247.4375</c:v>
                </c:pt>
                <c:pt idx="526">
                  <c:v>220888.01560000001</c:v>
                </c:pt>
                <c:pt idx="527">
                  <c:v>213285.375</c:v>
                </c:pt>
                <c:pt idx="528">
                  <c:v>212147.39060000001</c:v>
                </c:pt>
                <c:pt idx="529">
                  <c:v>211504.29689999999</c:v>
                </c:pt>
                <c:pt idx="530">
                  <c:v>213214.73439999999</c:v>
                </c:pt>
                <c:pt idx="531">
                  <c:v>216792.76560000001</c:v>
                </c:pt>
                <c:pt idx="532">
                  <c:v>216051.2188</c:v>
                </c:pt>
                <c:pt idx="533">
                  <c:v>223601.875</c:v>
                </c:pt>
                <c:pt idx="534">
                  <c:v>225018.20310000001</c:v>
                </c:pt>
                <c:pt idx="535">
                  <c:v>229552.875</c:v>
                </c:pt>
                <c:pt idx="536">
                  <c:v>230386.14060000001</c:v>
                </c:pt>
                <c:pt idx="537">
                  <c:v>232046.5313</c:v>
                </c:pt>
                <c:pt idx="538">
                  <c:v>227301.67189999999</c:v>
                </c:pt>
                <c:pt idx="539">
                  <c:v>224611.75</c:v>
                </c:pt>
                <c:pt idx="540">
                  <c:v>224005.42189999999</c:v>
                </c:pt>
                <c:pt idx="541">
                  <c:v>222458.625</c:v>
                </c:pt>
                <c:pt idx="542">
                  <c:v>222928.5625</c:v>
                </c:pt>
                <c:pt idx="543">
                  <c:v>222778.67189999999</c:v>
                </c:pt>
                <c:pt idx="544">
                  <c:v>222778.67189999999</c:v>
                </c:pt>
                <c:pt idx="545">
                  <c:v>222147.4063</c:v>
                </c:pt>
                <c:pt idx="546">
                  <c:v>227684.95310000001</c:v>
                </c:pt>
                <c:pt idx="547">
                  <c:v>228654.625</c:v>
                </c:pt>
                <c:pt idx="548">
                  <c:v>225200.67189999999</c:v>
                </c:pt>
                <c:pt idx="549">
                  <c:v>225317.54689999999</c:v>
                </c:pt>
                <c:pt idx="550">
                  <c:v>222693.0938</c:v>
                </c:pt>
                <c:pt idx="551">
                  <c:v>211189.23439999999</c:v>
                </c:pt>
                <c:pt idx="552">
                  <c:v>210051.23439999999</c:v>
                </c:pt>
                <c:pt idx="553">
                  <c:v>207987.2813</c:v>
                </c:pt>
                <c:pt idx="554">
                  <c:v>207987.2813</c:v>
                </c:pt>
                <c:pt idx="555">
                  <c:v>209124.57810000001</c:v>
                </c:pt>
                <c:pt idx="556">
                  <c:v>212865.48439999999</c:v>
                </c:pt>
                <c:pt idx="557">
                  <c:v>217390.25</c:v>
                </c:pt>
                <c:pt idx="558">
                  <c:v>224204.10939999999</c:v>
                </c:pt>
                <c:pt idx="559">
                  <c:v>228167.64060000001</c:v>
                </c:pt>
                <c:pt idx="560">
                  <c:v>229023.3125</c:v>
                </c:pt>
                <c:pt idx="561">
                  <c:v>229140.1875</c:v>
                </c:pt>
                <c:pt idx="562">
                  <c:v>226557.9688</c:v>
                </c:pt>
                <c:pt idx="563">
                  <c:v>225164.75</c:v>
                </c:pt>
                <c:pt idx="564">
                  <c:v>216906</c:v>
                </c:pt>
                <c:pt idx="565">
                  <c:v>204197.3438</c:v>
                </c:pt>
                <c:pt idx="566">
                  <c:v>202558.6875</c:v>
                </c:pt>
                <c:pt idx="567">
                  <c:v>202621</c:v>
                </c:pt>
                <c:pt idx="568">
                  <c:v>203931.4063</c:v>
                </c:pt>
                <c:pt idx="569">
                  <c:v>203284.0938</c:v>
                </c:pt>
                <c:pt idx="570">
                  <c:v>204597.5</c:v>
                </c:pt>
                <c:pt idx="571">
                  <c:v>204597.5</c:v>
                </c:pt>
                <c:pt idx="572">
                  <c:v>205903.375</c:v>
                </c:pt>
                <c:pt idx="573">
                  <c:v>205903.375</c:v>
                </c:pt>
                <c:pt idx="574">
                  <c:v>205814.75</c:v>
                </c:pt>
                <c:pt idx="575">
                  <c:v>192830.9063</c:v>
                </c:pt>
                <c:pt idx="576">
                  <c:v>187961.26560000001</c:v>
                </c:pt>
                <c:pt idx="577">
                  <c:v>183485.125</c:v>
                </c:pt>
                <c:pt idx="578">
                  <c:v>182237.0313</c:v>
                </c:pt>
                <c:pt idx="579">
                  <c:v>182353.92189999999</c:v>
                </c:pt>
                <c:pt idx="580">
                  <c:v>184439.23439999999</c:v>
                </c:pt>
                <c:pt idx="581">
                  <c:v>189801.73439999999</c:v>
                </c:pt>
                <c:pt idx="582">
                  <c:v>199029.2188</c:v>
                </c:pt>
                <c:pt idx="583">
                  <c:v>203583.92189999999</c:v>
                </c:pt>
                <c:pt idx="584">
                  <c:v>203583.92189999999</c:v>
                </c:pt>
                <c:pt idx="585">
                  <c:v>203583.92189999999</c:v>
                </c:pt>
                <c:pt idx="586">
                  <c:v>203467.0313</c:v>
                </c:pt>
                <c:pt idx="587">
                  <c:v>203350.1563</c:v>
                </c:pt>
                <c:pt idx="588">
                  <c:v>201245</c:v>
                </c:pt>
                <c:pt idx="589">
                  <c:v>198405.3125</c:v>
                </c:pt>
                <c:pt idx="590">
                  <c:v>199541.3125</c:v>
                </c:pt>
                <c:pt idx="591">
                  <c:v>198288.4375</c:v>
                </c:pt>
                <c:pt idx="592">
                  <c:v>198405.3125</c:v>
                </c:pt>
                <c:pt idx="593">
                  <c:v>198493.92189999999</c:v>
                </c:pt>
                <c:pt idx="594">
                  <c:v>199625.10939999999</c:v>
                </c:pt>
                <c:pt idx="595">
                  <c:v>200858.01560000001</c:v>
                </c:pt>
                <c:pt idx="596">
                  <c:v>200805.76560000001</c:v>
                </c:pt>
                <c:pt idx="597">
                  <c:v>199473.9063</c:v>
                </c:pt>
                <c:pt idx="598">
                  <c:v>196469.7813</c:v>
                </c:pt>
                <c:pt idx="599">
                  <c:v>191301.54689999999</c:v>
                </c:pt>
                <c:pt idx="600">
                  <c:v>190170.3438</c:v>
                </c:pt>
                <c:pt idx="601">
                  <c:v>190170.3438</c:v>
                </c:pt>
                <c:pt idx="602">
                  <c:v>190170.3438</c:v>
                </c:pt>
                <c:pt idx="603">
                  <c:v>190170.3438</c:v>
                </c:pt>
                <c:pt idx="604">
                  <c:v>190170.3438</c:v>
                </c:pt>
                <c:pt idx="605">
                  <c:v>197692.82810000001</c:v>
                </c:pt>
                <c:pt idx="606">
                  <c:v>205275.8125</c:v>
                </c:pt>
                <c:pt idx="607">
                  <c:v>207179.9375</c:v>
                </c:pt>
                <c:pt idx="608">
                  <c:v>206829.5</c:v>
                </c:pt>
                <c:pt idx="609">
                  <c:v>206829.5</c:v>
                </c:pt>
                <c:pt idx="610">
                  <c:v>206489.8125</c:v>
                </c:pt>
                <c:pt idx="611">
                  <c:v>204227.4688</c:v>
                </c:pt>
                <c:pt idx="612">
                  <c:v>204060.0625</c:v>
                </c:pt>
                <c:pt idx="613">
                  <c:v>202926.9688</c:v>
                </c:pt>
                <c:pt idx="614">
                  <c:v>202354.4688</c:v>
                </c:pt>
                <c:pt idx="615">
                  <c:v>202368.8438</c:v>
                </c:pt>
                <c:pt idx="616">
                  <c:v>202032.26560000001</c:v>
                </c:pt>
                <c:pt idx="617">
                  <c:v>202120.875</c:v>
                </c:pt>
                <c:pt idx="618">
                  <c:v>202187.7813</c:v>
                </c:pt>
                <c:pt idx="619">
                  <c:v>202232.4375</c:v>
                </c:pt>
                <c:pt idx="620">
                  <c:v>202165.5313</c:v>
                </c:pt>
                <c:pt idx="621">
                  <c:v>200988.3125</c:v>
                </c:pt>
                <c:pt idx="622">
                  <c:v>199524.25</c:v>
                </c:pt>
                <c:pt idx="623">
                  <c:v>189955.54689999999</c:v>
                </c:pt>
                <c:pt idx="624">
                  <c:v>187437.70310000001</c:v>
                </c:pt>
                <c:pt idx="625">
                  <c:v>181541.9375</c:v>
                </c:pt>
                <c:pt idx="626">
                  <c:v>181541.9375</c:v>
                </c:pt>
                <c:pt idx="627">
                  <c:v>182679.25</c:v>
                </c:pt>
                <c:pt idx="628">
                  <c:v>185735.4375</c:v>
                </c:pt>
                <c:pt idx="629">
                  <c:v>198169.0938</c:v>
                </c:pt>
                <c:pt idx="630">
                  <c:v>205252.79689999999</c:v>
                </c:pt>
                <c:pt idx="631">
                  <c:v>208588.75</c:v>
                </c:pt>
                <c:pt idx="632">
                  <c:v>207516.5625</c:v>
                </c:pt>
                <c:pt idx="633">
                  <c:v>208636.5625</c:v>
                </c:pt>
                <c:pt idx="634">
                  <c:v>208064.0625</c:v>
                </c:pt>
                <c:pt idx="635">
                  <c:v>207959.89060000001</c:v>
                </c:pt>
                <c:pt idx="636">
                  <c:v>205963.14060000001</c:v>
                </c:pt>
                <c:pt idx="637">
                  <c:v>204420.0938</c:v>
                </c:pt>
                <c:pt idx="638">
                  <c:v>203050.3438</c:v>
                </c:pt>
                <c:pt idx="639">
                  <c:v>198924.4063</c:v>
                </c:pt>
                <c:pt idx="640">
                  <c:v>198924.4063</c:v>
                </c:pt>
                <c:pt idx="641">
                  <c:v>199013</c:v>
                </c:pt>
                <c:pt idx="642">
                  <c:v>199013</c:v>
                </c:pt>
                <c:pt idx="643">
                  <c:v>200332.7813</c:v>
                </c:pt>
                <c:pt idx="644">
                  <c:v>198494.0313</c:v>
                </c:pt>
                <c:pt idx="645">
                  <c:v>198566.25</c:v>
                </c:pt>
                <c:pt idx="646">
                  <c:v>192809.98439999999</c:v>
                </c:pt>
                <c:pt idx="647">
                  <c:v>172065.1563</c:v>
                </c:pt>
                <c:pt idx="648">
                  <c:v>170308.4375</c:v>
                </c:pt>
                <c:pt idx="649">
                  <c:v>156815.6875</c:v>
                </c:pt>
                <c:pt idx="650">
                  <c:v>146976.98439999999</c:v>
                </c:pt>
                <c:pt idx="651">
                  <c:v>145064.70310000001</c:v>
                </c:pt>
                <c:pt idx="652">
                  <c:v>148116.5625</c:v>
                </c:pt>
                <c:pt idx="653">
                  <c:v>161767.6875</c:v>
                </c:pt>
                <c:pt idx="654">
                  <c:v>176917.48439999999</c:v>
                </c:pt>
                <c:pt idx="655">
                  <c:v>191536.0938</c:v>
                </c:pt>
                <c:pt idx="656">
                  <c:v>191227.45310000001</c:v>
                </c:pt>
                <c:pt idx="657">
                  <c:v>188379.82810000001</c:v>
                </c:pt>
                <c:pt idx="658">
                  <c:v>188262.95310000001</c:v>
                </c:pt>
                <c:pt idx="659">
                  <c:v>187601.8438</c:v>
                </c:pt>
                <c:pt idx="660">
                  <c:v>186530.4063</c:v>
                </c:pt>
                <c:pt idx="661">
                  <c:v>186298.4063</c:v>
                </c:pt>
                <c:pt idx="662">
                  <c:v>186165.6563</c:v>
                </c:pt>
                <c:pt idx="663">
                  <c:v>183821.70310000001</c:v>
                </c:pt>
                <c:pt idx="664">
                  <c:v>183772.6563</c:v>
                </c:pt>
                <c:pt idx="665">
                  <c:v>183774.4375</c:v>
                </c:pt>
                <c:pt idx="666">
                  <c:v>184910.4375</c:v>
                </c:pt>
                <c:pt idx="667">
                  <c:v>185140.07810000001</c:v>
                </c:pt>
                <c:pt idx="668">
                  <c:v>183119.07810000001</c:v>
                </c:pt>
                <c:pt idx="669">
                  <c:v>180152.3125</c:v>
                </c:pt>
                <c:pt idx="670">
                  <c:v>170245.5938</c:v>
                </c:pt>
                <c:pt idx="671">
                  <c:v>153252.32810000001</c:v>
                </c:pt>
                <c:pt idx="672">
                  <c:v>144265.48439999999</c:v>
                </c:pt>
                <c:pt idx="673">
                  <c:v>144414.8438</c:v>
                </c:pt>
                <c:pt idx="674">
                  <c:v>150284.45310000001</c:v>
                </c:pt>
                <c:pt idx="675">
                  <c:v>150857.5938</c:v>
                </c:pt>
                <c:pt idx="676">
                  <c:v>153325.625</c:v>
                </c:pt>
                <c:pt idx="677">
                  <c:v>165007.70310000001</c:v>
                </c:pt>
                <c:pt idx="678">
                  <c:v>170881.60939999999</c:v>
                </c:pt>
                <c:pt idx="679">
                  <c:v>173069.32810000001</c:v>
                </c:pt>
                <c:pt idx="680">
                  <c:v>172169</c:v>
                </c:pt>
                <c:pt idx="681">
                  <c:v>174437.98439999999</c:v>
                </c:pt>
                <c:pt idx="682">
                  <c:v>180664.3125</c:v>
                </c:pt>
                <c:pt idx="683">
                  <c:v>176959.0938</c:v>
                </c:pt>
                <c:pt idx="684">
                  <c:v>178716.7188</c:v>
                </c:pt>
                <c:pt idx="685">
                  <c:v>180081.67189999999</c:v>
                </c:pt>
                <c:pt idx="686">
                  <c:v>178593.51560000001</c:v>
                </c:pt>
                <c:pt idx="687">
                  <c:v>177714.79689999999</c:v>
                </c:pt>
                <c:pt idx="688">
                  <c:v>179439.5313</c:v>
                </c:pt>
                <c:pt idx="689">
                  <c:v>179523.23439999999</c:v>
                </c:pt>
                <c:pt idx="690">
                  <c:v>179523.23439999999</c:v>
                </c:pt>
                <c:pt idx="691">
                  <c:v>178456.5625</c:v>
                </c:pt>
                <c:pt idx="692">
                  <c:v>177829.2188</c:v>
                </c:pt>
                <c:pt idx="693">
                  <c:v>179184.4688</c:v>
                </c:pt>
                <c:pt idx="694">
                  <c:v>174281.20310000001</c:v>
                </c:pt>
                <c:pt idx="695">
                  <c:v>164755.29689999999</c:v>
                </c:pt>
                <c:pt idx="696">
                  <c:v>161833.04689999999</c:v>
                </c:pt>
                <c:pt idx="697">
                  <c:v>164072.64060000001</c:v>
                </c:pt>
                <c:pt idx="698">
                  <c:v>167161.3438</c:v>
                </c:pt>
                <c:pt idx="699">
                  <c:v>168532.4063</c:v>
                </c:pt>
                <c:pt idx="700">
                  <c:v>175909.25</c:v>
                </c:pt>
                <c:pt idx="701">
                  <c:v>184307.76560000001</c:v>
                </c:pt>
                <c:pt idx="702">
                  <c:v>190679</c:v>
                </c:pt>
                <c:pt idx="703">
                  <c:v>194943.57810000001</c:v>
                </c:pt>
                <c:pt idx="704">
                  <c:v>193877.73439999999</c:v>
                </c:pt>
                <c:pt idx="705">
                  <c:v>193452.20310000001</c:v>
                </c:pt>
                <c:pt idx="706">
                  <c:v>192809.125</c:v>
                </c:pt>
                <c:pt idx="707">
                  <c:v>192581.04689999999</c:v>
                </c:pt>
                <c:pt idx="708">
                  <c:v>192329.9063</c:v>
                </c:pt>
                <c:pt idx="709">
                  <c:v>189152.20310000001</c:v>
                </c:pt>
                <c:pt idx="710">
                  <c:v>189152.20310000001</c:v>
                </c:pt>
                <c:pt idx="711">
                  <c:v>189152.20310000001</c:v>
                </c:pt>
                <c:pt idx="712">
                  <c:v>187441.92189999999</c:v>
                </c:pt>
                <c:pt idx="713">
                  <c:v>187968.10939999999</c:v>
                </c:pt>
                <c:pt idx="714">
                  <c:v>189339.6563</c:v>
                </c:pt>
                <c:pt idx="715">
                  <c:v>191110.26560000001</c:v>
                </c:pt>
                <c:pt idx="716">
                  <c:v>187400.2813</c:v>
                </c:pt>
                <c:pt idx="717">
                  <c:v>187222.875</c:v>
                </c:pt>
                <c:pt idx="718">
                  <c:v>186451.60939999999</c:v>
                </c:pt>
                <c:pt idx="719">
                  <c:v>179472.29689999999</c:v>
                </c:pt>
                <c:pt idx="720">
                  <c:v>171574.07810000001</c:v>
                </c:pt>
                <c:pt idx="721">
                  <c:v>172274.2813</c:v>
                </c:pt>
                <c:pt idx="722">
                  <c:v>172185.67189999999</c:v>
                </c:pt>
                <c:pt idx="723">
                  <c:v>172185.67189999999</c:v>
                </c:pt>
                <c:pt idx="724">
                  <c:v>169130.67189999999</c:v>
                </c:pt>
                <c:pt idx="725">
                  <c:v>171929.7188</c:v>
                </c:pt>
                <c:pt idx="726">
                  <c:v>185916</c:v>
                </c:pt>
                <c:pt idx="727">
                  <c:v>186857.4063</c:v>
                </c:pt>
                <c:pt idx="728">
                  <c:v>186623.6563</c:v>
                </c:pt>
                <c:pt idx="729">
                  <c:v>187032.48439999999</c:v>
                </c:pt>
                <c:pt idx="730">
                  <c:v>186665.98439999999</c:v>
                </c:pt>
                <c:pt idx="731">
                  <c:v>188825.5</c:v>
                </c:pt>
                <c:pt idx="732">
                  <c:v>188825.5</c:v>
                </c:pt>
                <c:pt idx="733">
                  <c:v>188650.42189999999</c:v>
                </c:pt>
                <c:pt idx="734">
                  <c:v>188077.92189999999</c:v>
                </c:pt>
                <c:pt idx="735">
                  <c:v>186941.92189999999</c:v>
                </c:pt>
                <c:pt idx="736">
                  <c:v>186407.125</c:v>
                </c:pt>
                <c:pt idx="737">
                  <c:v>185978.14060000001</c:v>
                </c:pt>
                <c:pt idx="738">
                  <c:v>185978.14060000001</c:v>
                </c:pt>
                <c:pt idx="739">
                  <c:v>185978.14060000001</c:v>
                </c:pt>
                <c:pt idx="740">
                  <c:v>185978.14060000001</c:v>
                </c:pt>
                <c:pt idx="741">
                  <c:v>185810.7188</c:v>
                </c:pt>
                <c:pt idx="742">
                  <c:v>185810.7188</c:v>
                </c:pt>
                <c:pt idx="743">
                  <c:v>179062.73439999999</c:v>
                </c:pt>
                <c:pt idx="744">
                  <c:v>163406.9375</c:v>
                </c:pt>
                <c:pt idx="745">
                  <c:v>159216.23439999999</c:v>
                </c:pt>
                <c:pt idx="746">
                  <c:v>156072.625</c:v>
                </c:pt>
                <c:pt idx="747">
                  <c:v>158527.0313</c:v>
                </c:pt>
                <c:pt idx="748">
                  <c:v>161582.0313</c:v>
                </c:pt>
                <c:pt idx="749">
                  <c:v>163858.01560000001</c:v>
                </c:pt>
                <c:pt idx="750">
                  <c:v>165890.48439999999</c:v>
                </c:pt>
                <c:pt idx="751">
                  <c:v>172485.9063</c:v>
                </c:pt>
                <c:pt idx="752">
                  <c:v>178769.23439999999</c:v>
                </c:pt>
                <c:pt idx="753">
                  <c:v>178769.23439999999</c:v>
                </c:pt>
                <c:pt idx="754">
                  <c:v>183640.0313</c:v>
                </c:pt>
                <c:pt idx="755">
                  <c:v>183551.42189999999</c:v>
                </c:pt>
                <c:pt idx="756">
                  <c:v>183551.42189999999</c:v>
                </c:pt>
                <c:pt idx="757">
                  <c:v>184740.42189999999</c:v>
                </c:pt>
                <c:pt idx="758">
                  <c:v>193426.64060000001</c:v>
                </c:pt>
                <c:pt idx="759">
                  <c:v>191503.2813</c:v>
                </c:pt>
                <c:pt idx="760">
                  <c:v>189253.2813</c:v>
                </c:pt>
                <c:pt idx="761">
                  <c:v>191144.5313</c:v>
                </c:pt>
                <c:pt idx="762">
                  <c:v>191144.5313</c:v>
                </c:pt>
                <c:pt idx="763">
                  <c:v>190912.92189999999</c:v>
                </c:pt>
                <c:pt idx="764">
                  <c:v>190912.92189999999</c:v>
                </c:pt>
                <c:pt idx="765">
                  <c:v>193574.01560000001</c:v>
                </c:pt>
                <c:pt idx="766">
                  <c:v>191322.7813</c:v>
                </c:pt>
                <c:pt idx="767">
                  <c:v>188876.82810000001</c:v>
                </c:pt>
                <c:pt idx="768">
                  <c:v>190695.5313</c:v>
                </c:pt>
                <c:pt idx="769">
                  <c:v>198392.07810000001</c:v>
                </c:pt>
                <c:pt idx="770">
                  <c:v>206020.92189999999</c:v>
                </c:pt>
                <c:pt idx="771">
                  <c:v>211920.92189999999</c:v>
                </c:pt>
                <c:pt idx="772">
                  <c:v>221081.9688</c:v>
                </c:pt>
                <c:pt idx="773">
                  <c:v>225758.6563</c:v>
                </c:pt>
                <c:pt idx="774">
                  <c:v>233345.5313</c:v>
                </c:pt>
                <c:pt idx="775">
                  <c:v>240124.875</c:v>
                </c:pt>
                <c:pt idx="776">
                  <c:v>237687.5313</c:v>
                </c:pt>
                <c:pt idx="777">
                  <c:v>233763.67189999999</c:v>
                </c:pt>
                <c:pt idx="778">
                  <c:v>233533.6875</c:v>
                </c:pt>
                <c:pt idx="779">
                  <c:v>234597.79689999999</c:v>
                </c:pt>
                <c:pt idx="780">
                  <c:v>231899.76560000001</c:v>
                </c:pt>
                <c:pt idx="781">
                  <c:v>228325.9063</c:v>
                </c:pt>
                <c:pt idx="782">
                  <c:v>227847.5313</c:v>
                </c:pt>
                <c:pt idx="783">
                  <c:v>227956.4688</c:v>
                </c:pt>
                <c:pt idx="784">
                  <c:v>226920.4375</c:v>
                </c:pt>
                <c:pt idx="785">
                  <c:v>226920.4375</c:v>
                </c:pt>
                <c:pt idx="786">
                  <c:v>226920.4375</c:v>
                </c:pt>
                <c:pt idx="787">
                  <c:v>225750.4375</c:v>
                </c:pt>
                <c:pt idx="788">
                  <c:v>226572.9688</c:v>
                </c:pt>
                <c:pt idx="789">
                  <c:v>229054.5625</c:v>
                </c:pt>
                <c:pt idx="790">
                  <c:v>221982.0625</c:v>
                </c:pt>
                <c:pt idx="791">
                  <c:v>214987.29689999999</c:v>
                </c:pt>
                <c:pt idx="792">
                  <c:v>213856.0938</c:v>
                </c:pt>
                <c:pt idx="793">
                  <c:v>210946.5</c:v>
                </c:pt>
                <c:pt idx="794">
                  <c:v>211496.32810000001</c:v>
                </c:pt>
                <c:pt idx="795">
                  <c:v>216016.8438</c:v>
                </c:pt>
                <c:pt idx="796">
                  <c:v>218045.67189999999</c:v>
                </c:pt>
                <c:pt idx="797">
                  <c:v>222715.9688</c:v>
                </c:pt>
                <c:pt idx="798">
                  <c:v>233230.4375</c:v>
                </c:pt>
                <c:pt idx="799">
                  <c:v>234462.5938</c:v>
                </c:pt>
                <c:pt idx="800">
                  <c:v>233672.3438</c:v>
                </c:pt>
                <c:pt idx="801">
                  <c:v>231903.25</c:v>
                </c:pt>
                <c:pt idx="802">
                  <c:v>232117.1563</c:v>
                </c:pt>
                <c:pt idx="803">
                  <c:v>225445.25</c:v>
                </c:pt>
                <c:pt idx="804">
                  <c:v>220887.6875</c:v>
                </c:pt>
                <c:pt idx="805">
                  <c:v>219436.60939999999</c:v>
                </c:pt>
                <c:pt idx="806">
                  <c:v>220236.48439999999</c:v>
                </c:pt>
                <c:pt idx="807">
                  <c:v>217889.6875</c:v>
                </c:pt>
                <c:pt idx="808">
                  <c:v>214015.54689999999</c:v>
                </c:pt>
                <c:pt idx="809">
                  <c:v>214015.54689999999</c:v>
                </c:pt>
                <c:pt idx="810">
                  <c:v>214015.54689999999</c:v>
                </c:pt>
                <c:pt idx="811">
                  <c:v>214885.26560000001</c:v>
                </c:pt>
                <c:pt idx="812">
                  <c:v>213465.0938</c:v>
                </c:pt>
                <c:pt idx="813">
                  <c:v>212104.25</c:v>
                </c:pt>
                <c:pt idx="814">
                  <c:v>204596.3125</c:v>
                </c:pt>
                <c:pt idx="815">
                  <c:v>196020.4688</c:v>
                </c:pt>
                <c:pt idx="816">
                  <c:v>187285.95310000001</c:v>
                </c:pt>
                <c:pt idx="817">
                  <c:v>180545.1875</c:v>
                </c:pt>
                <c:pt idx="818">
                  <c:v>182795.1875</c:v>
                </c:pt>
                <c:pt idx="819">
                  <c:v>183210.76560000001</c:v>
                </c:pt>
                <c:pt idx="820">
                  <c:v>183528.14060000001</c:v>
                </c:pt>
                <c:pt idx="821">
                  <c:v>196538.95310000001</c:v>
                </c:pt>
                <c:pt idx="822">
                  <c:v>209924.2813</c:v>
                </c:pt>
                <c:pt idx="823">
                  <c:v>214237.73439999999</c:v>
                </c:pt>
                <c:pt idx="824">
                  <c:v>213393</c:v>
                </c:pt>
                <c:pt idx="825">
                  <c:v>212856.89060000001</c:v>
                </c:pt>
                <c:pt idx="826">
                  <c:v>210584.76560000001</c:v>
                </c:pt>
                <c:pt idx="827">
                  <c:v>209959.3125</c:v>
                </c:pt>
                <c:pt idx="828">
                  <c:v>209239.4375</c:v>
                </c:pt>
                <c:pt idx="829">
                  <c:v>209803.8438</c:v>
                </c:pt>
                <c:pt idx="830">
                  <c:v>201972.57810000001</c:v>
                </c:pt>
                <c:pt idx="831">
                  <c:v>203515.14060000001</c:v>
                </c:pt>
                <c:pt idx="832">
                  <c:v>198933.70310000001</c:v>
                </c:pt>
                <c:pt idx="833">
                  <c:v>199022.3125</c:v>
                </c:pt>
                <c:pt idx="834">
                  <c:v>199211.125</c:v>
                </c:pt>
                <c:pt idx="835">
                  <c:v>198554.375</c:v>
                </c:pt>
                <c:pt idx="836">
                  <c:v>198987.75</c:v>
                </c:pt>
                <c:pt idx="837">
                  <c:v>199059.9688</c:v>
                </c:pt>
                <c:pt idx="838">
                  <c:v>200079.60939999999</c:v>
                </c:pt>
                <c:pt idx="839">
                  <c:v>196153.875</c:v>
                </c:pt>
                <c:pt idx="840">
                  <c:v>193098.875</c:v>
                </c:pt>
                <c:pt idx="841">
                  <c:v>198003.25</c:v>
                </c:pt>
                <c:pt idx="842">
                  <c:v>201188.64060000001</c:v>
                </c:pt>
                <c:pt idx="843">
                  <c:v>205651.10939999999</c:v>
                </c:pt>
                <c:pt idx="844">
                  <c:v>212615.2813</c:v>
                </c:pt>
                <c:pt idx="845">
                  <c:v>224978.7813</c:v>
                </c:pt>
                <c:pt idx="846">
                  <c:v>233178.1875</c:v>
                </c:pt>
                <c:pt idx="847">
                  <c:v>237866.875</c:v>
                </c:pt>
                <c:pt idx="848">
                  <c:v>236971.4688</c:v>
                </c:pt>
                <c:pt idx="849">
                  <c:v>231626.25</c:v>
                </c:pt>
                <c:pt idx="850">
                  <c:v>229698.57810000001</c:v>
                </c:pt>
                <c:pt idx="851">
                  <c:v>235257.3438</c:v>
                </c:pt>
                <c:pt idx="852">
                  <c:v>234942.4063</c:v>
                </c:pt>
                <c:pt idx="853">
                  <c:v>237209.9688</c:v>
                </c:pt>
                <c:pt idx="854">
                  <c:v>239265.5313</c:v>
                </c:pt>
                <c:pt idx="855">
                  <c:v>238237.5313</c:v>
                </c:pt>
                <c:pt idx="856">
                  <c:v>241704.9375</c:v>
                </c:pt>
                <c:pt idx="857">
                  <c:v>243576.0313</c:v>
                </c:pt>
                <c:pt idx="858">
                  <c:v>247692.7188</c:v>
                </c:pt>
                <c:pt idx="859">
                  <c:v>254733.625</c:v>
                </c:pt>
                <c:pt idx="860">
                  <c:v>249634.7188</c:v>
                </c:pt>
                <c:pt idx="861">
                  <c:v>244305.3438</c:v>
                </c:pt>
                <c:pt idx="862">
                  <c:v>234394.9688</c:v>
                </c:pt>
                <c:pt idx="863">
                  <c:v>222125.8438</c:v>
                </c:pt>
                <c:pt idx="864">
                  <c:v>212929.0625</c:v>
                </c:pt>
                <c:pt idx="865">
                  <c:v>211605.9688</c:v>
                </c:pt>
                <c:pt idx="866">
                  <c:v>211605.9688</c:v>
                </c:pt>
                <c:pt idx="867">
                  <c:v>212179.0938</c:v>
                </c:pt>
                <c:pt idx="868">
                  <c:v>215596.4688</c:v>
                </c:pt>
                <c:pt idx="869">
                  <c:v>226421.0625</c:v>
                </c:pt>
                <c:pt idx="870">
                  <c:v>233235.5938</c:v>
                </c:pt>
                <c:pt idx="871">
                  <c:v>233544.25</c:v>
                </c:pt>
                <c:pt idx="872">
                  <c:v>232465.4375</c:v>
                </c:pt>
                <c:pt idx="873">
                  <c:v>231961.9375</c:v>
                </c:pt>
                <c:pt idx="874">
                  <c:v>230974.0938</c:v>
                </c:pt>
                <c:pt idx="875">
                  <c:v>228112.2188</c:v>
                </c:pt>
                <c:pt idx="876">
                  <c:v>217977.3438</c:v>
                </c:pt>
                <c:pt idx="877">
                  <c:v>204257.39060000001</c:v>
                </c:pt>
                <c:pt idx="878">
                  <c:v>196771.82810000001</c:v>
                </c:pt>
                <c:pt idx="879">
                  <c:v>197344.20310000001</c:v>
                </c:pt>
                <c:pt idx="880">
                  <c:v>194984.85939999999</c:v>
                </c:pt>
                <c:pt idx="881">
                  <c:v>192690.125</c:v>
                </c:pt>
                <c:pt idx="882">
                  <c:v>188690</c:v>
                </c:pt>
                <c:pt idx="883">
                  <c:v>186171.17189999999</c:v>
                </c:pt>
                <c:pt idx="884">
                  <c:v>184650.8125</c:v>
                </c:pt>
                <c:pt idx="885">
                  <c:v>184650.8125</c:v>
                </c:pt>
                <c:pt idx="886">
                  <c:v>177007.9063</c:v>
                </c:pt>
                <c:pt idx="887">
                  <c:v>169182.875</c:v>
                </c:pt>
                <c:pt idx="888">
                  <c:v>165013.375</c:v>
                </c:pt>
                <c:pt idx="889">
                  <c:v>159383.92189999999</c:v>
                </c:pt>
                <c:pt idx="890">
                  <c:v>157567.39060000001</c:v>
                </c:pt>
                <c:pt idx="891">
                  <c:v>155088.2188</c:v>
                </c:pt>
                <c:pt idx="892">
                  <c:v>157000.625</c:v>
                </c:pt>
                <c:pt idx="893">
                  <c:v>162453.1563</c:v>
                </c:pt>
                <c:pt idx="894">
                  <c:v>170214.4063</c:v>
                </c:pt>
                <c:pt idx="895">
                  <c:v>170998</c:v>
                </c:pt>
                <c:pt idx="896">
                  <c:v>170998</c:v>
                </c:pt>
                <c:pt idx="897">
                  <c:v>171401.4375</c:v>
                </c:pt>
                <c:pt idx="898">
                  <c:v>171401.4375</c:v>
                </c:pt>
                <c:pt idx="899">
                  <c:v>171486.3438</c:v>
                </c:pt>
                <c:pt idx="900">
                  <c:v>170309.4688</c:v>
                </c:pt>
                <c:pt idx="901">
                  <c:v>168509.57810000001</c:v>
                </c:pt>
                <c:pt idx="902">
                  <c:v>164909.6875</c:v>
                </c:pt>
                <c:pt idx="903">
                  <c:v>162731.8438</c:v>
                </c:pt>
                <c:pt idx="904">
                  <c:v>162247.9375</c:v>
                </c:pt>
                <c:pt idx="905">
                  <c:v>162820.4375</c:v>
                </c:pt>
                <c:pt idx="906">
                  <c:v>162820.4375</c:v>
                </c:pt>
                <c:pt idx="907">
                  <c:v>162820.4375</c:v>
                </c:pt>
                <c:pt idx="908">
                  <c:v>162820.4375</c:v>
                </c:pt>
                <c:pt idx="909">
                  <c:v>163129.10939999999</c:v>
                </c:pt>
                <c:pt idx="910">
                  <c:v>159705.14060000001</c:v>
                </c:pt>
                <c:pt idx="911">
                  <c:v>150745.04689999999</c:v>
                </c:pt>
                <c:pt idx="912">
                  <c:v>150745.04689999999</c:v>
                </c:pt>
                <c:pt idx="913">
                  <c:v>147398.60939999999</c:v>
                </c:pt>
                <c:pt idx="914">
                  <c:v>140922.23439999999</c:v>
                </c:pt>
                <c:pt idx="915">
                  <c:v>139380.25</c:v>
                </c:pt>
                <c:pt idx="916">
                  <c:v>142435.23439999999</c:v>
                </c:pt>
                <c:pt idx="917">
                  <c:v>142435.23439999999</c:v>
                </c:pt>
                <c:pt idx="918">
                  <c:v>151801.39060000001</c:v>
                </c:pt>
                <c:pt idx="919">
                  <c:v>156365.4375</c:v>
                </c:pt>
                <c:pt idx="920">
                  <c:v>162574.0938</c:v>
                </c:pt>
                <c:pt idx="921">
                  <c:v>166899.45310000001</c:v>
                </c:pt>
                <c:pt idx="922">
                  <c:v>169149.1563</c:v>
                </c:pt>
                <c:pt idx="923">
                  <c:v>173652.85939999999</c:v>
                </c:pt>
                <c:pt idx="924">
                  <c:v>170405.29689999999</c:v>
                </c:pt>
                <c:pt idx="925">
                  <c:v>172490.7188</c:v>
                </c:pt>
                <c:pt idx="926">
                  <c:v>174034.01560000001</c:v>
                </c:pt>
                <c:pt idx="927">
                  <c:v>176308.60939999999</c:v>
                </c:pt>
                <c:pt idx="928">
                  <c:v>179911.5938</c:v>
                </c:pt>
                <c:pt idx="929">
                  <c:v>179599.3438</c:v>
                </c:pt>
                <c:pt idx="930">
                  <c:v>179236.26560000001</c:v>
                </c:pt>
                <c:pt idx="931">
                  <c:v>192988.75</c:v>
                </c:pt>
                <c:pt idx="932">
                  <c:v>191889.8438</c:v>
                </c:pt>
                <c:pt idx="933">
                  <c:v>188694.48439999999</c:v>
                </c:pt>
                <c:pt idx="934">
                  <c:v>186477.3125</c:v>
                </c:pt>
                <c:pt idx="935">
                  <c:v>179250.82810000001</c:v>
                </c:pt>
                <c:pt idx="936">
                  <c:v>176379.5</c:v>
                </c:pt>
                <c:pt idx="937">
                  <c:v>169453.25</c:v>
                </c:pt>
                <c:pt idx="938">
                  <c:v>170565.4688</c:v>
                </c:pt>
                <c:pt idx="939">
                  <c:v>175070.0625</c:v>
                </c:pt>
                <c:pt idx="940">
                  <c:v>181348.60939999999</c:v>
                </c:pt>
                <c:pt idx="941">
                  <c:v>196429.29689999999</c:v>
                </c:pt>
                <c:pt idx="942">
                  <c:v>205321.6875</c:v>
                </c:pt>
                <c:pt idx="943">
                  <c:v>207947</c:v>
                </c:pt>
                <c:pt idx="944">
                  <c:v>207638.3438</c:v>
                </c:pt>
                <c:pt idx="945">
                  <c:v>207638.3438</c:v>
                </c:pt>
                <c:pt idx="946">
                  <c:v>207638.3438</c:v>
                </c:pt>
                <c:pt idx="947">
                  <c:v>207729.7188</c:v>
                </c:pt>
                <c:pt idx="948">
                  <c:v>206345.07810000001</c:v>
                </c:pt>
                <c:pt idx="949">
                  <c:v>205673.07810000001</c:v>
                </c:pt>
                <c:pt idx="950">
                  <c:v>205673.07810000001</c:v>
                </c:pt>
                <c:pt idx="951">
                  <c:v>205498</c:v>
                </c:pt>
                <c:pt idx="952">
                  <c:v>205498</c:v>
                </c:pt>
                <c:pt idx="953">
                  <c:v>206267.6563</c:v>
                </c:pt>
                <c:pt idx="954">
                  <c:v>206267.6563</c:v>
                </c:pt>
                <c:pt idx="955">
                  <c:v>207034.85939999999</c:v>
                </c:pt>
                <c:pt idx="956">
                  <c:v>207034.85939999999</c:v>
                </c:pt>
                <c:pt idx="957">
                  <c:v>200712.0313</c:v>
                </c:pt>
                <c:pt idx="958">
                  <c:v>184456.5313</c:v>
                </c:pt>
                <c:pt idx="959">
                  <c:v>165309.8125</c:v>
                </c:pt>
                <c:pt idx="960">
                  <c:v>157072.3125</c:v>
                </c:pt>
                <c:pt idx="961">
                  <c:v>153984.0313</c:v>
                </c:pt>
                <c:pt idx="962">
                  <c:v>153131.23439999999</c:v>
                </c:pt>
                <c:pt idx="963">
                  <c:v>153984.0313</c:v>
                </c:pt>
                <c:pt idx="964">
                  <c:v>153131.23439999999</c:v>
                </c:pt>
                <c:pt idx="965">
                  <c:v>164180.29689999999</c:v>
                </c:pt>
                <c:pt idx="966">
                  <c:v>181272.6563</c:v>
                </c:pt>
                <c:pt idx="967">
                  <c:v>187541.23439999999</c:v>
                </c:pt>
                <c:pt idx="968">
                  <c:v>187266.92189999999</c:v>
                </c:pt>
                <c:pt idx="969">
                  <c:v>186958.2813</c:v>
                </c:pt>
                <c:pt idx="970">
                  <c:v>188635.7813</c:v>
                </c:pt>
                <c:pt idx="971">
                  <c:v>186518.79689999999</c:v>
                </c:pt>
                <c:pt idx="972">
                  <c:v>188050.35939999999</c:v>
                </c:pt>
                <c:pt idx="973">
                  <c:v>191119.5938</c:v>
                </c:pt>
                <c:pt idx="974">
                  <c:v>193715.3125</c:v>
                </c:pt>
                <c:pt idx="975">
                  <c:v>198490.5</c:v>
                </c:pt>
                <c:pt idx="976">
                  <c:v>198490.5</c:v>
                </c:pt>
                <c:pt idx="977">
                  <c:v>197447.9063</c:v>
                </c:pt>
                <c:pt idx="978">
                  <c:v>198579.10939999999</c:v>
                </c:pt>
                <c:pt idx="979">
                  <c:v>198579.10939999999</c:v>
                </c:pt>
                <c:pt idx="980">
                  <c:v>197156.70310000001</c:v>
                </c:pt>
                <c:pt idx="981">
                  <c:v>188807.8125</c:v>
                </c:pt>
                <c:pt idx="982">
                  <c:v>179891.9688</c:v>
                </c:pt>
                <c:pt idx="983">
                  <c:v>159326.70310000001</c:v>
                </c:pt>
                <c:pt idx="984">
                  <c:v>157790.82810000001</c:v>
                </c:pt>
                <c:pt idx="985">
                  <c:v>158905.125</c:v>
                </c:pt>
                <c:pt idx="986">
                  <c:v>157963.7188</c:v>
                </c:pt>
                <c:pt idx="987">
                  <c:v>162009.14060000001</c:v>
                </c:pt>
                <c:pt idx="988">
                  <c:v>171571.82810000001</c:v>
                </c:pt>
                <c:pt idx="989">
                  <c:v>188952.45310000001</c:v>
                </c:pt>
                <c:pt idx="990">
                  <c:v>201955.95310000001</c:v>
                </c:pt>
                <c:pt idx="991">
                  <c:v>203335.0625</c:v>
                </c:pt>
                <c:pt idx="992">
                  <c:v>203004.1563</c:v>
                </c:pt>
                <c:pt idx="993">
                  <c:v>198465.14060000001</c:v>
                </c:pt>
                <c:pt idx="994">
                  <c:v>194176.20310000001</c:v>
                </c:pt>
                <c:pt idx="995">
                  <c:v>192468.67189999999</c:v>
                </c:pt>
                <c:pt idx="996">
                  <c:v>187685.29689999999</c:v>
                </c:pt>
                <c:pt idx="997">
                  <c:v>186143.3125</c:v>
                </c:pt>
                <c:pt idx="998">
                  <c:v>184042.64060000001</c:v>
                </c:pt>
                <c:pt idx="999">
                  <c:v>179525.6875</c:v>
                </c:pt>
                <c:pt idx="1000">
                  <c:v>180661.6875</c:v>
                </c:pt>
                <c:pt idx="1001">
                  <c:v>180661.6875</c:v>
                </c:pt>
                <c:pt idx="1002">
                  <c:v>180661.6875</c:v>
                </c:pt>
                <c:pt idx="1003">
                  <c:v>182776.1875</c:v>
                </c:pt>
                <c:pt idx="1004">
                  <c:v>182776.1875</c:v>
                </c:pt>
                <c:pt idx="1005">
                  <c:v>180459.51560000001</c:v>
                </c:pt>
                <c:pt idx="1006">
                  <c:v>178040.01560000001</c:v>
                </c:pt>
                <c:pt idx="1007">
                  <c:v>172555.17189999999</c:v>
                </c:pt>
                <c:pt idx="1008">
                  <c:v>162968.1875</c:v>
                </c:pt>
                <c:pt idx="1009">
                  <c:v>158531.92189999999</c:v>
                </c:pt>
                <c:pt idx="1010">
                  <c:v>158443.3125</c:v>
                </c:pt>
                <c:pt idx="1011">
                  <c:v>160693.625</c:v>
                </c:pt>
                <c:pt idx="1012">
                  <c:v>164942.82810000001</c:v>
                </c:pt>
                <c:pt idx="1013">
                  <c:v>187430.20310000001</c:v>
                </c:pt>
                <c:pt idx="1014">
                  <c:v>206462.7813</c:v>
                </c:pt>
                <c:pt idx="1015">
                  <c:v>208659.70310000001</c:v>
                </c:pt>
                <c:pt idx="1016">
                  <c:v>210425.7188</c:v>
                </c:pt>
                <c:pt idx="1017">
                  <c:v>210509.4375</c:v>
                </c:pt>
                <c:pt idx="1018">
                  <c:v>214464.25</c:v>
                </c:pt>
                <c:pt idx="1019">
                  <c:v>213803.14060000001</c:v>
                </c:pt>
                <c:pt idx="1020">
                  <c:v>214992.14060000001</c:v>
                </c:pt>
                <c:pt idx="1021">
                  <c:v>213856.14060000001</c:v>
                </c:pt>
                <c:pt idx="1022">
                  <c:v>212537.3438</c:v>
                </c:pt>
                <c:pt idx="1023">
                  <c:v>211556.95310000001</c:v>
                </c:pt>
                <c:pt idx="1024">
                  <c:v>211673.82810000001</c:v>
                </c:pt>
                <c:pt idx="1025">
                  <c:v>211673.82810000001</c:v>
                </c:pt>
                <c:pt idx="1026">
                  <c:v>211673.82810000001</c:v>
                </c:pt>
                <c:pt idx="1027">
                  <c:v>213816.35939999999</c:v>
                </c:pt>
                <c:pt idx="1028">
                  <c:v>213732.48439999999</c:v>
                </c:pt>
                <c:pt idx="1029">
                  <c:v>213551.73439999999</c:v>
                </c:pt>
                <c:pt idx="1030">
                  <c:v>212186.29689999999</c:v>
                </c:pt>
                <c:pt idx="1031">
                  <c:v>203454.98439999999</c:v>
                </c:pt>
                <c:pt idx="1032">
                  <c:v>191209.125</c:v>
                </c:pt>
                <c:pt idx="1033">
                  <c:v>187326.51560000001</c:v>
                </c:pt>
                <c:pt idx="1034">
                  <c:v>187121.0313</c:v>
                </c:pt>
                <c:pt idx="1035">
                  <c:v>187694.17189999999</c:v>
                </c:pt>
                <c:pt idx="1036">
                  <c:v>191656.9063</c:v>
                </c:pt>
                <c:pt idx="1037">
                  <c:v>205441</c:v>
                </c:pt>
                <c:pt idx="1038">
                  <c:v>214770.0938</c:v>
                </c:pt>
                <c:pt idx="1039">
                  <c:v>217194.25</c:v>
                </c:pt>
                <c:pt idx="1040">
                  <c:v>217527.01560000001</c:v>
                </c:pt>
                <c:pt idx="1041">
                  <c:v>218867</c:v>
                </c:pt>
                <c:pt idx="1042">
                  <c:v>217282.3438</c:v>
                </c:pt>
                <c:pt idx="1043">
                  <c:v>213704</c:v>
                </c:pt>
                <c:pt idx="1044">
                  <c:v>210627.125</c:v>
                </c:pt>
                <c:pt idx="1045">
                  <c:v>206991.125</c:v>
                </c:pt>
                <c:pt idx="1046">
                  <c:v>203537.17189999999</c:v>
                </c:pt>
                <c:pt idx="1047">
                  <c:v>203537.17189999999</c:v>
                </c:pt>
                <c:pt idx="1048">
                  <c:v>202573.39060000001</c:v>
                </c:pt>
                <c:pt idx="1049">
                  <c:v>203981.0938</c:v>
                </c:pt>
                <c:pt idx="1050">
                  <c:v>204532.0625</c:v>
                </c:pt>
                <c:pt idx="1051">
                  <c:v>204586.0938</c:v>
                </c:pt>
                <c:pt idx="1052">
                  <c:v>204586.0938</c:v>
                </c:pt>
                <c:pt idx="1053">
                  <c:v>204502.375</c:v>
                </c:pt>
                <c:pt idx="1054">
                  <c:v>195750.7813</c:v>
                </c:pt>
                <c:pt idx="1055">
                  <c:v>185860.04689999999</c:v>
                </c:pt>
                <c:pt idx="1056">
                  <c:v>176204.6563</c:v>
                </c:pt>
                <c:pt idx="1057">
                  <c:v>175767.07810000001</c:v>
                </c:pt>
                <c:pt idx="1058">
                  <c:v>175678.4688</c:v>
                </c:pt>
                <c:pt idx="1059">
                  <c:v>175678.4688</c:v>
                </c:pt>
                <c:pt idx="1060">
                  <c:v>176816.4688</c:v>
                </c:pt>
                <c:pt idx="1061">
                  <c:v>181800.9688</c:v>
                </c:pt>
                <c:pt idx="1062">
                  <c:v>185825.01560000001</c:v>
                </c:pt>
                <c:pt idx="1063">
                  <c:v>188368.0313</c:v>
                </c:pt>
                <c:pt idx="1064">
                  <c:v>188345.7813</c:v>
                </c:pt>
                <c:pt idx="1065">
                  <c:v>186852.875</c:v>
                </c:pt>
                <c:pt idx="1066">
                  <c:v>186852.875</c:v>
                </c:pt>
                <c:pt idx="1067">
                  <c:v>187895.4688</c:v>
                </c:pt>
                <c:pt idx="1068">
                  <c:v>187895.4688</c:v>
                </c:pt>
                <c:pt idx="1069">
                  <c:v>187895.4688</c:v>
                </c:pt>
                <c:pt idx="1070">
                  <c:v>187329.54689999999</c:v>
                </c:pt>
                <c:pt idx="1071">
                  <c:v>184625.375</c:v>
                </c:pt>
                <c:pt idx="1072">
                  <c:v>184625.375</c:v>
                </c:pt>
                <c:pt idx="1073">
                  <c:v>185244.75</c:v>
                </c:pt>
                <c:pt idx="1074">
                  <c:v>183494.1875</c:v>
                </c:pt>
                <c:pt idx="1075">
                  <c:v>184625.375</c:v>
                </c:pt>
                <c:pt idx="1076">
                  <c:v>183492.4063</c:v>
                </c:pt>
                <c:pt idx="1077">
                  <c:v>176075.14060000001</c:v>
                </c:pt>
                <c:pt idx="1078">
                  <c:v>170543.51560000001</c:v>
                </c:pt>
                <c:pt idx="1079">
                  <c:v>158773.75</c:v>
                </c:pt>
                <c:pt idx="1080">
                  <c:v>153661.98439999999</c:v>
                </c:pt>
                <c:pt idx="1081">
                  <c:v>153999.6563</c:v>
                </c:pt>
                <c:pt idx="1082">
                  <c:v>154281.3438</c:v>
                </c:pt>
                <c:pt idx="1083">
                  <c:v>154281.3438</c:v>
                </c:pt>
                <c:pt idx="1084">
                  <c:v>154281.3438</c:v>
                </c:pt>
                <c:pt idx="1085">
                  <c:v>156521.3438</c:v>
                </c:pt>
                <c:pt idx="1086">
                  <c:v>160741.0313</c:v>
                </c:pt>
                <c:pt idx="1087">
                  <c:v>167346.42189999999</c:v>
                </c:pt>
                <c:pt idx="1088">
                  <c:v>171286.7188</c:v>
                </c:pt>
                <c:pt idx="1089">
                  <c:v>174975.9375</c:v>
                </c:pt>
                <c:pt idx="1090">
                  <c:v>177197.98439999999</c:v>
                </c:pt>
                <c:pt idx="1091">
                  <c:v>177197.98439999999</c:v>
                </c:pt>
                <c:pt idx="1092">
                  <c:v>177109.375</c:v>
                </c:pt>
                <c:pt idx="1093">
                  <c:v>177109.375</c:v>
                </c:pt>
                <c:pt idx="1094">
                  <c:v>177109.375</c:v>
                </c:pt>
                <c:pt idx="1095">
                  <c:v>178712.9375</c:v>
                </c:pt>
                <c:pt idx="1096">
                  <c:v>180958.6563</c:v>
                </c:pt>
                <c:pt idx="1097">
                  <c:v>182093</c:v>
                </c:pt>
                <c:pt idx="1098">
                  <c:v>182093</c:v>
                </c:pt>
                <c:pt idx="1099">
                  <c:v>183224.20310000001</c:v>
                </c:pt>
                <c:pt idx="1100">
                  <c:v>182086.42189999999</c:v>
                </c:pt>
                <c:pt idx="1101">
                  <c:v>178395.2813</c:v>
                </c:pt>
                <c:pt idx="1102">
                  <c:v>170734.5625</c:v>
                </c:pt>
                <c:pt idx="1103">
                  <c:v>153609.3438</c:v>
                </c:pt>
                <c:pt idx="1104">
                  <c:v>150196.25</c:v>
                </c:pt>
                <c:pt idx="1105">
                  <c:v>152818.85939999999</c:v>
                </c:pt>
                <c:pt idx="1106">
                  <c:v>154514.45310000001</c:v>
                </c:pt>
                <c:pt idx="1107">
                  <c:v>155652.45310000001</c:v>
                </c:pt>
                <c:pt idx="1108">
                  <c:v>160660.5938</c:v>
                </c:pt>
                <c:pt idx="1109">
                  <c:v>182614.07810000001</c:v>
                </c:pt>
                <c:pt idx="1110">
                  <c:v>203573.875</c:v>
                </c:pt>
                <c:pt idx="1111">
                  <c:v>206942.67189999999</c:v>
                </c:pt>
                <c:pt idx="1112">
                  <c:v>209266.67189999999</c:v>
                </c:pt>
                <c:pt idx="1113">
                  <c:v>211436.95310000001</c:v>
                </c:pt>
                <c:pt idx="1114">
                  <c:v>215641.10939999999</c:v>
                </c:pt>
                <c:pt idx="1115">
                  <c:v>224769.3438</c:v>
                </c:pt>
                <c:pt idx="1116">
                  <c:v>229858.5625</c:v>
                </c:pt>
                <c:pt idx="1117">
                  <c:v>233558.70310000001</c:v>
                </c:pt>
                <c:pt idx="1118">
                  <c:v>234502.6875</c:v>
                </c:pt>
                <c:pt idx="1119">
                  <c:v>238135.29689999999</c:v>
                </c:pt>
                <c:pt idx="1120">
                  <c:v>239342.20310000001</c:v>
                </c:pt>
                <c:pt idx="1121">
                  <c:v>242347.01560000001</c:v>
                </c:pt>
                <c:pt idx="1122">
                  <c:v>244440.6875</c:v>
                </c:pt>
                <c:pt idx="1123">
                  <c:v>249584.17189999999</c:v>
                </c:pt>
                <c:pt idx="1124">
                  <c:v>247099.875</c:v>
                </c:pt>
                <c:pt idx="1125">
                  <c:v>238751.4688</c:v>
                </c:pt>
                <c:pt idx="1126">
                  <c:v>235113.0938</c:v>
                </c:pt>
                <c:pt idx="1127">
                  <c:v>222112.64060000001</c:v>
                </c:pt>
                <c:pt idx="1128">
                  <c:v>217092.1563</c:v>
                </c:pt>
                <c:pt idx="1129">
                  <c:v>221877.92189999999</c:v>
                </c:pt>
                <c:pt idx="1130">
                  <c:v>226451.17189999999</c:v>
                </c:pt>
                <c:pt idx="1131">
                  <c:v>227262.32810000001</c:v>
                </c:pt>
                <c:pt idx="1132">
                  <c:v>242770.98439999999</c:v>
                </c:pt>
                <c:pt idx="1133">
                  <c:v>251712.76560000001</c:v>
                </c:pt>
                <c:pt idx="1134">
                  <c:v>257157.04689999999</c:v>
                </c:pt>
                <c:pt idx="1135">
                  <c:v>262604.96879999997</c:v>
                </c:pt>
                <c:pt idx="1136">
                  <c:v>262734.90629999997</c:v>
                </c:pt>
                <c:pt idx="1137">
                  <c:v>260179.51560000001</c:v>
                </c:pt>
                <c:pt idx="1138">
                  <c:v>254919.8125</c:v>
                </c:pt>
                <c:pt idx="1139">
                  <c:v>248488.9063</c:v>
                </c:pt>
                <c:pt idx="1140">
                  <c:v>246710.0313</c:v>
                </c:pt>
                <c:pt idx="1141">
                  <c:v>239698.875</c:v>
                </c:pt>
                <c:pt idx="1142">
                  <c:v>237631.48439999999</c:v>
                </c:pt>
                <c:pt idx="1143">
                  <c:v>235739.42189999999</c:v>
                </c:pt>
                <c:pt idx="1144">
                  <c:v>235423.17189999999</c:v>
                </c:pt>
                <c:pt idx="1145">
                  <c:v>236163.7188</c:v>
                </c:pt>
                <c:pt idx="1146">
                  <c:v>236736.85939999999</c:v>
                </c:pt>
                <c:pt idx="1147">
                  <c:v>237868.0625</c:v>
                </c:pt>
                <c:pt idx="1148">
                  <c:v>237784.3438</c:v>
                </c:pt>
                <c:pt idx="1149">
                  <c:v>237259.07810000001</c:v>
                </c:pt>
                <c:pt idx="1150">
                  <c:v>235834.82810000001</c:v>
                </c:pt>
                <c:pt idx="1151">
                  <c:v>233956.48439999999</c:v>
                </c:pt>
                <c:pt idx="1152">
                  <c:v>228041.4063</c:v>
                </c:pt>
                <c:pt idx="1153">
                  <c:v>219119.875</c:v>
                </c:pt>
                <c:pt idx="1154">
                  <c:v>219119.875</c:v>
                </c:pt>
                <c:pt idx="1155">
                  <c:v>220253.76560000001</c:v>
                </c:pt>
                <c:pt idx="1156">
                  <c:v>224025.60939999999</c:v>
                </c:pt>
                <c:pt idx="1157">
                  <c:v>235718.875</c:v>
                </c:pt>
                <c:pt idx="1158">
                  <c:v>243896.2813</c:v>
                </c:pt>
                <c:pt idx="1159">
                  <c:v>251012.125</c:v>
                </c:pt>
                <c:pt idx="1160">
                  <c:v>248275.2188</c:v>
                </c:pt>
                <c:pt idx="1161">
                  <c:v>243017.6563</c:v>
                </c:pt>
                <c:pt idx="1162">
                  <c:v>237224.89060000001</c:v>
                </c:pt>
                <c:pt idx="1163">
                  <c:v>227988.76560000001</c:v>
                </c:pt>
                <c:pt idx="1164">
                  <c:v>225982.9375</c:v>
                </c:pt>
                <c:pt idx="1165">
                  <c:v>214531.92189999999</c:v>
                </c:pt>
                <c:pt idx="1166">
                  <c:v>211176.5</c:v>
                </c:pt>
                <c:pt idx="1167">
                  <c:v>209942.67189999999</c:v>
                </c:pt>
                <c:pt idx="1168">
                  <c:v>209942.67189999999</c:v>
                </c:pt>
                <c:pt idx="1169">
                  <c:v>210026.39060000001</c:v>
                </c:pt>
                <c:pt idx="1170">
                  <c:v>210143.26560000001</c:v>
                </c:pt>
                <c:pt idx="1171">
                  <c:v>211157.5938</c:v>
                </c:pt>
                <c:pt idx="1172">
                  <c:v>211157.5938</c:v>
                </c:pt>
                <c:pt idx="1173">
                  <c:v>211073.875</c:v>
                </c:pt>
                <c:pt idx="1174">
                  <c:v>207693.2188</c:v>
                </c:pt>
                <c:pt idx="1175">
                  <c:v>200081.875</c:v>
                </c:pt>
                <c:pt idx="1176">
                  <c:v>187541.85939999999</c:v>
                </c:pt>
                <c:pt idx="1177">
                  <c:v>187015.6563</c:v>
                </c:pt>
                <c:pt idx="1178">
                  <c:v>185705.26560000001</c:v>
                </c:pt>
                <c:pt idx="1179">
                  <c:v>186842.5625</c:v>
                </c:pt>
                <c:pt idx="1180">
                  <c:v>193769.5</c:v>
                </c:pt>
                <c:pt idx="1181">
                  <c:v>209708.23439999999</c:v>
                </c:pt>
                <c:pt idx="1182">
                  <c:v>214884.625</c:v>
                </c:pt>
                <c:pt idx="1183">
                  <c:v>219942.14060000001</c:v>
                </c:pt>
                <c:pt idx="1184">
                  <c:v>217793.42189999999</c:v>
                </c:pt>
                <c:pt idx="1185">
                  <c:v>214820.75</c:v>
                </c:pt>
                <c:pt idx="1186">
                  <c:v>211668.04689999999</c:v>
                </c:pt>
                <c:pt idx="1187">
                  <c:v>206550.57810000001</c:v>
                </c:pt>
                <c:pt idx="1188">
                  <c:v>202056.4063</c:v>
                </c:pt>
                <c:pt idx="1189">
                  <c:v>189886.125</c:v>
                </c:pt>
                <c:pt idx="1190">
                  <c:v>183412.7813</c:v>
                </c:pt>
                <c:pt idx="1191">
                  <c:v>181904.4375</c:v>
                </c:pt>
                <c:pt idx="1192">
                  <c:v>183041.6875</c:v>
                </c:pt>
                <c:pt idx="1193">
                  <c:v>181879.5313</c:v>
                </c:pt>
                <c:pt idx="1194">
                  <c:v>181879.5313</c:v>
                </c:pt>
                <c:pt idx="1195">
                  <c:v>181879.5313</c:v>
                </c:pt>
                <c:pt idx="1196">
                  <c:v>178544.70310000001</c:v>
                </c:pt>
                <c:pt idx="1197">
                  <c:v>178544.70310000001</c:v>
                </c:pt>
                <c:pt idx="1198">
                  <c:v>172917.76560000001</c:v>
                </c:pt>
                <c:pt idx="1199">
                  <c:v>160207.5625</c:v>
                </c:pt>
                <c:pt idx="1200">
                  <c:v>157164.75</c:v>
                </c:pt>
                <c:pt idx="1201">
                  <c:v>149280.39060000001</c:v>
                </c:pt>
                <c:pt idx="1202">
                  <c:v>148707.89060000001</c:v>
                </c:pt>
                <c:pt idx="1203">
                  <c:v>147571.89060000001</c:v>
                </c:pt>
                <c:pt idx="1204">
                  <c:v>147571.89060000001</c:v>
                </c:pt>
                <c:pt idx="1205">
                  <c:v>150254</c:v>
                </c:pt>
                <c:pt idx="1206">
                  <c:v>168700.0313</c:v>
                </c:pt>
                <c:pt idx="1207">
                  <c:v>170557.85939999999</c:v>
                </c:pt>
                <c:pt idx="1208">
                  <c:v>172032.8438</c:v>
                </c:pt>
                <c:pt idx="1209">
                  <c:v>172032.8438</c:v>
                </c:pt>
                <c:pt idx="1210">
                  <c:v>171865.4375</c:v>
                </c:pt>
                <c:pt idx="1211">
                  <c:v>170728.20310000001</c:v>
                </c:pt>
                <c:pt idx="1212">
                  <c:v>170728.20310000001</c:v>
                </c:pt>
                <c:pt idx="1213">
                  <c:v>170728.20310000001</c:v>
                </c:pt>
                <c:pt idx="1214">
                  <c:v>170728.20310000001</c:v>
                </c:pt>
                <c:pt idx="1215">
                  <c:v>169592.20310000001</c:v>
                </c:pt>
                <c:pt idx="1216">
                  <c:v>169592.20310000001</c:v>
                </c:pt>
                <c:pt idx="1217">
                  <c:v>169592.20310000001</c:v>
                </c:pt>
                <c:pt idx="1218">
                  <c:v>170728.20310000001</c:v>
                </c:pt>
                <c:pt idx="1219">
                  <c:v>169758.14060000001</c:v>
                </c:pt>
                <c:pt idx="1220">
                  <c:v>165682.8438</c:v>
                </c:pt>
                <c:pt idx="1221">
                  <c:v>159024.73439999999</c:v>
                </c:pt>
                <c:pt idx="1222">
                  <c:v>155107.10939999999</c:v>
                </c:pt>
                <c:pt idx="1223">
                  <c:v>140560.7188</c:v>
                </c:pt>
                <c:pt idx="1224">
                  <c:v>140179.51560000001</c:v>
                </c:pt>
                <c:pt idx="1225">
                  <c:v>140179.51560000001</c:v>
                </c:pt>
                <c:pt idx="1226">
                  <c:v>140179.51560000001</c:v>
                </c:pt>
                <c:pt idx="1227">
                  <c:v>139043.51560000001</c:v>
                </c:pt>
                <c:pt idx="1228">
                  <c:v>139043.51560000001</c:v>
                </c:pt>
                <c:pt idx="1229">
                  <c:v>144267.0625</c:v>
                </c:pt>
                <c:pt idx="1230">
                  <c:v>150169.2813</c:v>
                </c:pt>
                <c:pt idx="1231">
                  <c:v>154265.4375</c:v>
                </c:pt>
                <c:pt idx="1232">
                  <c:v>156447.1875</c:v>
                </c:pt>
                <c:pt idx="1233">
                  <c:v>166885.0313</c:v>
                </c:pt>
                <c:pt idx="1234">
                  <c:v>168360.64060000001</c:v>
                </c:pt>
                <c:pt idx="1235">
                  <c:v>174776.4375</c:v>
                </c:pt>
                <c:pt idx="1236">
                  <c:v>178475.8438</c:v>
                </c:pt>
                <c:pt idx="1237">
                  <c:v>179137.4375</c:v>
                </c:pt>
                <c:pt idx="1238">
                  <c:v>180561.6875</c:v>
                </c:pt>
                <c:pt idx="1239">
                  <c:v>180561.6875</c:v>
                </c:pt>
                <c:pt idx="1240">
                  <c:v>179945.51560000001</c:v>
                </c:pt>
                <c:pt idx="1241">
                  <c:v>180034.125</c:v>
                </c:pt>
                <c:pt idx="1242">
                  <c:v>180034.125</c:v>
                </c:pt>
                <c:pt idx="1243">
                  <c:v>180034.125</c:v>
                </c:pt>
                <c:pt idx="1244">
                  <c:v>178358.32810000001</c:v>
                </c:pt>
                <c:pt idx="1245">
                  <c:v>176086.8125</c:v>
                </c:pt>
                <c:pt idx="1246">
                  <c:v>174490.25</c:v>
                </c:pt>
                <c:pt idx="1247">
                  <c:v>161524.4063</c:v>
                </c:pt>
                <c:pt idx="1248">
                  <c:v>161644.5625</c:v>
                </c:pt>
                <c:pt idx="1249">
                  <c:v>161118.375</c:v>
                </c:pt>
                <c:pt idx="1250">
                  <c:v>159408.0938</c:v>
                </c:pt>
                <c:pt idx="1251">
                  <c:v>162822.125</c:v>
                </c:pt>
                <c:pt idx="1252">
                  <c:v>166211.3438</c:v>
                </c:pt>
                <c:pt idx="1253">
                  <c:v>178708.1563</c:v>
                </c:pt>
                <c:pt idx="1254">
                  <c:v>183797.79689999999</c:v>
                </c:pt>
                <c:pt idx="1255">
                  <c:v>190807.8125</c:v>
                </c:pt>
                <c:pt idx="1256">
                  <c:v>191587.35939999999</c:v>
                </c:pt>
                <c:pt idx="1257">
                  <c:v>191587.35939999999</c:v>
                </c:pt>
                <c:pt idx="1258">
                  <c:v>192720.4375</c:v>
                </c:pt>
                <c:pt idx="1259">
                  <c:v>193246.625</c:v>
                </c:pt>
                <c:pt idx="1260">
                  <c:v>193421.0313</c:v>
                </c:pt>
                <c:pt idx="1261">
                  <c:v>197916.5313</c:v>
                </c:pt>
                <c:pt idx="1262">
                  <c:v>201262.5625</c:v>
                </c:pt>
                <c:pt idx="1263">
                  <c:v>204436.9063</c:v>
                </c:pt>
                <c:pt idx="1264">
                  <c:v>211013.04689999999</c:v>
                </c:pt>
                <c:pt idx="1265">
                  <c:v>213083.85939999999</c:v>
                </c:pt>
                <c:pt idx="1266">
                  <c:v>214305.3438</c:v>
                </c:pt>
                <c:pt idx="1267">
                  <c:v>214627.92189999999</c:v>
                </c:pt>
                <c:pt idx="1268">
                  <c:v>216610.5</c:v>
                </c:pt>
                <c:pt idx="1269">
                  <c:v>218841.0938</c:v>
                </c:pt>
                <c:pt idx="1270">
                  <c:v>220721.875</c:v>
                </c:pt>
                <c:pt idx="1271">
                  <c:v>221731.75</c:v>
                </c:pt>
                <c:pt idx="1272">
                  <c:v>222780.8438</c:v>
                </c:pt>
                <c:pt idx="1273">
                  <c:v>219597.2813</c:v>
                </c:pt>
                <c:pt idx="1274">
                  <c:v>227411.98439999999</c:v>
                </c:pt>
                <c:pt idx="1275">
                  <c:v>235165.70310000001</c:v>
                </c:pt>
                <c:pt idx="1276">
                  <c:v>247434.98439999999</c:v>
                </c:pt>
                <c:pt idx="1277">
                  <c:v>257562.0938</c:v>
                </c:pt>
                <c:pt idx="1278">
                  <c:v>260848.95310000001</c:v>
                </c:pt>
                <c:pt idx="1279">
                  <c:v>262853.09379999997</c:v>
                </c:pt>
                <c:pt idx="1280">
                  <c:v>263451</c:v>
                </c:pt>
                <c:pt idx="1281">
                  <c:v>264282.03129999997</c:v>
                </c:pt>
                <c:pt idx="1282">
                  <c:v>267741.28129999997</c:v>
                </c:pt>
                <c:pt idx="1283">
                  <c:v>272389.34379999997</c:v>
                </c:pt>
                <c:pt idx="1284">
                  <c:v>272550.5</c:v>
                </c:pt>
                <c:pt idx="1285">
                  <c:v>275421.21879999997</c:v>
                </c:pt>
                <c:pt idx="1286">
                  <c:v>276127.4375</c:v>
                </c:pt>
                <c:pt idx="1287">
                  <c:v>276166.5</c:v>
                </c:pt>
                <c:pt idx="1288">
                  <c:v>279729.71879999997</c:v>
                </c:pt>
                <c:pt idx="1289">
                  <c:v>281816.1875</c:v>
                </c:pt>
                <c:pt idx="1290">
                  <c:v>281737.75</c:v>
                </c:pt>
                <c:pt idx="1291">
                  <c:v>282913.3125</c:v>
                </c:pt>
                <c:pt idx="1292">
                  <c:v>282388.6875</c:v>
                </c:pt>
                <c:pt idx="1293">
                  <c:v>283010.71879999997</c:v>
                </c:pt>
                <c:pt idx="1294">
                  <c:v>277590.5</c:v>
                </c:pt>
                <c:pt idx="1295">
                  <c:v>273429.53129999997</c:v>
                </c:pt>
                <c:pt idx="1296">
                  <c:v>268712.53129999997</c:v>
                </c:pt>
                <c:pt idx="1297">
                  <c:v>268428.125</c:v>
                </c:pt>
                <c:pt idx="1298">
                  <c:v>267617.5</c:v>
                </c:pt>
                <c:pt idx="1299">
                  <c:v>267617.5</c:v>
                </c:pt>
                <c:pt idx="1300">
                  <c:v>268394.84379999997</c:v>
                </c:pt>
                <c:pt idx="1301">
                  <c:v>276362.84379999997</c:v>
                </c:pt>
                <c:pt idx="1302">
                  <c:v>280270.5</c:v>
                </c:pt>
                <c:pt idx="1303">
                  <c:v>281453.90629999997</c:v>
                </c:pt>
                <c:pt idx="1304">
                  <c:v>281317.78129999997</c:v>
                </c:pt>
                <c:pt idx="1305">
                  <c:v>279734.625</c:v>
                </c:pt>
                <c:pt idx="1306">
                  <c:v>275006.15629999997</c:v>
                </c:pt>
                <c:pt idx="1307">
                  <c:v>270060.5625</c:v>
                </c:pt>
                <c:pt idx="1308">
                  <c:v>267755.59379999997</c:v>
                </c:pt>
                <c:pt idx="1309">
                  <c:v>265893.1875</c:v>
                </c:pt>
                <c:pt idx="1310">
                  <c:v>262706.6875</c:v>
                </c:pt>
                <c:pt idx="1311">
                  <c:v>262704.3125</c:v>
                </c:pt>
                <c:pt idx="1312">
                  <c:v>262704.3125</c:v>
                </c:pt>
                <c:pt idx="1313">
                  <c:v>262792.9375</c:v>
                </c:pt>
                <c:pt idx="1314">
                  <c:v>262375.5</c:v>
                </c:pt>
                <c:pt idx="1315">
                  <c:v>264488.5</c:v>
                </c:pt>
                <c:pt idx="1316">
                  <c:v>262859.46879999997</c:v>
                </c:pt>
                <c:pt idx="1317">
                  <c:v>260735.9375</c:v>
                </c:pt>
                <c:pt idx="1318">
                  <c:v>252893.4688</c:v>
                </c:pt>
                <c:pt idx="1319">
                  <c:v>246793.85939999999</c:v>
                </c:pt>
                <c:pt idx="1320">
                  <c:v>244566.6875</c:v>
                </c:pt>
                <c:pt idx="1321">
                  <c:v>242705.79689999999</c:v>
                </c:pt>
                <c:pt idx="1322">
                  <c:v>243750.76560000001</c:v>
                </c:pt>
                <c:pt idx="1323">
                  <c:v>243750.76560000001</c:v>
                </c:pt>
                <c:pt idx="1324">
                  <c:v>242208.20310000001</c:v>
                </c:pt>
                <c:pt idx="1325">
                  <c:v>247725.5313</c:v>
                </c:pt>
                <c:pt idx="1326">
                  <c:v>251253.3438</c:v>
                </c:pt>
                <c:pt idx="1327">
                  <c:v>254405.1875</c:v>
                </c:pt>
                <c:pt idx="1328">
                  <c:v>253377.3125</c:v>
                </c:pt>
                <c:pt idx="1329">
                  <c:v>252587.7188</c:v>
                </c:pt>
                <c:pt idx="1330">
                  <c:v>249237.89060000001</c:v>
                </c:pt>
                <c:pt idx="1331">
                  <c:v>242672.45310000001</c:v>
                </c:pt>
                <c:pt idx="1332">
                  <c:v>239822.95310000001</c:v>
                </c:pt>
                <c:pt idx="1333">
                  <c:v>239538.54689999999</c:v>
                </c:pt>
                <c:pt idx="1334">
                  <c:v>234689.375</c:v>
                </c:pt>
                <c:pt idx="1335">
                  <c:v>233555.79689999999</c:v>
                </c:pt>
                <c:pt idx="1336">
                  <c:v>234693.7813</c:v>
                </c:pt>
                <c:pt idx="1337">
                  <c:v>234693.7813</c:v>
                </c:pt>
                <c:pt idx="1338">
                  <c:v>233919.4375</c:v>
                </c:pt>
                <c:pt idx="1339">
                  <c:v>233145.0938</c:v>
                </c:pt>
                <c:pt idx="1340">
                  <c:v>232395.75</c:v>
                </c:pt>
                <c:pt idx="1341">
                  <c:v>230640.20310000001</c:v>
                </c:pt>
                <c:pt idx="1342">
                  <c:v>229502.42189999999</c:v>
                </c:pt>
                <c:pt idx="1343">
                  <c:v>224562.57810000001</c:v>
                </c:pt>
                <c:pt idx="1344">
                  <c:v>221325.9063</c:v>
                </c:pt>
                <c:pt idx="1345">
                  <c:v>217079.0313</c:v>
                </c:pt>
                <c:pt idx="1346">
                  <c:v>216990.42189999999</c:v>
                </c:pt>
                <c:pt idx="1347">
                  <c:v>216990.42189999999</c:v>
                </c:pt>
                <c:pt idx="1348">
                  <c:v>217241.5625</c:v>
                </c:pt>
                <c:pt idx="1349">
                  <c:v>223170.98439999999</c:v>
                </c:pt>
                <c:pt idx="1350">
                  <c:v>229934.1563</c:v>
                </c:pt>
                <c:pt idx="1351">
                  <c:v>233000.51560000001</c:v>
                </c:pt>
                <c:pt idx="1352">
                  <c:v>233663.14060000001</c:v>
                </c:pt>
                <c:pt idx="1353">
                  <c:v>226964.95310000001</c:v>
                </c:pt>
                <c:pt idx="1354">
                  <c:v>224612.26560000001</c:v>
                </c:pt>
                <c:pt idx="1355">
                  <c:v>224356.23439999999</c:v>
                </c:pt>
                <c:pt idx="1356">
                  <c:v>224356.23439999999</c:v>
                </c:pt>
                <c:pt idx="1357">
                  <c:v>224435.45310000001</c:v>
                </c:pt>
                <c:pt idx="1358">
                  <c:v>225544.5</c:v>
                </c:pt>
                <c:pt idx="1359">
                  <c:v>227828.07810000001</c:v>
                </c:pt>
                <c:pt idx="1360">
                  <c:v>231910.10939999999</c:v>
                </c:pt>
                <c:pt idx="1361">
                  <c:v>233025.3438</c:v>
                </c:pt>
                <c:pt idx="1362">
                  <c:v>233049.1875</c:v>
                </c:pt>
                <c:pt idx="1363">
                  <c:v>234489.01560000001</c:v>
                </c:pt>
                <c:pt idx="1364">
                  <c:v>235263.3438</c:v>
                </c:pt>
                <c:pt idx="1365">
                  <c:v>235684.0313</c:v>
                </c:pt>
                <c:pt idx="1366">
                  <c:v>234244.20310000001</c:v>
                </c:pt>
                <c:pt idx="1367">
                  <c:v>232738.07810000001</c:v>
                </c:pt>
                <c:pt idx="1368">
                  <c:v>233882.1875</c:v>
                </c:pt>
                <c:pt idx="1369">
                  <c:v>235273.2188</c:v>
                </c:pt>
                <c:pt idx="1370">
                  <c:v>237650.92189999999</c:v>
                </c:pt>
                <c:pt idx="1371">
                  <c:v>239453.85939999999</c:v>
                </c:pt>
                <c:pt idx="1372">
                  <c:v>246698.73439999999</c:v>
                </c:pt>
                <c:pt idx="1373">
                  <c:v>256604.4688</c:v>
                </c:pt>
                <c:pt idx="1374">
                  <c:v>261900.4688</c:v>
                </c:pt>
                <c:pt idx="1375">
                  <c:v>263815.875</c:v>
                </c:pt>
                <c:pt idx="1376">
                  <c:v>263907.0625</c:v>
                </c:pt>
                <c:pt idx="1377">
                  <c:v>262909.5625</c:v>
                </c:pt>
                <c:pt idx="1378">
                  <c:v>258177.1875</c:v>
                </c:pt>
                <c:pt idx="1379">
                  <c:v>256073.7188</c:v>
                </c:pt>
                <c:pt idx="1380">
                  <c:v>254808.4063</c:v>
                </c:pt>
                <c:pt idx="1381">
                  <c:v>255969.625</c:v>
                </c:pt>
                <c:pt idx="1382">
                  <c:v>257249.8125</c:v>
                </c:pt>
                <c:pt idx="1383">
                  <c:v>257300.375</c:v>
                </c:pt>
                <c:pt idx="1384">
                  <c:v>260240.8438</c:v>
                </c:pt>
                <c:pt idx="1385">
                  <c:v>261796.9688</c:v>
                </c:pt>
                <c:pt idx="1386">
                  <c:v>265548.96879999997</c:v>
                </c:pt>
                <c:pt idx="1387">
                  <c:v>269100.4375</c:v>
                </c:pt>
                <c:pt idx="1388">
                  <c:v>265391.09379999997</c:v>
                </c:pt>
                <c:pt idx="1389">
                  <c:v>262956.9375</c:v>
                </c:pt>
                <c:pt idx="1390">
                  <c:v>256220.625</c:v>
                </c:pt>
                <c:pt idx="1391">
                  <c:v>250672.875</c:v>
                </c:pt>
                <c:pt idx="1392">
                  <c:v>240443.32810000001</c:v>
                </c:pt>
                <c:pt idx="1393">
                  <c:v>235537.48439999999</c:v>
                </c:pt>
                <c:pt idx="1394">
                  <c:v>232299.4063</c:v>
                </c:pt>
                <c:pt idx="1395">
                  <c:v>229062.75</c:v>
                </c:pt>
                <c:pt idx="1396">
                  <c:v>228895.2188</c:v>
                </c:pt>
                <c:pt idx="1397">
                  <c:v>229347.04689999999</c:v>
                </c:pt>
                <c:pt idx="1398">
                  <c:v>235873.35939999999</c:v>
                </c:pt>
                <c:pt idx="1399">
                  <c:v>239779.45310000001</c:v>
                </c:pt>
                <c:pt idx="1400">
                  <c:v>241420.73439999999</c:v>
                </c:pt>
                <c:pt idx="1401">
                  <c:v>242930.625</c:v>
                </c:pt>
                <c:pt idx="1402">
                  <c:v>246674.17189999999</c:v>
                </c:pt>
                <c:pt idx="1403">
                  <c:v>250404.51560000001</c:v>
                </c:pt>
                <c:pt idx="1404">
                  <c:v>246589.92189999999</c:v>
                </c:pt>
                <c:pt idx="1405">
                  <c:v>243272.10939999999</c:v>
                </c:pt>
                <c:pt idx="1406">
                  <c:v>240392.3438</c:v>
                </c:pt>
                <c:pt idx="1407">
                  <c:v>238572.6563</c:v>
                </c:pt>
                <c:pt idx="1408">
                  <c:v>238696.17189999999</c:v>
                </c:pt>
                <c:pt idx="1409">
                  <c:v>238854.39060000001</c:v>
                </c:pt>
                <c:pt idx="1410">
                  <c:v>240633.39060000001</c:v>
                </c:pt>
                <c:pt idx="1411">
                  <c:v>241750.07810000001</c:v>
                </c:pt>
                <c:pt idx="1412">
                  <c:v>241344.9688</c:v>
                </c:pt>
                <c:pt idx="1413">
                  <c:v>233510.9375</c:v>
                </c:pt>
                <c:pt idx="1414">
                  <c:v>228942.82810000001</c:v>
                </c:pt>
                <c:pt idx="1415">
                  <c:v>223368.0625</c:v>
                </c:pt>
                <c:pt idx="1416">
                  <c:v>214721.125</c:v>
                </c:pt>
                <c:pt idx="1417">
                  <c:v>206594.10939999999</c:v>
                </c:pt>
                <c:pt idx="1418">
                  <c:v>200410.70310000001</c:v>
                </c:pt>
                <c:pt idx="1419">
                  <c:v>200827.875</c:v>
                </c:pt>
                <c:pt idx="1420">
                  <c:v>199470.79689999999</c:v>
                </c:pt>
                <c:pt idx="1421">
                  <c:v>206124.9375</c:v>
                </c:pt>
                <c:pt idx="1422">
                  <c:v>216450.8125</c:v>
                </c:pt>
                <c:pt idx="1423">
                  <c:v>219726.45310000001</c:v>
                </c:pt>
                <c:pt idx="1424">
                  <c:v>220789.20310000001</c:v>
                </c:pt>
                <c:pt idx="1425">
                  <c:v>221509.67189999999</c:v>
                </c:pt>
                <c:pt idx="1426">
                  <c:v>224463.4688</c:v>
                </c:pt>
                <c:pt idx="1427">
                  <c:v>224714.57810000001</c:v>
                </c:pt>
                <c:pt idx="1428">
                  <c:v>223829.2188</c:v>
                </c:pt>
                <c:pt idx="1429">
                  <c:v>222289.1875</c:v>
                </c:pt>
                <c:pt idx="1430">
                  <c:v>218801.85939999999</c:v>
                </c:pt>
                <c:pt idx="1431">
                  <c:v>219730.0938</c:v>
                </c:pt>
                <c:pt idx="1432">
                  <c:v>222393.23439999999</c:v>
                </c:pt>
                <c:pt idx="1433">
                  <c:v>225541.625</c:v>
                </c:pt>
                <c:pt idx="1434">
                  <c:v>223892.14060000001</c:v>
                </c:pt>
                <c:pt idx="1435">
                  <c:v>228446.7813</c:v>
                </c:pt>
                <c:pt idx="1436">
                  <c:v>232127.26560000001</c:v>
                </c:pt>
                <c:pt idx="1437">
                  <c:v>227573.75</c:v>
                </c:pt>
                <c:pt idx="1438">
                  <c:v>224091.01560000001</c:v>
                </c:pt>
                <c:pt idx="1439">
                  <c:v>217980.95310000001</c:v>
                </c:pt>
                <c:pt idx="1440">
                  <c:v>212787.1563</c:v>
                </c:pt>
                <c:pt idx="1441">
                  <c:v>207988.2188</c:v>
                </c:pt>
                <c:pt idx="1442">
                  <c:v>210065.45310000001</c:v>
                </c:pt>
                <c:pt idx="1443">
                  <c:v>208991.73439999999</c:v>
                </c:pt>
                <c:pt idx="1444">
                  <c:v>212812.4375</c:v>
                </c:pt>
                <c:pt idx="1445">
                  <c:v>222796.7188</c:v>
                </c:pt>
                <c:pt idx="1446">
                  <c:v>234730.9688</c:v>
                </c:pt>
                <c:pt idx="1447">
                  <c:v>244045.3438</c:v>
                </c:pt>
                <c:pt idx="1448">
                  <c:v>241443.64060000001</c:v>
                </c:pt>
                <c:pt idx="1449">
                  <c:v>239245.3438</c:v>
                </c:pt>
                <c:pt idx="1450">
                  <c:v>236129.75</c:v>
                </c:pt>
                <c:pt idx="1451">
                  <c:v>235675.67189999999</c:v>
                </c:pt>
                <c:pt idx="1452">
                  <c:v>233769.0625</c:v>
                </c:pt>
                <c:pt idx="1453">
                  <c:v>232277.5938</c:v>
                </c:pt>
                <c:pt idx="1454">
                  <c:v>231516.75</c:v>
                </c:pt>
                <c:pt idx="1455">
                  <c:v>230053.1875</c:v>
                </c:pt>
                <c:pt idx="1456">
                  <c:v>228820.20310000001</c:v>
                </c:pt>
                <c:pt idx="1457">
                  <c:v>228182.92189999999</c:v>
                </c:pt>
                <c:pt idx="1458">
                  <c:v>229847.39060000001</c:v>
                </c:pt>
                <c:pt idx="1459">
                  <c:v>233033.7188</c:v>
                </c:pt>
                <c:pt idx="1460">
                  <c:v>232316.3125</c:v>
                </c:pt>
                <c:pt idx="1461">
                  <c:v>228497.39060000001</c:v>
                </c:pt>
                <c:pt idx="1462">
                  <c:v>220614.6875</c:v>
                </c:pt>
                <c:pt idx="1463">
                  <c:v>205582.23439999999</c:v>
                </c:pt>
                <c:pt idx="1464">
                  <c:v>190798.85939999999</c:v>
                </c:pt>
                <c:pt idx="1465">
                  <c:v>184048.4063</c:v>
                </c:pt>
                <c:pt idx="1466">
                  <c:v>183390.9688</c:v>
                </c:pt>
                <c:pt idx="1467">
                  <c:v>183390.9688</c:v>
                </c:pt>
                <c:pt idx="1468">
                  <c:v>184529.4688</c:v>
                </c:pt>
                <c:pt idx="1469">
                  <c:v>187778.2813</c:v>
                </c:pt>
                <c:pt idx="1470">
                  <c:v>200436.64060000001</c:v>
                </c:pt>
                <c:pt idx="1471">
                  <c:v>206397.89060000001</c:v>
                </c:pt>
                <c:pt idx="1472">
                  <c:v>205075.4375</c:v>
                </c:pt>
                <c:pt idx="1473">
                  <c:v>206411.375</c:v>
                </c:pt>
                <c:pt idx="1474">
                  <c:v>206411.375</c:v>
                </c:pt>
                <c:pt idx="1475">
                  <c:v>205539.625</c:v>
                </c:pt>
                <c:pt idx="1476">
                  <c:v>204154.76560000001</c:v>
                </c:pt>
                <c:pt idx="1477">
                  <c:v>201305.26560000001</c:v>
                </c:pt>
                <c:pt idx="1478">
                  <c:v>203317.14060000001</c:v>
                </c:pt>
                <c:pt idx="1479">
                  <c:v>204144.42189999999</c:v>
                </c:pt>
                <c:pt idx="1480">
                  <c:v>205283.4688</c:v>
                </c:pt>
                <c:pt idx="1481">
                  <c:v>206480.98439999999</c:v>
                </c:pt>
                <c:pt idx="1482">
                  <c:v>206480.98439999999</c:v>
                </c:pt>
                <c:pt idx="1483">
                  <c:v>207144.875</c:v>
                </c:pt>
                <c:pt idx="1484">
                  <c:v>206722.375</c:v>
                </c:pt>
                <c:pt idx="1485">
                  <c:v>204751.1563</c:v>
                </c:pt>
                <c:pt idx="1486">
                  <c:v>201029.64060000001</c:v>
                </c:pt>
                <c:pt idx="1487">
                  <c:v>190540.4375</c:v>
                </c:pt>
                <c:pt idx="1488">
                  <c:v>184014.29689999999</c:v>
                </c:pt>
                <c:pt idx="1489">
                  <c:v>183897.4063</c:v>
                </c:pt>
                <c:pt idx="1490">
                  <c:v>185849.20310000001</c:v>
                </c:pt>
                <c:pt idx="1491">
                  <c:v>185276.70310000001</c:v>
                </c:pt>
                <c:pt idx="1492">
                  <c:v>186886.5938</c:v>
                </c:pt>
                <c:pt idx="1493">
                  <c:v>195261.95310000001</c:v>
                </c:pt>
                <c:pt idx="1494">
                  <c:v>213676.7188</c:v>
                </c:pt>
                <c:pt idx="1495">
                  <c:v>213921.4063</c:v>
                </c:pt>
                <c:pt idx="1496">
                  <c:v>215619.5</c:v>
                </c:pt>
                <c:pt idx="1497">
                  <c:v>218629.57810000001</c:v>
                </c:pt>
                <c:pt idx="1498">
                  <c:v>215340.82810000001</c:v>
                </c:pt>
                <c:pt idx="1499">
                  <c:v>215563.7813</c:v>
                </c:pt>
                <c:pt idx="1500">
                  <c:v>219309.25</c:v>
                </c:pt>
                <c:pt idx="1501">
                  <c:v>223470.04689999999</c:v>
                </c:pt>
                <c:pt idx="1502">
                  <c:v>222724.79689999999</c:v>
                </c:pt>
                <c:pt idx="1503">
                  <c:v>228058.9063</c:v>
                </c:pt>
                <c:pt idx="1504">
                  <c:v>229529.76560000001</c:v>
                </c:pt>
                <c:pt idx="1505">
                  <c:v>230977.625</c:v>
                </c:pt>
                <c:pt idx="1506">
                  <c:v>237295.57810000001</c:v>
                </c:pt>
                <c:pt idx="1507">
                  <c:v>243974.60939999999</c:v>
                </c:pt>
                <c:pt idx="1508">
                  <c:v>241835.67189999999</c:v>
                </c:pt>
                <c:pt idx="1509">
                  <c:v>241932.89060000001</c:v>
                </c:pt>
                <c:pt idx="1510">
                  <c:v>241079.5313</c:v>
                </c:pt>
                <c:pt idx="1511">
                  <c:v>241530.20310000001</c:v>
                </c:pt>
                <c:pt idx="1512">
                  <c:v>238475.1875</c:v>
                </c:pt>
                <c:pt idx="1513">
                  <c:v>243724.8125</c:v>
                </c:pt>
                <c:pt idx="1514">
                  <c:v>243772.8125</c:v>
                </c:pt>
                <c:pt idx="1515">
                  <c:v>241396.1875</c:v>
                </c:pt>
                <c:pt idx="1516">
                  <c:v>243514</c:v>
                </c:pt>
                <c:pt idx="1517">
                  <c:v>248919.8125</c:v>
                </c:pt>
                <c:pt idx="1518">
                  <c:v>254433.26560000001</c:v>
                </c:pt>
                <c:pt idx="1519">
                  <c:v>261200.5625</c:v>
                </c:pt>
                <c:pt idx="1520">
                  <c:v>263409.21879999997</c:v>
                </c:pt>
                <c:pt idx="1521">
                  <c:v>260898.0625</c:v>
                </c:pt>
                <c:pt idx="1522">
                  <c:v>261113.2188</c:v>
                </c:pt>
                <c:pt idx="1523">
                  <c:v>258751.75</c:v>
                </c:pt>
                <c:pt idx="1524">
                  <c:v>257742.79689999999</c:v>
                </c:pt>
                <c:pt idx="1525">
                  <c:v>257207.60939999999</c:v>
                </c:pt>
                <c:pt idx="1526">
                  <c:v>258620.6563</c:v>
                </c:pt>
                <c:pt idx="1527">
                  <c:v>258620.6563</c:v>
                </c:pt>
                <c:pt idx="1528">
                  <c:v>256666.57810000001</c:v>
                </c:pt>
                <c:pt idx="1529">
                  <c:v>257436.23439999999</c:v>
                </c:pt>
                <c:pt idx="1530">
                  <c:v>260281.85939999999</c:v>
                </c:pt>
                <c:pt idx="1531">
                  <c:v>265367.71879999997</c:v>
                </c:pt>
                <c:pt idx="1532">
                  <c:v>265837.59379999997</c:v>
                </c:pt>
                <c:pt idx="1533">
                  <c:v>259603</c:v>
                </c:pt>
                <c:pt idx="1534">
                  <c:v>255127.60939999999</c:v>
                </c:pt>
                <c:pt idx="1535">
                  <c:v>252330.95310000001</c:v>
                </c:pt>
                <c:pt idx="1536">
                  <c:v>250627.54689999999</c:v>
                </c:pt>
                <c:pt idx="1537">
                  <c:v>250579.54689999999</c:v>
                </c:pt>
                <c:pt idx="1538">
                  <c:v>250627.54689999999</c:v>
                </c:pt>
                <c:pt idx="1539">
                  <c:v>250627.54689999999</c:v>
                </c:pt>
                <c:pt idx="1540">
                  <c:v>251994.5</c:v>
                </c:pt>
                <c:pt idx="1541">
                  <c:v>258532.79689999999</c:v>
                </c:pt>
                <c:pt idx="1542">
                  <c:v>262300.1875</c:v>
                </c:pt>
                <c:pt idx="1543">
                  <c:v>266645.84379999997</c:v>
                </c:pt>
                <c:pt idx="1544">
                  <c:v>264417.28129999997</c:v>
                </c:pt>
                <c:pt idx="1545">
                  <c:v>261561.0938</c:v>
                </c:pt>
                <c:pt idx="1546">
                  <c:v>252737.7188</c:v>
                </c:pt>
                <c:pt idx="1547">
                  <c:v>245476.8438</c:v>
                </c:pt>
                <c:pt idx="1548">
                  <c:v>237280.45310000001</c:v>
                </c:pt>
                <c:pt idx="1549">
                  <c:v>234787.4375</c:v>
                </c:pt>
                <c:pt idx="1550">
                  <c:v>232672.3125</c:v>
                </c:pt>
                <c:pt idx="1551">
                  <c:v>231832.64060000001</c:v>
                </c:pt>
                <c:pt idx="1552">
                  <c:v>230023.04689999999</c:v>
                </c:pt>
                <c:pt idx="1553">
                  <c:v>230279.07810000001</c:v>
                </c:pt>
                <c:pt idx="1554">
                  <c:v>230279.07810000001</c:v>
                </c:pt>
                <c:pt idx="1555">
                  <c:v>231410.2813</c:v>
                </c:pt>
                <c:pt idx="1556">
                  <c:v>231410.2813</c:v>
                </c:pt>
                <c:pt idx="1557">
                  <c:v>229082.625</c:v>
                </c:pt>
                <c:pt idx="1558">
                  <c:v>227956.5625</c:v>
                </c:pt>
                <c:pt idx="1559">
                  <c:v>223443.6875</c:v>
                </c:pt>
                <c:pt idx="1560">
                  <c:v>221129.8438</c:v>
                </c:pt>
                <c:pt idx="1561">
                  <c:v>206529.3125</c:v>
                </c:pt>
                <c:pt idx="1562">
                  <c:v>206529.3125</c:v>
                </c:pt>
                <c:pt idx="1563">
                  <c:v>207549.73439999999</c:v>
                </c:pt>
                <c:pt idx="1564">
                  <c:v>209867.5938</c:v>
                </c:pt>
                <c:pt idx="1565">
                  <c:v>218365.07810000001</c:v>
                </c:pt>
                <c:pt idx="1566">
                  <c:v>225882.10939999999</c:v>
                </c:pt>
                <c:pt idx="1567">
                  <c:v>226190.76560000001</c:v>
                </c:pt>
                <c:pt idx="1568">
                  <c:v>226082.875</c:v>
                </c:pt>
                <c:pt idx="1569">
                  <c:v>225882.10939999999</c:v>
                </c:pt>
                <c:pt idx="1570">
                  <c:v>222864.39060000001</c:v>
                </c:pt>
                <c:pt idx="1571">
                  <c:v>220883.85939999999</c:v>
                </c:pt>
                <c:pt idx="1572">
                  <c:v>212964.625</c:v>
                </c:pt>
                <c:pt idx="1573">
                  <c:v>206618.0938</c:v>
                </c:pt>
                <c:pt idx="1574">
                  <c:v>202951.5938</c:v>
                </c:pt>
                <c:pt idx="1575">
                  <c:v>203068.48439999999</c:v>
                </c:pt>
                <c:pt idx="1576">
                  <c:v>203068.48439999999</c:v>
                </c:pt>
                <c:pt idx="1577">
                  <c:v>203157.0938</c:v>
                </c:pt>
                <c:pt idx="1578">
                  <c:v>203157.0938</c:v>
                </c:pt>
                <c:pt idx="1579">
                  <c:v>203040.20310000001</c:v>
                </c:pt>
                <c:pt idx="1580">
                  <c:v>203157.0938</c:v>
                </c:pt>
                <c:pt idx="1581">
                  <c:v>201734.6875</c:v>
                </c:pt>
                <c:pt idx="1582">
                  <c:v>198006.375</c:v>
                </c:pt>
                <c:pt idx="1583">
                  <c:v>185821.2188</c:v>
                </c:pt>
                <c:pt idx="1584">
                  <c:v>181163.32810000001</c:v>
                </c:pt>
                <c:pt idx="1585">
                  <c:v>179882.85939999999</c:v>
                </c:pt>
                <c:pt idx="1586">
                  <c:v>179310.35939999999</c:v>
                </c:pt>
                <c:pt idx="1587">
                  <c:v>179307.4375</c:v>
                </c:pt>
                <c:pt idx="1588">
                  <c:v>185968.26560000001</c:v>
                </c:pt>
                <c:pt idx="1589">
                  <c:v>194028.0938</c:v>
                </c:pt>
                <c:pt idx="1590">
                  <c:v>198745.3125</c:v>
                </c:pt>
                <c:pt idx="1591">
                  <c:v>203329.125</c:v>
                </c:pt>
                <c:pt idx="1592">
                  <c:v>205421.9375</c:v>
                </c:pt>
                <c:pt idx="1593">
                  <c:v>206510.7813</c:v>
                </c:pt>
                <c:pt idx="1594">
                  <c:v>206510.7813</c:v>
                </c:pt>
                <c:pt idx="1595">
                  <c:v>206510.7813</c:v>
                </c:pt>
                <c:pt idx="1596">
                  <c:v>206510.7813</c:v>
                </c:pt>
                <c:pt idx="1597">
                  <c:v>206510.7813</c:v>
                </c:pt>
                <c:pt idx="1598">
                  <c:v>206510.7813</c:v>
                </c:pt>
                <c:pt idx="1599">
                  <c:v>207527.6563</c:v>
                </c:pt>
                <c:pt idx="1600">
                  <c:v>207733.125</c:v>
                </c:pt>
                <c:pt idx="1601">
                  <c:v>207733.125</c:v>
                </c:pt>
                <c:pt idx="1602">
                  <c:v>207733.125</c:v>
                </c:pt>
                <c:pt idx="1603">
                  <c:v>207733.125</c:v>
                </c:pt>
                <c:pt idx="1604">
                  <c:v>207733.125</c:v>
                </c:pt>
                <c:pt idx="1605">
                  <c:v>206226.5</c:v>
                </c:pt>
                <c:pt idx="1606">
                  <c:v>197864.51560000001</c:v>
                </c:pt>
                <c:pt idx="1607">
                  <c:v>189371.23439999999</c:v>
                </c:pt>
                <c:pt idx="1608">
                  <c:v>181964.8438</c:v>
                </c:pt>
                <c:pt idx="1609">
                  <c:v>182537.98439999999</c:v>
                </c:pt>
                <c:pt idx="1610">
                  <c:v>183111.10939999999</c:v>
                </c:pt>
                <c:pt idx="1611">
                  <c:v>186893.70310000001</c:v>
                </c:pt>
                <c:pt idx="1612">
                  <c:v>193354.45310000001</c:v>
                </c:pt>
                <c:pt idx="1613">
                  <c:v>208382.75</c:v>
                </c:pt>
                <c:pt idx="1614">
                  <c:v>209454.9375</c:v>
                </c:pt>
                <c:pt idx="1615">
                  <c:v>210635.64060000001</c:v>
                </c:pt>
                <c:pt idx="1616">
                  <c:v>210597.51560000001</c:v>
                </c:pt>
                <c:pt idx="1617">
                  <c:v>211371.0625</c:v>
                </c:pt>
                <c:pt idx="1618">
                  <c:v>213630.57810000001</c:v>
                </c:pt>
                <c:pt idx="1619">
                  <c:v>212547.14060000001</c:v>
                </c:pt>
                <c:pt idx="1620">
                  <c:v>212242.17189999999</c:v>
                </c:pt>
                <c:pt idx="1621">
                  <c:v>212041.4688</c:v>
                </c:pt>
                <c:pt idx="1622">
                  <c:v>210784.89060000001</c:v>
                </c:pt>
                <c:pt idx="1623">
                  <c:v>211032.75</c:v>
                </c:pt>
                <c:pt idx="1624">
                  <c:v>210770.04689999999</c:v>
                </c:pt>
                <c:pt idx="1625">
                  <c:v>210725.39060000001</c:v>
                </c:pt>
                <c:pt idx="1626">
                  <c:v>210725.39060000001</c:v>
                </c:pt>
                <c:pt idx="1627">
                  <c:v>213868.92189999999</c:v>
                </c:pt>
                <c:pt idx="1628">
                  <c:v>212464.875</c:v>
                </c:pt>
                <c:pt idx="1629">
                  <c:v>206775.5</c:v>
                </c:pt>
                <c:pt idx="1630">
                  <c:v>198623.5625</c:v>
                </c:pt>
                <c:pt idx="1631">
                  <c:v>187250.73439999999</c:v>
                </c:pt>
                <c:pt idx="1632">
                  <c:v>185306.73439999999</c:v>
                </c:pt>
                <c:pt idx="1633">
                  <c:v>182902.875</c:v>
                </c:pt>
                <c:pt idx="1634">
                  <c:v>183207.95310000001</c:v>
                </c:pt>
                <c:pt idx="1635">
                  <c:v>183207.95310000001</c:v>
                </c:pt>
                <c:pt idx="1636">
                  <c:v>192796.67189999999</c:v>
                </c:pt>
                <c:pt idx="1637">
                  <c:v>206505.7813</c:v>
                </c:pt>
                <c:pt idx="1638">
                  <c:v>206409.85939999999</c:v>
                </c:pt>
                <c:pt idx="1639">
                  <c:v>208870.1875</c:v>
                </c:pt>
                <c:pt idx="1640">
                  <c:v>209925.04689999999</c:v>
                </c:pt>
                <c:pt idx="1641">
                  <c:v>210371.57810000001</c:v>
                </c:pt>
                <c:pt idx="1642">
                  <c:v>209953.6563</c:v>
                </c:pt>
                <c:pt idx="1643">
                  <c:v>208162.17189999999</c:v>
                </c:pt>
                <c:pt idx="1644">
                  <c:v>205872.73439999999</c:v>
                </c:pt>
                <c:pt idx="1645">
                  <c:v>204740.125</c:v>
                </c:pt>
                <c:pt idx="1646">
                  <c:v>203793.5625</c:v>
                </c:pt>
                <c:pt idx="1647">
                  <c:v>204440.26560000001</c:v>
                </c:pt>
                <c:pt idx="1648">
                  <c:v>202206.35939999999</c:v>
                </c:pt>
                <c:pt idx="1649">
                  <c:v>202808.1875</c:v>
                </c:pt>
                <c:pt idx="1650">
                  <c:v>203359.01560000001</c:v>
                </c:pt>
                <c:pt idx="1651">
                  <c:v>203610.70310000001</c:v>
                </c:pt>
                <c:pt idx="1652">
                  <c:v>202675.6563</c:v>
                </c:pt>
                <c:pt idx="1653">
                  <c:v>197290.98439999999</c:v>
                </c:pt>
                <c:pt idx="1654">
                  <c:v>187487.3125</c:v>
                </c:pt>
                <c:pt idx="1655">
                  <c:v>187804.5</c:v>
                </c:pt>
                <c:pt idx="1656">
                  <c:v>183353.20310000001</c:v>
                </c:pt>
                <c:pt idx="1657">
                  <c:v>183920.32810000001</c:v>
                </c:pt>
                <c:pt idx="1658">
                  <c:v>183831.7188</c:v>
                </c:pt>
                <c:pt idx="1659">
                  <c:v>184404.8438</c:v>
                </c:pt>
                <c:pt idx="1660">
                  <c:v>195731.4063</c:v>
                </c:pt>
                <c:pt idx="1661">
                  <c:v>205392.125</c:v>
                </c:pt>
                <c:pt idx="1662">
                  <c:v>202455.7188</c:v>
                </c:pt>
                <c:pt idx="1663">
                  <c:v>205565.625</c:v>
                </c:pt>
                <c:pt idx="1664">
                  <c:v>204681.5</c:v>
                </c:pt>
                <c:pt idx="1665">
                  <c:v>204592.89060000001</c:v>
                </c:pt>
                <c:pt idx="1666">
                  <c:v>203475.9375</c:v>
                </c:pt>
                <c:pt idx="1667">
                  <c:v>203475.9375</c:v>
                </c:pt>
                <c:pt idx="1668">
                  <c:v>201297.9063</c:v>
                </c:pt>
                <c:pt idx="1669">
                  <c:v>200493.125</c:v>
                </c:pt>
                <c:pt idx="1670">
                  <c:v>201607.4375</c:v>
                </c:pt>
                <c:pt idx="1671">
                  <c:v>200493.125</c:v>
                </c:pt>
                <c:pt idx="1672">
                  <c:v>201607.4375</c:v>
                </c:pt>
                <c:pt idx="1673">
                  <c:v>200493.125</c:v>
                </c:pt>
                <c:pt idx="1674">
                  <c:v>200680.3125</c:v>
                </c:pt>
                <c:pt idx="1675">
                  <c:v>200680.3125</c:v>
                </c:pt>
                <c:pt idx="1676">
                  <c:v>199546.5938</c:v>
                </c:pt>
                <c:pt idx="1677">
                  <c:v>195360.6875</c:v>
                </c:pt>
                <c:pt idx="1678">
                  <c:v>184342.1875</c:v>
                </c:pt>
                <c:pt idx="1679">
                  <c:v>183597.2813</c:v>
                </c:pt>
                <c:pt idx="1680">
                  <c:v>182482.98439999999</c:v>
                </c:pt>
                <c:pt idx="1681">
                  <c:v>182014.3125</c:v>
                </c:pt>
                <c:pt idx="1682">
                  <c:v>181925.70310000001</c:v>
                </c:pt>
                <c:pt idx="1683">
                  <c:v>186122.25</c:v>
                </c:pt>
                <c:pt idx="1684">
                  <c:v>191641.35939999999</c:v>
                </c:pt>
                <c:pt idx="1685">
                  <c:v>198380.6563</c:v>
                </c:pt>
                <c:pt idx="1686">
                  <c:v>199669.23439999999</c:v>
                </c:pt>
                <c:pt idx="1687">
                  <c:v>203327.3125</c:v>
                </c:pt>
                <c:pt idx="1688">
                  <c:v>203256.2813</c:v>
                </c:pt>
                <c:pt idx="1689">
                  <c:v>202141.98439999999</c:v>
                </c:pt>
                <c:pt idx="1690">
                  <c:v>199363.92189999999</c:v>
                </c:pt>
                <c:pt idx="1691">
                  <c:v>197976.5938</c:v>
                </c:pt>
                <c:pt idx="1692">
                  <c:v>198371.0313</c:v>
                </c:pt>
                <c:pt idx="1693">
                  <c:v>197256.73439999999</c:v>
                </c:pt>
                <c:pt idx="1694">
                  <c:v>198371.0313</c:v>
                </c:pt>
                <c:pt idx="1695">
                  <c:v>197256.73439999999</c:v>
                </c:pt>
                <c:pt idx="1696">
                  <c:v>194775.125</c:v>
                </c:pt>
                <c:pt idx="1697">
                  <c:v>194775.125</c:v>
                </c:pt>
                <c:pt idx="1698">
                  <c:v>194775.125</c:v>
                </c:pt>
                <c:pt idx="1699">
                  <c:v>194629.70310000001</c:v>
                </c:pt>
                <c:pt idx="1700">
                  <c:v>194587.92189999999</c:v>
                </c:pt>
                <c:pt idx="1701">
                  <c:v>192348.57810000001</c:v>
                </c:pt>
                <c:pt idx="1702">
                  <c:v>187613.39060000001</c:v>
                </c:pt>
                <c:pt idx="1703">
                  <c:v>180033.26560000001</c:v>
                </c:pt>
                <c:pt idx="1704">
                  <c:v>181988.67189999999</c:v>
                </c:pt>
                <c:pt idx="1705">
                  <c:v>183191.57810000001</c:v>
                </c:pt>
                <c:pt idx="1706">
                  <c:v>183123.0313</c:v>
                </c:pt>
                <c:pt idx="1707">
                  <c:v>183897.10939999999</c:v>
                </c:pt>
                <c:pt idx="1708">
                  <c:v>188858.9688</c:v>
                </c:pt>
                <c:pt idx="1709">
                  <c:v>197631.375</c:v>
                </c:pt>
                <c:pt idx="1710">
                  <c:v>197786.89060000001</c:v>
                </c:pt>
                <c:pt idx="1711">
                  <c:v>197932.0625</c:v>
                </c:pt>
                <c:pt idx="1712">
                  <c:v>197887.4063</c:v>
                </c:pt>
                <c:pt idx="1713">
                  <c:v>197887.4063</c:v>
                </c:pt>
                <c:pt idx="1714">
                  <c:v>196665.0625</c:v>
                </c:pt>
                <c:pt idx="1715">
                  <c:v>196665.0625</c:v>
                </c:pt>
                <c:pt idx="1716">
                  <c:v>197779.35939999999</c:v>
                </c:pt>
                <c:pt idx="1717">
                  <c:v>197954.4375</c:v>
                </c:pt>
                <c:pt idx="1718">
                  <c:v>196813.6875</c:v>
                </c:pt>
                <c:pt idx="1719">
                  <c:v>198149.9375</c:v>
                </c:pt>
                <c:pt idx="1720">
                  <c:v>197035.64060000001</c:v>
                </c:pt>
                <c:pt idx="1721">
                  <c:v>196045.6875</c:v>
                </c:pt>
                <c:pt idx="1722">
                  <c:v>196092.5625</c:v>
                </c:pt>
                <c:pt idx="1723">
                  <c:v>197258.2188</c:v>
                </c:pt>
                <c:pt idx="1724">
                  <c:v>195242.6563</c:v>
                </c:pt>
                <c:pt idx="1725">
                  <c:v>195219.7188</c:v>
                </c:pt>
                <c:pt idx="1726">
                  <c:v>183982.5938</c:v>
                </c:pt>
                <c:pt idx="1727">
                  <c:v>175908.6563</c:v>
                </c:pt>
                <c:pt idx="1728">
                  <c:v>173502.75</c:v>
                </c:pt>
                <c:pt idx="1729">
                  <c:v>171224.125</c:v>
                </c:pt>
                <c:pt idx="1730">
                  <c:v>171135.5</c:v>
                </c:pt>
                <c:pt idx="1731">
                  <c:v>169226.2813</c:v>
                </c:pt>
                <c:pt idx="1732">
                  <c:v>170316.7813</c:v>
                </c:pt>
                <c:pt idx="1733">
                  <c:v>175023.01560000001</c:v>
                </c:pt>
                <c:pt idx="1734">
                  <c:v>176785.70310000001</c:v>
                </c:pt>
                <c:pt idx="1735">
                  <c:v>179120.70310000001</c:v>
                </c:pt>
                <c:pt idx="1736">
                  <c:v>178056.875</c:v>
                </c:pt>
                <c:pt idx="1737">
                  <c:v>177959.9688</c:v>
                </c:pt>
                <c:pt idx="1738">
                  <c:v>178941</c:v>
                </c:pt>
                <c:pt idx="1739">
                  <c:v>180051.5625</c:v>
                </c:pt>
                <c:pt idx="1740">
                  <c:v>178907.6875</c:v>
                </c:pt>
                <c:pt idx="1741">
                  <c:v>175784.5313</c:v>
                </c:pt>
                <c:pt idx="1742">
                  <c:v>173534.3438</c:v>
                </c:pt>
                <c:pt idx="1743">
                  <c:v>178901.35939999999</c:v>
                </c:pt>
                <c:pt idx="1744">
                  <c:v>180868.45310000001</c:v>
                </c:pt>
                <c:pt idx="1745">
                  <c:v>179802.1563</c:v>
                </c:pt>
                <c:pt idx="1746">
                  <c:v>181175.92189999999</c:v>
                </c:pt>
                <c:pt idx="1747">
                  <c:v>180061.625</c:v>
                </c:pt>
                <c:pt idx="1748">
                  <c:v>181770.125</c:v>
                </c:pt>
                <c:pt idx="1749">
                  <c:v>181770.125</c:v>
                </c:pt>
                <c:pt idx="1750">
                  <c:v>180635.76560000001</c:v>
                </c:pt>
                <c:pt idx="1751">
                  <c:v>172782.39060000001</c:v>
                </c:pt>
                <c:pt idx="1752">
                  <c:v>168318.5313</c:v>
                </c:pt>
                <c:pt idx="1753">
                  <c:v>168407.14060000001</c:v>
                </c:pt>
                <c:pt idx="1754">
                  <c:v>168318.5313</c:v>
                </c:pt>
                <c:pt idx="1755">
                  <c:v>168318.5313</c:v>
                </c:pt>
                <c:pt idx="1756">
                  <c:v>169456.51560000001</c:v>
                </c:pt>
                <c:pt idx="1757">
                  <c:v>177310.20310000001</c:v>
                </c:pt>
                <c:pt idx="1758">
                  <c:v>178424.51560000001</c:v>
                </c:pt>
                <c:pt idx="1759">
                  <c:v>181324.25</c:v>
                </c:pt>
                <c:pt idx="1760">
                  <c:v>180254.60939999999</c:v>
                </c:pt>
                <c:pt idx="1761">
                  <c:v>180187.70310000001</c:v>
                </c:pt>
                <c:pt idx="1762">
                  <c:v>180054.4375</c:v>
                </c:pt>
                <c:pt idx="1763">
                  <c:v>184642.125</c:v>
                </c:pt>
                <c:pt idx="1764">
                  <c:v>184642.125</c:v>
                </c:pt>
                <c:pt idx="1765">
                  <c:v>184642.125</c:v>
                </c:pt>
                <c:pt idx="1766">
                  <c:v>188114.4375</c:v>
                </c:pt>
                <c:pt idx="1767">
                  <c:v>189094.82810000001</c:v>
                </c:pt>
                <c:pt idx="1768">
                  <c:v>189804.0625</c:v>
                </c:pt>
                <c:pt idx="1769">
                  <c:v>190112.70310000001</c:v>
                </c:pt>
                <c:pt idx="1770">
                  <c:v>192079.625</c:v>
                </c:pt>
                <c:pt idx="1771">
                  <c:v>192693.89060000001</c:v>
                </c:pt>
                <c:pt idx="1772">
                  <c:v>191447.0313</c:v>
                </c:pt>
                <c:pt idx="1773">
                  <c:v>184873.10939999999</c:v>
                </c:pt>
                <c:pt idx="1774">
                  <c:v>176655.4688</c:v>
                </c:pt>
                <c:pt idx="1775">
                  <c:v>168591.23439999999</c:v>
                </c:pt>
                <c:pt idx="1776">
                  <c:v>168065.0313</c:v>
                </c:pt>
                <c:pt idx="1777">
                  <c:v>169683.54689999999</c:v>
                </c:pt>
                <c:pt idx="1778">
                  <c:v>168480.625</c:v>
                </c:pt>
                <c:pt idx="1779">
                  <c:v>170225.4375</c:v>
                </c:pt>
                <c:pt idx="1780">
                  <c:v>174356.17189999999</c:v>
                </c:pt>
                <c:pt idx="1781">
                  <c:v>185743.4375</c:v>
                </c:pt>
                <c:pt idx="1782">
                  <c:v>187013.25</c:v>
                </c:pt>
                <c:pt idx="1783">
                  <c:v>185876.70310000001</c:v>
                </c:pt>
                <c:pt idx="1784">
                  <c:v>185749.23439999999</c:v>
                </c:pt>
                <c:pt idx="1785">
                  <c:v>190335.82810000001</c:v>
                </c:pt>
                <c:pt idx="1786">
                  <c:v>192690.20310000001</c:v>
                </c:pt>
                <c:pt idx="1787">
                  <c:v>192622.89060000001</c:v>
                </c:pt>
                <c:pt idx="1788">
                  <c:v>192092.17189999999</c:v>
                </c:pt>
                <c:pt idx="1789">
                  <c:v>192622.89060000001</c:v>
                </c:pt>
                <c:pt idx="1790">
                  <c:v>192050.39060000001</c:v>
                </c:pt>
                <c:pt idx="1791">
                  <c:v>193737.20310000001</c:v>
                </c:pt>
                <c:pt idx="1792">
                  <c:v>189388.9375</c:v>
                </c:pt>
                <c:pt idx="1793">
                  <c:v>189396.73439999999</c:v>
                </c:pt>
                <c:pt idx="1794">
                  <c:v>188749.51560000001</c:v>
                </c:pt>
                <c:pt idx="1795">
                  <c:v>189368.89060000001</c:v>
                </c:pt>
                <c:pt idx="1796">
                  <c:v>189368.89060000001</c:v>
                </c:pt>
                <c:pt idx="1797">
                  <c:v>182830.67189999999</c:v>
                </c:pt>
                <c:pt idx="1798">
                  <c:v>166216.10939999999</c:v>
                </c:pt>
                <c:pt idx="1799">
                  <c:v>153764.4688</c:v>
                </c:pt>
                <c:pt idx="1800">
                  <c:v>149881.89060000001</c:v>
                </c:pt>
                <c:pt idx="1801">
                  <c:v>149970.5</c:v>
                </c:pt>
                <c:pt idx="1802">
                  <c:v>149881.89060000001</c:v>
                </c:pt>
                <c:pt idx="1803">
                  <c:v>149881.89060000001</c:v>
                </c:pt>
                <c:pt idx="1804">
                  <c:v>158347.6875</c:v>
                </c:pt>
                <c:pt idx="1805">
                  <c:v>180470.51560000001</c:v>
                </c:pt>
                <c:pt idx="1806">
                  <c:v>186515.5625</c:v>
                </c:pt>
                <c:pt idx="1807">
                  <c:v>188284.9688</c:v>
                </c:pt>
                <c:pt idx="1808">
                  <c:v>190017.9375</c:v>
                </c:pt>
                <c:pt idx="1809">
                  <c:v>192697.2813</c:v>
                </c:pt>
                <c:pt idx="1810">
                  <c:v>192562.9063</c:v>
                </c:pt>
                <c:pt idx="1811">
                  <c:v>193719</c:v>
                </c:pt>
                <c:pt idx="1812">
                  <c:v>192604.6875</c:v>
                </c:pt>
                <c:pt idx="1813">
                  <c:v>192487.8125</c:v>
                </c:pt>
                <c:pt idx="1814">
                  <c:v>192791.9063</c:v>
                </c:pt>
                <c:pt idx="1815">
                  <c:v>192558.23439999999</c:v>
                </c:pt>
                <c:pt idx="1816">
                  <c:v>192646.8438</c:v>
                </c:pt>
                <c:pt idx="1817">
                  <c:v>193761.14060000001</c:v>
                </c:pt>
                <c:pt idx="1818">
                  <c:v>193953.0313</c:v>
                </c:pt>
                <c:pt idx="1819">
                  <c:v>195238.875</c:v>
                </c:pt>
                <c:pt idx="1820">
                  <c:v>196353.1875</c:v>
                </c:pt>
                <c:pt idx="1821">
                  <c:v>191340.6875</c:v>
                </c:pt>
                <c:pt idx="1822">
                  <c:v>179807.8125</c:v>
                </c:pt>
                <c:pt idx="1823">
                  <c:v>174229.7188</c:v>
                </c:pt>
                <c:pt idx="1824">
                  <c:v>172048.70310000001</c:v>
                </c:pt>
                <c:pt idx="1825">
                  <c:v>172137.3125</c:v>
                </c:pt>
                <c:pt idx="1826">
                  <c:v>172048.70310000001</c:v>
                </c:pt>
                <c:pt idx="1827">
                  <c:v>172048.70310000001</c:v>
                </c:pt>
                <c:pt idx="1828">
                  <c:v>183576.3438</c:v>
                </c:pt>
                <c:pt idx="1829">
                  <c:v>189929.375</c:v>
                </c:pt>
                <c:pt idx="1830">
                  <c:v>194298.54689999999</c:v>
                </c:pt>
                <c:pt idx="1831">
                  <c:v>196280.23439999999</c:v>
                </c:pt>
                <c:pt idx="1832">
                  <c:v>197520.48439999999</c:v>
                </c:pt>
                <c:pt idx="1833">
                  <c:v>196550.25</c:v>
                </c:pt>
                <c:pt idx="1834">
                  <c:v>199756.6563</c:v>
                </c:pt>
                <c:pt idx="1835">
                  <c:v>201852.1875</c:v>
                </c:pt>
                <c:pt idx="1836">
                  <c:v>201604.8438</c:v>
                </c:pt>
                <c:pt idx="1837">
                  <c:v>201026.625</c:v>
                </c:pt>
                <c:pt idx="1838">
                  <c:v>202911.5938</c:v>
                </c:pt>
                <c:pt idx="1839">
                  <c:v>202375.5</c:v>
                </c:pt>
                <c:pt idx="1840">
                  <c:v>202289.0313</c:v>
                </c:pt>
                <c:pt idx="1841">
                  <c:v>202289.0313</c:v>
                </c:pt>
                <c:pt idx="1842">
                  <c:v>202289.0313</c:v>
                </c:pt>
                <c:pt idx="1843">
                  <c:v>202289.0313</c:v>
                </c:pt>
                <c:pt idx="1844">
                  <c:v>202888.9688</c:v>
                </c:pt>
                <c:pt idx="1845">
                  <c:v>197323.9375</c:v>
                </c:pt>
                <c:pt idx="1846">
                  <c:v>179091.9063</c:v>
                </c:pt>
                <c:pt idx="1847">
                  <c:v>160285.79689999999</c:v>
                </c:pt>
                <c:pt idx="1848">
                  <c:v>152779.39060000001</c:v>
                </c:pt>
                <c:pt idx="1849">
                  <c:v>151713.07810000001</c:v>
                </c:pt>
                <c:pt idx="1850">
                  <c:v>151713.07810000001</c:v>
                </c:pt>
                <c:pt idx="1851">
                  <c:v>151140.57810000001</c:v>
                </c:pt>
                <c:pt idx="1852">
                  <c:v>155118.29689999999</c:v>
                </c:pt>
                <c:pt idx="1853">
                  <c:v>172607.375</c:v>
                </c:pt>
                <c:pt idx="1854">
                  <c:v>176551.3125</c:v>
                </c:pt>
                <c:pt idx="1855">
                  <c:v>185949.4688</c:v>
                </c:pt>
                <c:pt idx="1856">
                  <c:v>188726.6563</c:v>
                </c:pt>
                <c:pt idx="1857">
                  <c:v>188643.8125</c:v>
                </c:pt>
                <c:pt idx="1858">
                  <c:v>192244.95310000001</c:v>
                </c:pt>
                <c:pt idx="1859">
                  <c:v>195128.0313</c:v>
                </c:pt>
                <c:pt idx="1860">
                  <c:v>199491.29689999999</c:v>
                </c:pt>
                <c:pt idx="1861">
                  <c:v>199474.4063</c:v>
                </c:pt>
                <c:pt idx="1862">
                  <c:v>197651.5938</c:v>
                </c:pt>
                <c:pt idx="1863">
                  <c:v>198806.51560000001</c:v>
                </c:pt>
                <c:pt idx="1864">
                  <c:v>198486.6563</c:v>
                </c:pt>
                <c:pt idx="1865">
                  <c:v>199425.875</c:v>
                </c:pt>
                <c:pt idx="1866">
                  <c:v>198980.98439999999</c:v>
                </c:pt>
                <c:pt idx="1867">
                  <c:v>198928.73439999999</c:v>
                </c:pt>
                <c:pt idx="1868">
                  <c:v>198872.9063</c:v>
                </c:pt>
                <c:pt idx="1869">
                  <c:v>189616.6875</c:v>
                </c:pt>
                <c:pt idx="1870">
                  <c:v>179706.2188</c:v>
                </c:pt>
                <c:pt idx="1871">
                  <c:v>175788.23439999999</c:v>
                </c:pt>
                <c:pt idx="1872">
                  <c:v>169841.23439999999</c:v>
                </c:pt>
                <c:pt idx="1873">
                  <c:v>168300.1563</c:v>
                </c:pt>
                <c:pt idx="1874">
                  <c:v>170634.85939999999</c:v>
                </c:pt>
                <c:pt idx="1875">
                  <c:v>171754.625</c:v>
                </c:pt>
                <c:pt idx="1876">
                  <c:v>173040.67189999999</c:v>
                </c:pt>
                <c:pt idx="1877">
                  <c:v>178099.42189999999</c:v>
                </c:pt>
                <c:pt idx="1878">
                  <c:v>182061.1563</c:v>
                </c:pt>
                <c:pt idx="1879">
                  <c:v>184311.4688</c:v>
                </c:pt>
                <c:pt idx="1880">
                  <c:v>186934.0625</c:v>
                </c:pt>
                <c:pt idx="1881">
                  <c:v>189577.8438</c:v>
                </c:pt>
                <c:pt idx="1882">
                  <c:v>193664</c:v>
                </c:pt>
                <c:pt idx="1883">
                  <c:v>195245.7188</c:v>
                </c:pt>
                <c:pt idx="1884">
                  <c:v>197662.4375</c:v>
                </c:pt>
                <c:pt idx="1885">
                  <c:v>198095.20310000001</c:v>
                </c:pt>
                <c:pt idx="1886">
                  <c:v>200095.85939999999</c:v>
                </c:pt>
                <c:pt idx="1887">
                  <c:v>203078.70310000001</c:v>
                </c:pt>
                <c:pt idx="1888">
                  <c:v>200948.04689999999</c:v>
                </c:pt>
                <c:pt idx="1889">
                  <c:v>201866.3125</c:v>
                </c:pt>
                <c:pt idx="1890">
                  <c:v>202089.70310000001</c:v>
                </c:pt>
                <c:pt idx="1891">
                  <c:v>203193.4375</c:v>
                </c:pt>
                <c:pt idx="1892">
                  <c:v>202911.4688</c:v>
                </c:pt>
                <c:pt idx="1893">
                  <c:v>196573.6875</c:v>
                </c:pt>
                <c:pt idx="1894">
                  <c:v>185763.9688</c:v>
                </c:pt>
                <c:pt idx="1895">
                  <c:v>173756.26560000001</c:v>
                </c:pt>
                <c:pt idx="1896">
                  <c:v>166404.0625</c:v>
                </c:pt>
                <c:pt idx="1897">
                  <c:v>164797.0625</c:v>
                </c:pt>
                <c:pt idx="1898">
                  <c:v>163963.0625</c:v>
                </c:pt>
                <c:pt idx="1899">
                  <c:v>163986.75</c:v>
                </c:pt>
                <c:pt idx="1900">
                  <c:v>174470.7188</c:v>
                </c:pt>
                <c:pt idx="1901">
                  <c:v>175577.7188</c:v>
                </c:pt>
                <c:pt idx="1902">
                  <c:v>176692.01560000001</c:v>
                </c:pt>
                <c:pt idx="1903">
                  <c:v>177273.32810000001</c:v>
                </c:pt>
                <c:pt idx="1904">
                  <c:v>180114.51560000001</c:v>
                </c:pt>
                <c:pt idx="1905">
                  <c:v>185406.10939999999</c:v>
                </c:pt>
                <c:pt idx="1906">
                  <c:v>185853.64060000001</c:v>
                </c:pt>
                <c:pt idx="1907">
                  <c:v>186393.7188</c:v>
                </c:pt>
                <c:pt idx="1908">
                  <c:v>185806.35939999999</c:v>
                </c:pt>
                <c:pt idx="1909">
                  <c:v>183678.39060000001</c:v>
                </c:pt>
                <c:pt idx="1910">
                  <c:v>185049.0625</c:v>
                </c:pt>
                <c:pt idx="1911">
                  <c:v>185006.0625</c:v>
                </c:pt>
                <c:pt idx="1912">
                  <c:v>186024.375</c:v>
                </c:pt>
                <c:pt idx="1913">
                  <c:v>187371.0938</c:v>
                </c:pt>
                <c:pt idx="1914">
                  <c:v>186656.3125</c:v>
                </c:pt>
                <c:pt idx="1915">
                  <c:v>187234.1875</c:v>
                </c:pt>
                <c:pt idx="1916">
                  <c:v>184949.7813</c:v>
                </c:pt>
                <c:pt idx="1917">
                  <c:v>183957.0625</c:v>
                </c:pt>
                <c:pt idx="1918">
                  <c:v>178562.125</c:v>
                </c:pt>
                <c:pt idx="1919">
                  <c:v>167990</c:v>
                </c:pt>
                <c:pt idx="1920">
                  <c:v>166294.39060000001</c:v>
                </c:pt>
                <c:pt idx="1921">
                  <c:v>166294.39060000001</c:v>
                </c:pt>
                <c:pt idx="1922">
                  <c:v>163877.67189999999</c:v>
                </c:pt>
                <c:pt idx="1923">
                  <c:v>165014.9688</c:v>
                </c:pt>
                <c:pt idx="1924">
                  <c:v>168470.125</c:v>
                </c:pt>
                <c:pt idx="1925">
                  <c:v>176054.4063</c:v>
                </c:pt>
                <c:pt idx="1926">
                  <c:v>171130.3125</c:v>
                </c:pt>
                <c:pt idx="1927">
                  <c:v>171443.6563</c:v>
                </c:pt>
                <c:pt idx="1928">
                  <c:v>178995.5938</c:v>
                </c:pt>
                <c:pt idx="1929">
                  <c:v>178474.4375</c:v>
                </c:pt>
                <c:pt idx="1930">
                  <c:v>183661.5</c:v>
                </c:pt>
                <c:pt idx="1931">
                  <c:v>184775.8125</c:v>
                </c:pt>
                <c:pt idx="1932">
                  <c:v>184775.8125</c:v>
                </c:pt>
                <c:pt idx="1933">
                  <c:v>184179.375</c:v>
                </c:pt>
                <c:pt idx="1934">
                  <c:v>184798.75</c:v>
                </c:pt>
                <c:pt idx="1935">
                  <c:v>185391.3125</c:v>
                </c:pt>
                <c:pt idx="1936">
                  <c:v>186593.75</c:v>
                </c:pt>
                <c:pt idx="1937">
                  <c:v>186593.75</c:v>
                </c:pt>
                <c:pt idx="1938">
                  <c:v>186593.75</c:v>
                </c:pt>
                <c:pt idx="1939">
                  <c:v>186846.6875</c:v>
                </c:pt>
                <c:pt idx="1940">
                  <c:v>186910.9063</c:v>
                </c:pt>
                <c:pt idx="1941">
                  <c:v>183073.2188</c:v>
                </c:pt>
                <c:pt idx="1942">
                  <c:v>172163.14060000001</c:v>
                </c:pt>
                <c:pt idx="1943">
                  <c:v>157864.01560000001</c:v>
                </c:pt>
                <c:pt idx="1944">
                  <c:v>154507.625</c:v>
                </c:pt>
                <c:pt idx="1945">
                  <c:v>155516.4688</c:v>
                </c:pt>
                <c:pt idx="1946">
                  <c:v>153459.3438</c:v>
                </c:pt>
                <c:pt idx="1947">
                  <c:v>152958.76560000001</c:v>
                </c:pt>
                <c:pt idx="1948">
                  <c:v>158870.4688</c:v>
                </c:pt>
                <c:pt idx="1949">
                  <c:v>173214.8438</c:v>
                </c:pt>
                <c:pt idx="1950">
                  <c:v>174590.6563</c:v>
                </c:pt>
                <c:pt idx="1951">
                  <c:v>182459.67189999999</c:v>
                </c:pt>
                <c:pt idx="1952">
                  <c:v>178114.79689999999</c:v>
                </c:pt>
                <c:pt idx="1953">
                  <c:v>186103.9063</c:v>
                </c:pt>
                <c:pt idx="1954">
                  <c:v>187010.82810000001</c:v>
                </c:pt>
                <c:pt idx="1955">
                  <c:v>185896.5313</c:v>
                </c:pt>
                <c:pt idx="1956">
                  <c:v>186469.6563</c:v>
                </c:pt>
                <c:pt idx="1957">
                  <c:v>187042.79689999999</c:v>
                </c:pt>
                <c:pt idx="1958">
                  <c:v>187077</c:v>
                </c:pt>
                <c:pt idx="1959">
                  <c:v>185962.70310000001</c:v>
                </c:pt>
                <c:pt idx="1960">
                  <c:v>186051.3125</c:v>
                </c:pt>
                <c:pt idx="1961">
                  <c:v>187165.60939999999</c:v>
                </c:pt>
                <c:pt idx="1962">
                  <c:v>186670.6875</c:v>
                </c:pt>
                <c:pt idx="1963">
                  <c:v>187179.07810000001</c:v>
                </c:pt>
                <c:pt idx="1964">
                  <c:v>187470.2188</c:v>
                </c:pt>
                <c:pt idx="1965">
                  <c:v>179036.25</c:v>
                </c:pt>
                <c:pt idx="1966">
                  <c:v>164507.67189999999</c:v>
                </c:pt>
                <c:pt idx="1967">
                  <c:v>151350.5313</c:v>
                </c:pt>
                <c:pt idx="1968">
                  <c:v>139977.79689999999</c:v>
                </c:pt>
                <c:pt idx="1969">
                  <c:v>138452.64060000001</c:v>
                </c:pt>
                <c:pt idx="1970">
                  <c:v>139566.95310000001</c:v>
                </c:pt>
                <c:pt idx="1971">
                  <c:v>138860.6563</c:v>
                </c:pt>
                <c:pt idx="1972">
                  <c:v>144452.6563</c:v>
                </c:pt>
                <c:pt idx="1973">
                  <c:v>160615.82810000001</c:v>
                </c:pt>
                <c:pt idx="1974">
                  <c:v>167061.9375</c:v>
                </c:pt>
                <c:pt idx="1975">
                  <c:v>173147.3125</c:v>
                </c:pt>
                <c:pt idx="1976">
                  <c:v>179855.4688</c:v>
                </c:pt>
                <c:pt idx="1977">
                  <c:v>187742.6875</c:v>
                </c:pt>
                <c:pt idx="1978">
                  <c:v>193866.51560000001</c:v>
                </c:pt>
                <c:pt idx="1979">
                  <c:v>196736.10939999999</c:v>
                </c:pt>
                <c:pt idx="1980">
                  <c:v>196940.4375</c:v>
                </c:pt>
                <c:pt idx="1981">
                  <c:v>204241.0938</c:v>
                </c:pt>
                <c:pt idx="1982">
                  <c:v>204991.85939999999</c:v>
                </c:pt>
                <c:pt idx="1983">
                  <c:v>207373</c:v>
                </c:pt>
                <c:pt idx="1984">
                  <c:v>209362.6875</c:v>
                </c:pt>
                <c:pt idx="1985">
                  <c:v>208599.25</c:v>
                </c:pt>
                <c:pt idx="1986">
                  <c:v>208107.17189999999</c:v>
                </c:pt>
                <c:pt idx="1987">
                  <c:v>206992.85939999999</c:v>
                </c:pt>
                <c:pt idx="1988">
                  <c:v>205076.6875</c:v>
                </c:pt>
                <c:pt idx="1989">
                  <c:v>193852.7188</c:v>
                </c:pt>
                <c:pt idx="1990">
                  <c:v>181187.89060000001</c:v>
                </c:pt>
                <c:pt idx="1991">
                  <c:v>166922.5625</c:v>
                </c:pt>
                <c:pt idx="1992">
                  <c:v>156886.9375</c:v>
                </c:pt>
                <c:pt idx="1993">
                  <c:v>156750.9375</c:v>
                </c:pt>
                <c:pt idx="1994">
                  <c:v>152914.7813</c:v>
                </c:pt>
                <c:pt idx="1995">
                  <c:v>151856.7813</c:v>
                </c:pt>
                <c:pt idx="1996">
                  <c:v>156445.4063</c:v>
                </c:pt>
                <c:pt idx="1997">
                  <c:v>169315.3125</c:v>
                </c:pt>
                <c:pt idx="1998">
                  <c:v>175005.5938</c:v>
                </c:pt>
                <c:pt idx="1999">
                  <c:v>179168.9375</c:v>
                </c:pt>
                <c:pt idx="2000">
                  <c:v>180339.4688</c:v>
                </c:pt>
                <c:pt idx="2001">
                  <c:v>183716.9688</c:v>
                </c:pt>
                <c:pt idx="2002">
                  <c:v>187698.54689999999</c:v>
                </c:pt>
                <c:pt idx="2003">
                  <c:v>188730.76560000001</c:v>
                </c:pt>
                <c:pt idx="2004">
                  <c:v>187750</c:v>
                </c:pt>
                <c:pt idx="2005">
                  <c:v>188057.4688</c:v>
                </c:pt>
                <c:pt idx="2006">
                  <c:v>190208.51560000001</c:v>
                </c:pt>
                <c:pt idx="2007">
                  <c:v>190824.1563</c:v>
                </c:pt>
                <c:pt idx="2008">
                  <c:v>189709.8438</c:v>
                </c:pt>
                <c:pt idx="2009">
                  <c:v>190891.0625</c:v>
                </c:pt>
                <c:pt idx="2010">
                  <c:v>191511.23439999999</c:v>
                </c:pt>
                <c:pt idx="2011">
                  <c:v>190735.7188</c:v>
                </c:pt>
                <c:pt idx="2012">
                  <c:v>191058.01560000001</c:v>
                </c:pt>
                <c:pt idx="2013">
                  <c:v>187141.73439999999</c:v>
                </c:pt>
                <c:pt idx="2014">
                  <c:v>176801.10939999999</c:v>
                </c:pt>
                <c:pt idx="2015">
                  <c:v>161812.39060000001</c:v>
                </c:pt>
                <c:pt idx="2016">
                  <c:v>136130.875</c:v>
                </c:pt>
                <c:pt idx="2017">
                  <c:v>135324.04689999999</c:v>
                </c:pt>
                <c:pt idx="2018">
                  <c:v>134662.9375</c:v>
                </c:pt>
                <c:pt idx="2019">
                  <c:v>134662.9375</c:v>
                </c:pt>
                <c:pt idx="2020">
                  <c:v>143932.4688</c:v>
                </c:pt>
                <c:pt idx="2021">
                  <c:v>170130.76560000001</c:v>
                </c:pt>
                <c:pt idx="2022">
                  <c:v>173442.7813</c:v>
                </c:pt>
                <c:pt idx="2023">
                  <c:v>174621.5938</c:v>
                </c:pt>
                <c:pt idx="2024">
                  <c:v>180341.98439999999</c:v>
                </c:pt>
                <c:pt idx="2025">
                  <c:v>181523.1875</c:v>
                </c:pt>
                <c:pt idx="2026">
                  <c:v>180215.95310000001</c:v>
                </c:pt>
                <c:pt idx="2027">
                  <c:v>180171.29689999999</c:v>
                </c:pt>
                <c:pt idx="2028">
                  <c:v>178875.4375</c:v>
                </c:pt>
                <c:pt idx="2029">
                  <c:v>178796.32810000001</c:v>
                </c:pt>
                <c:pt idx="2030">
                  <c:v>183092.0313</c:v>
                </c:pt>
                <c:pt idx="2031">
                  <c:v>186690.1875</c:v>
                </c:pt>
                <c:pt idx="2032">
                  <c:v>188296.875</c:v>
                </c:pt>
                <c:pt idx="2033">
                  <c:v>187988.2188</c:v>
                </c:pt>
                <c:pt idx="2034">
                  <c:v>189261.4375</c:v>
                </c:pt>
                <c:pt idx="2035">
                  <c:v>191375.7813</c:v>
                </c:pt>
                <c:pt idx="2036">
                  <c:v>191992.8125</c:v>
                </c:pt>
                <c:pt idx="2037">
                  <c:v>188192.0625</c:v>
                </c:pt>
                <c:pt idx="2038">
                  <c:v>180936.8125</c:v>
                </c:pt>
                <c:pt idx="2039">
                  <c:v>174002.4375</c:v>
                </c:pt>
                <c:pt idx="2040">
                  <c:v>167623.5</c:v>
                </c:pt>
                <c:pt idx="2041">
                  <c:v>167623.5</c:v>
                </c:pt>
                <c:pt idx="2042">
                  <c:v>169803.60939999999</c:v>
                </c:pt>
                <c:pt idx="2043">
                  <c:v>169803.60939999999</c:v>
                </c:pt>
                <c:pt idx="2044">
                  <c:v>172853.5</c:v>
                </c:pt>
                <c:pt idx="2045">
                  <c:v>189365.07810000001</c:v>
                </c:pt>
                <c:pt idx="2046">
                  <c:v>190375.5</c:v>
                </c:pt>
                <c:pt idx="2047">
                  <c:v>190776.79689999999</c:v>
                </c:pt>
                <c:pt idx="2048">
                  <c:v>191468.3438</c:v>
                </c:pt>
                <c:pt idx="2049">
                  <c:v>190921.2188</c:v>
                </c:pt>
                <c:pt idx="2050">
                  <c:v>191601.17189999999</c:v>
                </c:pt>
                <c:pt idx="2051">
                  <c:v>190303.73439999999</c:v>
                </c:pt>
                <c:pt idx="2052">
                  <c:v>191149.98439999999</c:v>
                </c:pt>
                <c:pt idx="2053">
                  <c:v>191172.98439999999</c:v>
                </c:pt>
                <c:pt idx="2054">
                  <c:v>192065.01560000001</c:v>
                </c:pt>
                <c:pt idx="2055">
                  <c:v>191796.9688</c:v>
                </c:pt>
                <c:pt idx="2056">
                  <c:v>191717.75</c:v>
                </c:pt>
                <c:pt idx="2057">
                  <c:v>192276.45310000001</c:v>
                </c:pt>
                <c:pt idx="2058">
                  <c:v>191295.25</c:v>
                </c:pt>
                <c:pt idx="2059">
                  <c:v>191752.14060000001</c:v>
                </c:pt>
                <c:pt idx="2060">
                  <c:v>190955.67189999999</c:v>
                </c:pt>
                <c:pt idx="2061">
                  <c:v>185067.2813</c:v>
                </c:pt>
                <c:pt idx="2062">
                  <c:v>166225.48439999999</c:v>
                </c:pt>
                <c:pt idx="2063">
                  <c:v>152602.85939999999</c:v>
                </c:pt>
                <c:pt idx="2064">
                  <c:v>146856.42189999999</c:v>
                </c:pt>
                <c:pt idx="2065">
                  <c:v>144724.8125</c:v>
                </c:pt>
                <c:pt idx="2066">
                  <c:v>144807.7188</c:v>
                </c:pt>
                <c:pt idx="2067">
                  <c:v>144063.70310000001</c:v>
                </c:pt>
                <c:pt idx="2068">
                  <c:v>145455.3125</c:v>
                </c:pt>
                <c:pt idx="2069">
                  <c:v>151583.625</c:v>
                </c:pt>
                <c:pt idx="2070">
                  <c:v>160637.4375</c:v>
                </c:pt>
                <c:pt idx="2071">
                  <c:v>164899.0625</c:v>
                </c:pt>
                <c:pt idx="2072">
                  <c:v>174288.1875</c:v>
                </c:pt>
                <c:pt idx="2073">
                  <c:v>177855.73439999999</c:v>
                </c:pt>
                <c:pt idx="2074">
                  <c:v>177767.125</c:v>
                </c:pt>
                <c:pt idx="2075">
                  <c:v>175379.625</c:v>
                </c:pt>
                <c:pt idx="2076">
                  <c:v>175636.95310000001</c:v>
                </c:pt>
                <c:pt idx="2077">
                  <c:v>177971.9375</c:v>
                </c:pt>
                <c:pt idx="2078">
                  <c:v>180198.7813</c:v>
                </c:pt>
                <c:pt idx="2079">
                  <c:v>180446.57810000001</c:v>
                </c:pt>
                <c:pt idx="2080">
                  <c:v>179745.39060000001</c:v>
                </c:pt>
                <c:pt idx="2081">
                  <c:v>179888.375</c:v>
                </c:pt>
                <c:pt idx="2082">
                  <c:v>179106.6875</c:v>
                </c:pt>
                <c:pt idx="2083">
                  <c:v>177708.0938</c:v>
                </c:pt>
                <c:pt idx="2084">
                  <c:v>178392.10939999999</c:v>
                </c:pt>
                <c:pt idx="2085">
                  <c:v>175071.73439999999</c:v>
                </c:pt>
                <c:pt idx="2086">
                  <c:v>158461.07810000001</c:v>
                </c:pt>
                <c:pt idx="2087">
                  <c:v>139932.17189999999</c:v>
                </c:pt>
                <c:pt idx="2088">
                  <c:v>133524.07810000001</c:v>
                </c:pt>
                <c:pt idx="2089">
                  <c:v>134380.875</c:v>
                </c:pt>
                <c:pt idx="2090">
                  <c:v>135379.95310000001</c:v>
                </c:pt>
                <c:pt idx="2091">
                  <c:v>139514.25</c:v>
                </c:pt>
                <c:pt idx="2092">
                  <c:v>142201.9063</c:v>
                </c:pt>
                <c:pt idx="2093">
                  <c:v>148160.54689999999</c:v>
                </c:pt>
                <c:pt idx="2094">
                  <c:v>149343.8438</c:v>
                </c:pt>
                <c:pt idx="2095">
                  <c:v>153991.57810000001</c:v>
                </c:pt>
                <c:pt idx="2096">
                  <c:v>157649.2188</c:v>
                </c:pt>
                <c:pt idx="2097">
                  <c:v>166806.92189999999</c:v>
                </c:pt>
                <c:pt idx="2098">
                  <c:v>176776.79689999999</c:v>
                </c:pt>
                <c:pt idx="2099">
                  <c:v>180755.35939999999</c:v>
                </c:pt>
                <c:pt idx="2100">
                  <c:v>186111.3438</c:v>
                </c:pt>
                <c:pt idx="2101">
                  <c:v>191352.6875</c:v>
                </c:pt>
                <c:pt idx="2102">
                  <c:v>189094.0313</c:v>
                </c:pt>
                <c:pt idx="2103">
                  <c:v>191341.8125</c:v>
                </c:pt>
                <c:pt idx="2104">
                  <c:v>190535</c:v>
                </c:pt>
                <c:pt idx="2105">
                  <c:v>192266.5938</c:v>
                </c:pt>
                <c:pt idx="2106">
                  <c:v>192099.1563</c:v>
                </c:pt>
                <c:pt idx="2107">
                  <c:v>190984.875</c:v>
                </c:pt>
                <c:pt idx="2108">
                  <c:v>190367.5625</c:v>
                </c:pt>
                <c:pt idx="2109">
                  <c:v>180395.875</c:v>
                </c:pt>
                <c:pt idx="2110">
                  <c:v>159878.95310000001</c:v>
                </c:pt>
                <c:pt idx="2111">
                  <c:v>144399.375</c:v>
                </c:pt>
                <c:pt idx="2112">
                  <c:v>143873.17189999999</c:v>
                </c:pt>
                <c:pt idx="2113">
                  <c:v>143961.7813</c:v>
                </c:pt>
                <c:pt idx="2114">
                  <c:v>143873.17189999999</c:v>
                </c:pt>
                <c:pt idx="2115">
                  <c:v>146099.70310000001</c:v>
                </c:pt>
                <c:pt idx="2116">
                  <c:v>156024.48439999999</c:v>
                </c:pt>
                <c:pt idx="2117">
                  <c:v>174791.4688</c:v>
                </c:pt>
                <c:pt idx="2118">
                  <c:v>190125.1563</c:v>
                </c:pt>
                <c:pt idx="2119">
                  <c:v>194050.375</c:v>
                </c:pt>
                <c:pt idx="2120">
                  <c:v>196364.8125</c:v>
                </c:pt>
                <c:pt idx="2121">
                  <c:v>197678.5</c:v>
                </c:pt>
                <c:pt idx="2122">
                  <c:v>202180.60939999999</c:v>
                </c:pt>
                <c:pt idx="2123">
                  <c:v>204122.23439999999</c:v>
                </c:pt>
                <c:pt idx="2124">
                  <c:v>207229.3438</c:v>
                </c:pt>
                <c:pt idx="2125">
                  <c:v>210079.8438</c:v>
                </c:pt>
                <c:pt idx="2126">
                  <c:v>210121.375</c:v>
                </c:pt>
                <c:pt idx="2127">
                  <c:v>209483.42189999999</c:v>
                </c:pt>
                <c:pt idx="2128">
                  <c:v>210465.89060000001</c:v>
                </c:pt>
                <c:pt idx="2129">
                  <c:v>210898.35939999999</c:v>
                </c:pt>
                <c:pt idx="2130">
                  <c:v>208542.64060000001</c:v>
                </c:pt>
                <c:pt idx="2131">
                  <c:v>209390.07810000001</c:v>
                </c:pt>
                <c:pt idx="2132">
                  <c:v>206774.92189999999</c:v>
                </c:pt>
                <c:pt idx="2133">
                  <c:v>192515.1875</c:v>
                </c:pt>
                <c:pt idx="2134">
                  <c:v>176164.7813</c:v>
                </c:pt>
                <c:pt idx="2135">
                  <c:v>155540.4063</c:v>
                </c:pt>
                <c:pt idx="2136">
                  <c:v>151783.8125</c:v>
                </c:pt>
                <c:pt idx="2137">
                  <c:v>151048.6875</c:v>
                </c:pt>
                <c:pt idx="2138">
                  <c:v>153205.8125</c:v>
                </c:pt>
                <c:pt idx="2139">
                  <c:v>153205.8125</c:v>
                </c:pt>
                <c:pt idx="2140">
                  <c:v>159023.9063</c:v>
                </c:pt>
                <c:pt idx="2141">
                  <c:v>177243.4063</c:v>
                </c:pt>
                <c:pt idx="2142">
                  <c:v>187914.9063</c:v>
                </c:pt>
                <c:pt idx="2143">
                  <c:v>190368.9688</c:v>
                </c:pt>
                <c:pt idx="2144">
                  <c:v>193746.5938</c:v>
                </c:pt>
                <c:pt idx="2145">
                  <c:v>201144.17189999999</c:v>
                </c:pt>
                <c:pt idx="2146">
                  <c:v>203689.82810000001</c:v>
                </c:pt>
                <c:pt idx="2147">
                  <c:v>206879.6875</c:v>
                </c:pt>
                <c:pt idx="2148">
                  <c:v>211093.2188</c:v>
                </c:pt>
                <c:pt idx="2149">
                  <c:v>217191.5</c:v>
                </c:pt>
                <c:pt idx="2150">
                  <c:v>217059.125</c:v>
                </c:pt>
                <c:pt idx="2151">
                  <c:v>218975.8438</c:v>
                </c:pt>
                <c:pt idx="2152">
                  <c:v>218612.9375</c:v>
                </c:pt>
                <c:pt idx="2153">
                  <c:v>219290.375</c:v>
                </c:pt>
                <c:pt idx="2154">
                  <c:v>216804.0625</c:v>
                </c:pt>
                <c:pt idx="2155">
                  <c:v>215928.6875</c:v>
                </c:pt>
                <c:pt idx="2156">
                  <c:v>211319.79689999999</c:v>
                </c:pt>
                <c:pt idx="2157">
                  <c:v>197605.8125</c:v>
                </c:pt>
                <c:pt idx="2158">
                  <c:v>178882.75</c:v>
                </c:pt>
                <c:pt idx="2159">
                  <c:v>162388.6563</c:v>
                </c:pt>
                <c:pt idx="2160">
                  <c:v>159568.10939999999</c:v>
                </c:pt>
                <c:pt idx="2161">
                  <c:v>159568.10939999999</c:v>
                </c:pt>
                <c:pt idx="2162">
                  <c:v>162945.25</c:v>
                </c:pt>
                <c:pt idx="2163">
                  <c:v>164050.7813</c:v>
                </c:pt>
                <c:pt idx="2164">
                  <c:v>168567.7813</c:v>
                </c:pt>
                <c:pt idx="2165">
                  <c:v>184771.4375</c:v>
                </c:pt>
                <c:pt idx="2166">
                  <c:v>188544.5625</c:v>
                </c:pt>
                <c:pt idx="2167">
                  <c:v>191926.3125</c:v>
                </c:pt>
                <c:pt idx="2168">
                  <c:v>196787.8125</c:v>
                </c:pt>
                <c:pt idx="2169">
                  <c:v>196891.5625</c:v>
                </c:pt>
                <c:pt idx="2170">
                  <c:v>202531.2813</c:v>
                </c:pt>
                <c:pt idx="2171">
                  <c:v>205878.25</c:v>
                </c:pt>
                <c:pt idx="2172">
                  <c:v>205949.4375</c:v>
                </c:pt>
                <c:pt idx="2173">
                  <c:v>207012.9375</c:v>
                </c:pt>
                <c:pt idx="2174">
                  <c:v>205949.4375</c:v>
                </c:pt>
                <c:pt idx="2175">
                  <c:v>205169.9063</c:v>
                </c:pt>
                <c:pt idx="2176">
                  <c:v>206965.9375</c:v>
                </c:pt>
                <c:pt idx="2177">
                  <c:v>206904.23439999999</c:v>
                </c:pt>
                <c:pt idx="2178">
                  <c:v>205209.1563</c:v>
                </c:pt>
                <c:pt idx="2179">
                  <c:v>204768.1563</c:v>
                </c:pt>
                <c:pt idx="2180">
                  <c:v>198109.3438</c:v>
                </c:pt>
                <c:pt idx="2181">
                  <c:v>182856.98439999999</c:v>
                </c:pt>
                <c:pt idx="2182">
                  <c:v>160967.9375</c:v>
                </c:pt>
                <c:pt idx="2183">
                  <c:v>143329.875</c:v>
                </c:pt>
                <c:pt idx="2184">
                  <c:v>138862.32810000001</c:v>
                </c:pt>
                <c:pt idx="2185">
                  <c:v>140231.29689999999</c:v>
                </c:pt>
                <c:pt idx="2186">
                  <c:v>140231.29689999999</c:v>
                </c:pt>
                <c:pt idx="2187">
                  <c:v>141368.5938</c:v>
                </c:pt>
                <c:pt idx="2188">
                  <c:v>146615.9688</c:v>
                </c:pt>
                <c:pt idx="2189">
                  <c:v>185536.98439999999</c:v>
                </c:pt>
                <c:pt idx="2190">
                  <c:v>201754.0625</c:v>
                </c:pt>
                <c:pt idx="2191">
                  <c:v>203303.67189999999</c:v>
                </c:pt>
                <c:pt idx="2192">
                  <c:v>207675.85939999999</c:v>
                </c:pt>
                <c:pt idx="2193">
                  <c:v>211885.10939999999</c:v>
                </c:pt>
                <c:pt idx="2194">
                  <c:v>210984.7813</c:v>
                </c:pt>
                <c:pt idx="2195">
                  <c:v>216128.2813</c:v>
                </c:pt>
                <c:pt idx="2196">
                  <c:v>224338.3438</c:v>
                </c:pt>
                <c:pt idx="2197">
                  <c:v>227643.1563</c:v>
                </c:pt>
                <c:pt idx="2198">
                  <c:v>228686.76560000001</c:v>
                </c:pt>
                <c:pt idx="2199">
                  <c:v>228820.67189999999</c:v>
                </c:pt>
                <c:pt idx="2200">
                  <c:v>227794.98439999999</c:v>
                </c:pt>
                <c:pt idx="2201">
                  <c:v>227794.98439999999</c:v>
                </c:pt>
                <c:pt idx="2202">
                  <c:v>228909.29689999999</c:v>
                </c:pt>
                <c:pt idx="2203">
                  <c:v>219058.35939999999</c:v>
                </c:pt>
                <c:pt idx="2204">
                  <c:v>215371.5938</c:v>
                </c:pt>
                <c:pt idx="2205">
                  <c:v>204287.29689999999</c:v>
                </c:pt>
                <c:pt idx="2206">
                  <c:v>179057.9688</c:v>
                </c:pt>
                <c:pt idx="2207">
                  <c:v>163157.51560000001</c:v>
                </c:pt>
                <c:pt idx="2208">
                  <c:v>160655.48439999999</c:v>
                </c:pt>
                <c:pt idx="2209">
                  <c:v>159524.2813</c:v>
                </c:pt>
                <c:pt idx="2210">
                  <c:v>159524.2813</c:v>
                </c:pt>
                <c:pt idx="2211">
                  <c:v>159524.2813</c:v>
                </c:pt>
                <c:pt idx="2212">
                  <c:v>164041.2813</c:v>
                </c:pt>
                <c:pt idx="2213">
                  <c:v>181066.5938</c:v>
                </c:pt>
                <c:pt idx="2214">
                  <c:v>182180.9063</c:v>
                </c:pt>
                <c:pt idx="2215">
                  <c:v>183526.3438</c:v>
                </c:pt>
                <c:pt idx="2216">
                  <c:v>185889.8125</c:v>
                </c:pt>
                <c:pt idx="2217">
                  <c:v>186075.98439999999</c:v>
                </c:pt>
                <c:pt idx="2218">
                  <c:v>191297.51560000001</c:v>
                </c:pt>
                <c:pt idx="2219">
                  <c:v>191298.70310000001</c:v>
                </c:pt>
                <c:pt idx="2220">
                  <c:v>193818.35939999999</c:v>
                </c:pt>
                <c:pt idx="2221">
                  <c:v>193872.32810000001</c:v>
                </c:pt>
                <c:pt idx="2222">
                  <c:v>198627.01560000001</c:v>
                </c:pt>
                <c:pt idx="2223">
                  <c:v>198226.01560000001</c:v>
                </c:pt>
                <c:pt idx="2224">
                  <c:v>197207</c:v>
                </c:pt>
                <c:pt idx="2225">
                  <c:v>198086.8125</c:v>
                </c:pt>
                <c:pt idx="2226">
                  <c:v>196385.7188</c:v>
                </c:pt>
                <c:pt idx="2227">
                  <c:v>195790.07810000001</c:v>
                </c:pt>
                <c:pt idx="2228">
                  <c:v>191083.32810000001</c:v>
                </c:pt>
                <c:pt idx="2229">
                  <c:v>187134.0625</c:v>
                </c:pt>
                <c:pt idx="2230">
                  <c:v>169063.14060000001</c:v>
                </c:pt>
                <c:pt idx="2231">
                  <c:v>154597</c:v>
                </c:pt>
                <c:pt idx="2232">
                  <c:v>138174.4688</c:v>
                </c:pt>
                <c:pt idx="2233">
                  <c:v>138157.5938</c:v>
                </c:pt>
                <c:pt idx="2234">
                  <c:v>136735.79689999999</c:v>
                </c:pt>
                <c:pt idx="2235">
                  <c:v>137850.10939999999</c:v>
                </c:pt>
                <c:pt idx="2236">
                  <c:v>139283.2813</c:v>
                </c:pt>
                <c:pt idx="2237">
                  <c:v>153956.07810000001</c:v>
                </c:pt>
                <c:pt idx="2238">
                  <c:v>165484.4063</c:v>
                </c:pt>
                <c:pt idx="2239">
                  <c:v>174366.98439999999</c:v>
                </c:pt>
                <c:pt idx="2240">
                  <c:v>174829.64060000001</c:v>
                </c:pt>
                <c:pt idx="2241">
                  <c:v>176689.3438</c:v>
                </c:pt>
                <c:pt idx="2242">
                  <c:v>177552.7813</c:v>
                </c:pt>
                <c:pt idx="2243">
                  <c:v>180088.9375</c:v>
                </c:pt>
                <c:pt idx="2244">
                  <c:v>175365.39060000001</c:v>
                </c:pt>
                <c:pt idx="2245">
                  <c:v>175365.39060000001</c:v>
                </c:pt>
                <c:pt idx="2246">
                  <c:v>176315.98439999999</c:v>
                </c:pt>
                <c:pt idx="2247">
                  <c:v>176064.98439999999</c:v>
                </c:pt>
                <c:pt idx="2248">
                  <c:v>176153.5938</c:v>
                </c:pt>
                <c:pt idx="2249">
                  <c:v>176153.5938</c:v>
                </c:pt>
                <c:pt idx="2250">
                  <c:v>177267.9063</c:v>
                </c:pt>
                <c:pt idx="2251">
                  <c:v>176153.5938</c:v>
                </c:pt>
                <c:pt idx="2252">
                  <c:v>177188.6875</c:v>
                </c:pt>
                <c:pt idx="2253">
                  <c:v>174642.8125</c:v>
                </c:pt>
                <c:pt idx="2254">
                  <c:v>165549.51560000001</c:v>
                </c:pt>
                <c:pt idx="2255">
                  <c:v>150363.4375</c:v>
                </c:pt>
                <c:pt idx="2256">
                  <c:v>144692.9375</c:v>
                </c:pt>
                <c:pt idx="2257">
                  <c:v>143578.625</c:v>
                </c:pt>
                <c:pt idx="2258">
                  <c:v>143578.625</c:v>
                </c:pt>
                <c:pt idx="2259">
                  <c:v>143578.625</c:v>
                </c:pt>
                <c:pt idx="2260">
                  <c:v>145818.625</c:v>
                </c:pt>
                <c:pt idx="2261">
                  <c:v>152615.0938</c:v>
                </c:pt>
                <c:pt idx="2262">
                  <c:v>152724.7188</c:v>
                </c:pt>
                <c:pt idx="2263">
                  <c:v>163135.20310000001</c:v>
                </c:pt>
                <c:pt idx="2264">
                  <c:v>173788.25</c:v>
                </c:pt>
                <c:pt idx="2265">
                  <c:v>174908.25</c:v>
                </c:pt>
                <c:pt idx="2266">
                  <c:v>173793.95310000001</c:v>
                </c:pt>
                <c:pt idx="2267">
                  <c:v>177172.5313</c:v>
                </c:pt>
                <c:pt idx="2268">
                  <c:v>180631.5625</c:v>
                </c:pt>
                <c:pt idx="2269">
                  <c:v>181327.5625</c:v>
                </c:pt>
                <c:pt idx="2270">
                  <c:v>181327.5625</c:v>
                </c:pt>
                <c:pt idx="2271">
                  <c:v>180631.5625</c:v>
                </c:pt>
                <c:pt idx="2272">
                  <c:v>180717.125</c:v>
                </c:pt>
                <c:pt idx="2273">
                  <c:v>180633.25</c:v>
                </c:pt>
                <c:pt idx="2274">
                  <c:v>180633.25</c:v>
                </c:pt>
                <c:pt idx="2275">
                  <c:v>179518.9688</c:v>
                </c:pt>
                <c:pt idx="2276">
                  <c:v>177976.9688</c:v>
                </c:pt>
                <c:pt idx="2277">
                  <c:v>179002.6563</c:v>
                </c:pt>
                <c:pt idx="2278">
                  <c:v>158767.9375</c:v>
                </c:pt>
                <c:pt idx="2279">
                  <c:v>139382.7813</c:v>
                </c:pt>
                <c:pt idx="2280">
                  <c:v>138107.64060000001</c:v>
                </c:pt>
                <c:pt idx="2281">
                  <c:v>136623.0313</c:v>
                </c:pt>
                <c:pt idx="2282">
                  <c:v>140000.17189999999</c:v>
                </c:pt>
                <c:pt idx="2283">
                  <c:v>139487.14060000001</c:v>
                </c:pt>
                <c:pt idx="2284">
                  <c:v>149831.64060000001</c:v>
                </c:pt>
                <c:pt idx="2285">
                  <c:v>176370.26560000001</c:v>
                </c:pt>
                <c:pt idx="2286">
                  <c:v>194639.3438</c:v>
                </c:pt>
                <c:pt idx="2287">
                  <c:v>196284.6563</c:v>
                </c:pt>
                <c:pt idx="2288">
                  <c:v>200839.625</c:v>
                </c:pt>
                <c:pt idx="2289">
                  <c:v>203545.51560000001</c:v>
                </c:pt>
                <c:pt idx="2290">
                  <c:v>204420.25</c:v>
                </c:pt>
                <c:pt idx="2291">
                  <c:v>202869.8438</c:v>
                </c:pt>
                <c:pt idx="2292">
                  <c:v>203984.1563</c:v>
                </c:pt>
                <c:pt idx="2293">
                  <c:v>202869.8438</c:v>
                </c:pt>
                <c:pt idx="2294">
                  <c:v>205526.125</c:v>
                </c:pt>
                <c:pt idx="2295">
                  <c:v>205614.75</c:v>
                </c:pt>
                <c:pt idx="2296">
                  <c:v>205717.7188</c:v>
                </c:pt>
                <c:pt idx="2297">
                  <c:v>205633.8438</c:v>
                </c:pt>
                <c:pt idx="2298">
                  <c:v>207909.4063</c:v>
                </c:pt>
                <c:pt idx="2299">
                  <c:v>204508.8438</c:v>
                </c:pt>
                <c:pt idx="2300">
                  <c:v>202180.1563</c:v>
                </c:pt>
                <c:pt idx="2301">
                  <c:v>195934.0313</c:v>
                </c:pt>
                <c:pt idx="2302">
                  <c:v>178839.48439999999</c:v>
                </c:pt>
                <c:pt idx="2303">
                  <c:v>162256.85939999999</c:v>
                </c:pt>
                <c:pt idx="2304">
                  <c:v>150738.42189999999</c:v>
                </c:pt>
                <c:pt idx="2305">
                  <c:v>148701.48439999999</c:v>
                </c:pt>
                <c:pt idx="2306">
                  <c:v>146948.73439999999</c:v>
                </c:pt>
                <c:pt idx="2307">
                  <c:v>146948.73439999999</c:v>
                </c:pt>
                <c:pt idx="2308">
                  <c:v>153123.3438</c:v>
                </c:pt>
                <c:pt idx="2309">
                  <c:v>179204.4688</c:v>
                </c:pt>
                <c:pt idx="2310">
                  <c:v>191231.5625</c:v>
                </c:pt>
                <c:pt idx="2311">
                  <c:v>193816.6563</c:v>
                </c:pt>
                <c:pt idx="2312">
                  <c:v>203883.9375</c:v>
                </c:pt>
                <c:pt idx="2313">
                  <c:v>208184.7813</c:v>
                </c:pt>
                <c:pt idx="2314">
                  <c:v>213713.79689999999</c:v>
                </c:pt>
                <c:pt idx="2315">
                  <c:v>214796.1875</c:v>
                </c:pt>
                <c:pt idx="2316">
                  <c:v>223875.0938</c:v>
                </c:pt>
                <c:pt idx="2317">
                  <c:v>228380.9063</c:v>
                </c:pt>
                <c:pt idx="2318">
                  <c:v>229797.67189999999</c:v>
                </c:pt>
                <c:pt idx="2319">
                  <c:v>228924.04689999999</c:v>
                </c:pt>
                <c:pt idx="2320">
                  <c:v>227536.01560000001</c:v>
                </c:pt>
                <c:pt idx="2321">
                  <c:v>228805.70310000001</c:v>
                </c:pt>
                <c:pt idx="2322">
                  <c:v>225359.07810000001</c:v>
                </c:pt>
                <c:pt idx="2323">
                  <c:v>223360.73439999999</c:v>
                </c:pt>
                <c:pt idx="2324">
                  <c:v>220957.2188</c:v>
                </c:pt>
                <c:pt idx="2325">
                  <c:v>201643.8125</c:v>
                </c:pt>
                <c:pt idx="2326">
                  <c:v>182523.23439999999</c:v>
                </c:pt>
                <c:pt idx="2327">
                  <c:v>168791</c:v>
                </c:pt>
                <c:pt idx="2328">
                  <c:v>157463.5</c:v>
                </c:pt>
                <c:pt idx="2329">
                  <c:v>157552.10939999999</c:v>
                </c:pt>
                <c:pt idx="2330">
                  <c:v>157053.1563</c:v>
                </c:pt>
                <c:pt idx="2331">
                  <c:v>157053.1563</c:v>
                </c:pt>
                <c:pt idx="2332">
                  <c:v>170304.26560000001</c:v>
                </c:pt>
                <c:pt idx="2333">
                  <c:v>186793.3438</c:v>
                </c:pt>
                <c:pt idx="2334">
                  <c:v>187470.25</c:v>
                </c:pt>
                <c:pt idx="2335">
                  <c:v>196087.9375</c:v>
                </c:pt>
                <c:pt idx="2336">
                  <c:v>201735.9688</c:v>
                </c:pt>
                <c:pt idx="2337">
                  <c:v>203979.7188</c:v>
                </c:pt>
                <c:pt idx="2338">
                  <c:v>205296.42189999999</c:v>
                </c:pt>
                <c:pt idx="2339">
                  <c:v>209569.42189999999</c:v>
                </c:pt>
                <c:pt idx="2340">
                  <c:v>211583.8438</c:v>
                </c:pt>
                <c:pt idx="2341">
                  <c:v>213495.25</c:v>
                </c:pt>
                <c:pt idx="2342">
                  <c:v>218404.1875</c:v>
                </c:pt>
                <c:pt idx="2343">
                  <c:v>219496.4688</c:v>
                </c:pt>
                <c:pt idx="2344">
                  <c:v>219411.75</c:v>
                </c:pt>
                <c:pt idx="2345">
                  <c:v>218743.0938</c:v>
                </c:pt>
                <c:pt idx="2346">
                  <c:v>215501.6875</c:v>
                </c:pt>
                <c:pt idx="2347">
                  <c:v>208166.9063</c:v>
                </c:pt>
                <c:pt idx="2348">
                  <c:v>207720.5938</c:v>
                </c:pt>
                <c:pt idx="2349">
                  <c:v>200872.3125</c:v>
                </c:pt>
                <c:pt idx="2350">
                  <c:v>180794.9688</c:v>
                </c:pt>
                <c:pt idx="2351">
                  <c:v>162960.25</c:v>
                </c:pt>
                <c:pt idx="2352">
                  <c:v>156292.32810000001</c:v>
                </c:pt>
                <c:pt idx="2353">
                  <c:v>156292.32810000001</c:v>
                </c:pt>
                <c:pt idx="2354">
                  <c:v>157261.375</c:v>
                </c:pt>
                <c:pt idx="2355">
                  <c:v>156125.375</c:v>
                </c:pt>
                <c:pt idx="2356">
                  <c:v>165750.70310000001</c:v>
                </c:pt>
                <c:pt idx="2357">
                  <c:v>187247.0625</c:v>
                </c:pt>
                <c:pt idx="2358">
                  <c:v>195988.9375</c:v>
                </c:pt>
                <c:pt idx="2359">
                  <c:v>198256.375</c:v>
                </c:pt>
                <c:pt idx="2360">
                  <c:v>200542.20310000001</c:v>
                </c:pt>
                <c:pt idx="2361">
                  <c:v>209990.625</c:v>
                </c:pt>
                <c:pt idx="2362">
                  <c:v>215454.4063</c:v>
                </c:pt>
                <c:pt idx="2363">
                  <c:v>215454.4063</c:v>
                </c:pt>
                <c:pt idx="2364">
                  <c:v>222060.57810000001</c:v>
                </c:pt>
                <c:pt idx="2365">
                  <c:v>224817.26560000001</c:v>
                </c:pt>
                <c:pt idx="2366">
                  <c:v>227227.95310000001</c:v>
                </c:pt>
                <c:pt idx="2367">
                  <c:v>228997.2188</c:v>
                </c:pt>
                <c:pt idx="2368">
                  <c:v>228636.4375</c:v>
                </c:pt>
                <c:pt idx="2369">
                  <c:v>227929.3438</c:v>
                </c:pt>
                <c:pt idx="2370">
                  <c:v>224605.625</c:v>
                </c:pt>
                <c:pt idx="2371">
                  <c:v>222847.1875</c:v>
                </c:pt>
                <c:pt idx="2372">
                  <c:v>218123.9688</c:v>
                </c:pt>
                <c:pt idx="2373">
                  <c:v>204472.17189999999</c:v>
                </c:pt>
                <c:pt idx="2374">
                  <c:v>195530.95310000001</c:v>
                </c:pt>
                <c:pt idx="2375">
                  <c:v>177906.2813</c:v>
                </c:pt>
                <c:pt idx="2376">
                  <c:v>150852.89060000001</c:v>
                </c:pt>
                <c:pt idx="2377">
                  <c:v>150941.5</c:v>
                </c:pt>
                <c:pt idx="2378">
                  <c:v>150852.89060000001</c:v>
                </c:pt>
                <c:pt idx="2379">
                  <c:v>150852.89060000001</c:v>
                </c:pt>
                <c:pt idx="2380">
                  <c:v>165080.8125</c:v>
                </c:pt>
                <c:pt idx="2381">
                  <c:v>184900.35939999999</c:v>
                </c:pt>
                <c:pt idx="2382">
                  <c:v>185412.17189999999</c:v>
                </c:pt>
                <c:pt idx="2383">
                  <c:v>186578.48439999999</c:v>
                </c:pt>
                <c:pt idx="2384">
                  <c:v>194043.64060000001</c:v>
                </c:pt>
                <c:pt idx="2385">
                  <c:v>196321.76560000001</c:v>
                </c:pt>
                <c:pt idx="2386">
                  <c:v>199454.6875</c:v>
                </c:pt>
                <c:pt idx="2387">
                  <c:v>199375.4688</c:v>
                </c:pt>
                <c:pt idx="2388">
                  <c:v>199366.0625</c:v>
                </c:pt>
                <c:pt idx="2389">
                  <c:v>200876.4063</c:v>
                </c:pt>
                <c:pt idx="2390">
                  <c:v>200876.4063</c:v>
                </c:pt>
                <c:pt idx="2391">
                  <c:v>201227.7188</c:v>
                </c:pt>
                <c:pt idx="2392">
                  <c:v>200987.9688</c:v>
                </c:pt>
                <c:pt idx="2393">
                  <c:v>199231.20310000001</c:v>
                </c:pt>
                <c:pt idx="2394">
                  <c:v>196299.79689999999</c:v>
                </c:pt>
                <c:pt idx="2395">
                  <c:v>193212.67189999999</c:v>
                </c:pt>
                <c:pt idx="2396">
                  <c:v>190495.95310000001</c:v>
                </c:pt>
                <c:pt idx="2397">
                  <c:v>180769.95310000001</c:v>
                </c:pt>
                <c:pt idx="2398">
                  <c:v>177249.82810000001</c:v>
                </c:pt>
                <c:pt idx="2399">
                  <c:v>165777.5</c:v>
                </c:pt>
                <c:pt idx="2400">
                  <c:v>152387.48439999999</c:v>
                </c:pt>
                <c:pt idx="2401">
                  <c:v>151344.89060000001</c:v>
                </c:pt>
                <c:pt idx="2402">
                  <c:v>152333.45310000001</c:v>
                </c:pt>
                <c:pt idx="2403">
                  <c:v>152640.9375</c:v>
                </c:pt>
                <c:pt idx="2404">
                  <c:v>153997.64060000001</c:v>
                </c:pt>
                <c:pt idx="2405">
                  <c:v>166498.0313</c:v>
                </c:pt>
                <c:pt idx="2406">
                  <c:v>173373.67189999999</c:v>
                </c:pt>
                <c:pt idx="2407">
                  <c:v>175942.20310000001</c:v>
                </c:pt>
                <c:pt idx="2408">
                  <c:v>181807.9688</c:v>
                </c:pt>
                <c:pt idx="2409">
                  <c:v>180925.79689999999</c:v>
                </c:pt>
                <c:pt idx="2410">
                  <c:v>180306.42189999999</c:v>
                </c:pt>
                <c:pt idx="2411">
                  <c:v>178764.4375</c:v>
                </c:pt>
                <c:pt idx="2412">
                  <c:v>179378.92189999999</c:v>
                </c:pt>
                <c:pt idx="2413">
                  <c:v>176509.54689999999</c:v>
                </c:pt>
                <c:pt idx="2414">
                  <c:v>176509.54689999999</c:v>
                </c:pt>
                <c:pt idx="2415">
                  <c:v>176593.42189999999</c:v>
                </c:pt>
                <c:pt idx="2416">
                  <c:v>176593.42189999999</c:v>
                </c:pt>
                <c:pt idx="2417">
                  <c:v>176509.54689999999</c:v>
                </c:pt>
                <c:pt idx="2418">
                  <c:v>176509.54689999999</c:v>
                </c:pt>
                <c:pt idx="2419">
                  <c:v>176509.54689999999</c:v>
                </c:pt>
                <c:pt idx="2420">
                  <c:v>176509.54689999999</c:v>
                </c:pt>
                <c:pt idx="2421">
                  <c:v>176542.70310000001</c:v>
                </c:pt>
                <c:pt idx="2422">
                  <c:v>166097.9688</c:v>
                </c:pt>
                <c:pt idx="2423">
                  <c:v>154234.70310000001</c:v>
                </c:pt>
                <c:pt idx="2424">
                  <c:v>145064.79689999999</c:v>
                </c:pt>
                <c:pt idx="2425">
                  <c:v>144534.04689999999</c:v>
                </c:pt>
                <c:pt idx="2426">
                  <c:v>144445.4375</c:v>
                </c:pt>
                <c:pt idx="2427">
                  <c:v>143021.1875</c:v>
                </c:pt>
                <c:pt idx="2428">
                  <c:v>142625.76560000001</c:v>
                </c:pt>
                <c:pt idx="2429">
                  <c:v>150888.625</c:v>
                </c:pt>
                <c:pt idx="2430">
                  <c:v>159511.4063</c:v>
                </c:pt>
                <c:pt idx="2431">
                  <c:v>163404.48439999999</c:v>
                </c:pt>
                <c:pt idx="2432">
                  <c:v>172313.70310000001</c:v>
                </c:pt>
                <c:pt idx="2433">
                  <c:v>174822.26560000001</c:v>
                </c:pt>
                <c:pt idx="2434">
                  <c:v>175383.23439999999</c:v>
                </c:pt>
                <c:pt idx="2435">
                  <c:v>176509.45310000001</c:v>
                </c:pt>
                <c:pt idx="2436">
                  <c:v>178191.67189999999</c:v>
                </c:pt>
                <c:pt idx="2437">
                  <c:v>181696.7813</c:v>
                </c:pt>
                <c:pt idx="2438">
                  <c:v>184697.2813</c:v>
                </c:pt>
                <c:pt idx="2439">
                  <c:v>186509.79689999999</c:v>
                </c:pt>
                <c:pt idx="2440">
                  <c:v>189494.07810000001</c:v>
                </c:pt>
                <c:pt idx="2441">
                  <c:v>188100.82810000001</c:v>
                </c:pt>
                <c:pt idx="2442">
                  <c:v>186335.67189999999</c:v>
                </c:pt>
                <c:pt idx="2443">
                  <c:v>185319.51560000001</c:v>
                </c:pt>
                <c:pt idx="2444">
                  <c:v>188339.67189999999</c:v>
                </c:pt>
                <c:pt idx="2445">
                  <c:v>183275.48439999999</c:v>
                </c:pt>
                <c:pt idx="2446">
                  <c:v>179666.3438</c:v>
                </c:pt>
                <c:pt idx="2447">
                  <c:v>168948.23439999999</c:v>
                </c:pt>
                <c:pt idx="2448">
                  <c:v>158219.20310000001</c:v>
                </c:pt>
                <c:pt idx="2449">
                  <c:v>154937.0625</c:v>
                </c:pt>
                <c:pt idx="2450">
                  <c:v>160688.4063</c:v>
                </c:pt>
                <c:pt idx="2451">
                  <c:v>163671.07810000001</c:v>
                </c:pt>
                <c:pt idx="2452">
                  <c:v>166801.6563</c:v>
                </c:pt>
                <c:pt idx="2453">
                  <c:v>181716.875</c:v>
                </c:pt>
                <c:pt idx="2454">
                  <c:v>189992.85939999999</c:v>
                </c:pt>
                <c:pt idx="2455">
                  <c:v>192323.23439999999</c:v>
                </c:pt>
                <c:pt idx="2456">
                  <c:v>197896.0938</c:v>
                </c:pt>
                <c:pt idx="2457">
                  <c:v>203499.6563</c:v>
                </c:pt>
                <c:pt idx="2458">
                  <c:v>204293.85939999999</c:v>
                </c:pt>
                <c:pt idx="2459">
                  <c:v>208829.54689999999</c:v>
                </c:pt>
                <c:pt idx="2460">
                  <c:v>208916.01560000001</c:v>
                </c:pt>
                <c:pt idx="2461">
                  <c:v>210235.70310000001</c:v>
                </c:pt>
                <c:pt idx="2462">
                  <c:v>210235.70310000001</c:v>
                </c:pt>
                <c:pt idx="2463">
                  <c:v>209328.20310000001</c:v>
                </c:pt>
                <c:pt idx="2464">
                  <c:v>211135.48439999999</c:v>
                </c:pt>
                <c:pt idx="2465">
                  <c:v>210021.17189999999</c:v>
                </c:pt>
                <c:pt idx="2466">
                  <c:v>209687.1563</c:v>
                </c:pt>
                <c:pt idx="2467">
                  <c:v>206658.5938</c:v>
                </c:pt>
                <c:pt idx="2468">
                  <c:v>206125.25</c:v>
                </c:pt>
                <c:pt idx="2469">
                  <c:v>201858.5</c:v>
                </c:pt>
                <c:pt idx="2470">
                  <c:v>191168.3125</c:v>
                </c:pt>
                <c:pt idx="2471">
                  <c:v>166584.5313</c:v>
                </c:pt>
                <c:pt idx="2472">
                  <c:v>160613.6563</c:v>
                </c:pt>
                <c:pt idx="2473">
                  <c:v>160819.14060000001</c:v>
                </c:pt>
                <c:pt idx="2474">
                  <c:v>160730.75</c:v>
                </c:pt>
                <c:pt idx="2475">
                  <c:v>163000.1563</c:v>
                </c:pt>
                <c:pt idx="2476">
                  <c:v>172711.1563</c:v>
                </c:pt>
                <c:pt idx="2477">
                  <c:v>181597.1875</c:v>
                </c:pt>
                <c:pt idx="2478">
                  <c:v>186913.1563</c:v>
                </c:pt>
                <c:pt idx="2479">
                  <c:v>189116.79689999999</c:v>
                </c:pt>
                <c:pt idx="2480">
                  <c:v>192849.07810000001</c:v>
                </c:pt>
                <c:pt idx="2481">
                  <c:v>198079.2188</c:v>
                </c:pt>
                <c:pt idx="2482">
                  <c:v>203074.14060000001</c:v>
                </c:pt>
                <c:pt idx="2483">
                  <c:v>203074.14060000001</c:v>
                </c:pt>
                <c:pt idx="2484">
                  <c:v>204649.04689999999</c:v>
                </c:pt>
                <c:pt idx="2485">
                  <c:v>205245.32810000001</c:v>
                </c:pt>
                <c:pt idx="2486">
                  <c:v>207968.17189999999</c:v>
                </c:pt>
                <c:pt idx="2487">
                  <c:v>208599.82810000001</c:v>
                </c:pt>
                <c:pt idx="2488">
                  <c:v>208772.32810000001</c:v>
                </c:pt>
                <c:pt idx="2489">
                  <c:v>208119.64060000001</c:v>
                </c:pt>
                <c:pt idx="2490">
                  <c:v>207571.7188</c:v>
                </c:pt>
                <c:pt idx="2491">
                  <c:v>206286.0625</c:v>
                </c:pt>
                <c:pt idx="2492">
                  <c:v>205061.6875</c:v>
                </c:pt>
                <c:pt idx="2493">
                  <c:v>194214.4063</c:v>
                </c:pt>
                <c:pt idx="2494">
                  <c:v>185345.3438</c:v>
                </c:pt>
                <c:pt idx="2495">
                  <c:v>170615.39060000001</c:v>
                </c:pt>
                <c:pt idx="2496">
                  <c:v>161206.6563</c:v>
                </c:pt>
                <c:pt idx="2497">
                  <c:v>160825.375</c:v>
                </c:pt>
                <c:pt idx="2498">
                  <c:v>160167.95310000001</c:v>
                </c:pt>
                <c:pt idx="2499">
                  <c:v>164621.625</c:v>
                </c:pt>
                <c:pt idx="2500">
                  <c:v>176111.54689999999</c:v>
                </c:pt>
                <c:pt idx="2501">
                  <c:v>187897.375</c:v>
                </c:pt>
                <c:pt idx="2502">
                  <c:v>190391.875</c:v>
                </c:pt>
                <c:pt idx="2503">
                  <c:v>194439</c:v>
                </c:pt>
                <c:pt idx="2504">
                  <c:v>195865.6563</c:v>
                </c:pt>
                <c:pt idx="2505">
                  <c:v>199355</c:v>
                </c:pt>
                <c:pt idx="2506">
                  <c:v>200279.82810000001</c:v>
                </c:pt>
                <c:pt idx="2507">
                  <c:v>200899.17189999999</c:v>
                </c:pt>
                <c:pt idx="2508">
                  <c:v>201226.14060000001</c:v>
                </c:pt>
                <c:pt idx="2509">
                  <c:v>200891.20310000001</c:v>
                </c:pt>
                <c:pt idx="2510">
                  <c:v>201865.76560000001</c:v>
                </c:pt>
                <c:pt idx="2511">
                  <c:v>202294.04689999999</c:v>
                </c:pt>
                <c:pt idx="2512">
                  <c:v>205990.89060000001</c:v>
                </c:pt>
                <c:pt idx="2513">
                  <c:v>206335.85939999999</c:v>
                </c:pt>
                <c:pt idx="2514">
                  <c:v>207142.875</c:v>
                </c:pt>
                <c:pt idx="2515">
                  <c:v>207069.5938</c:v>
                </c:pt>
                <c:pt idx="2516">
                  <c:v>204321.5938</c:v>
                </c:pt>
                <c:pt idx="2517">
                  <c:v>189516.5313</c:v>
                </c:pt>
                <c:pt idx="2518">
                  <c:v>179359.375</c:v>
                </c:pt>
                <c:pt idx="2519">
                  <c:v>152191.85939999999</c:v>
                </c:pt>
                <c:pt idx="2520">
                  <c:v>138917.75</c:v>
                </c:pt>
                <c:pt idx="2521">
                  <c:v>139537.125</c:v>
                </c:pt>
                <c:pt idx="2522">
                  <c:v>138917.75</c:v>
                </c:pt>
                <c:pt idx="2523">
                  <c:v>139537.125</c:v>
                </c:pt>
                <c:pt idx="2524">
                  <c:v>153299.32810000001</c:v>
                </c:pt>
                <c:pt idx="2525">
                  <c:v>172784.73439999999</c:v>
                </c:pt>
                <c:pt idx="2526">
                  <c:v>182138.2813</c:v>
                </c:pt>
                <c:pt idx="2527">
                  <c:v>184707.29689999999</c:v>
                </c:pt>
                <c:pt idx="2528">
                  <c:v>192218.67189999999</c:v>
                </c:pt>
                <c:pt idx="2529">
                  <c:v>197995.3125</c:v>
                </c:pt>
                <c:pt idx="2530">
                  <c:v>198646.375</c:v>
                </c:pt>
                <c:pt idx="2531">
                  <c:v>201963.5625</c:v>
                </c:pt>
                <c:pt idx="2532">
                  <c:v>203386.9063</c:v>
                </c:pt>
                <c:pt idx="2533">
                  <c:v>206299.9375</c:v>
                </c:pt>
                <c:pt idx="2534">
                  <c:v>206161.4063</c:v>
                </c:pt>
                <c:pt idx="2535">
                  <c:v>206250</c:v>
                </c:pt>
                <c:pt idx="2536">
                  <c:v>206819.7188</c:v>
                </c:pt>
                <c:pt idx="2537">
                  <c:v>206112.375</c:v>
                </c:pt>
                <c:pt idx="2538">
                  <c:v>204605.39060000001</c:v>
                </c:pt>
                <c:pt idx="2539">
                  <c:v>201597.67189999999</c:v>
                </c:pt>
                <c:pt idx="2540">
                  <c:v>203443.95310000001</c:v>
                </c:pt>
                <c:pt idx="2541">
                  <c:v>195577.79689999999</c:v>
                </c:pt>
                <c:pt idx="2542">
                  <c:v>185263.45310000001</c:v>
                </c:pt>
                <c:pt idx="2543">
                  <c:v>167711.26560000001</c:v>
                </c:pt>
                <c:pt idx="2544">
                  <c:v>154491.60939999999</c:v>
                </c:pt>
                <c:pt idx="2545">
                  <c:v>156931.2188</c:v>
                </c:pt>
                <c:pt idx="2546">
                  <c:v>155797.8125</c:v>
                </c:pt>
                <c:pt idx="2547">
                  <c:v>161475.67189999999</c:v>
                </c:pt>
                <c:pt idx="2548">
                  <c:v>178141.29689999999</c:v>
                </c:pt>
                <c:pt idx="2549">
                  <c:v>189700.9688</c:v>
                </c:pt>
                <c:pt idx="2550">
                  <c:v>190941.0625</c:v>
                </c:pt>
                <c:pt idx="2551">
                  <c:v>190126.2188</c:v>
                </c:pt>
                <c:pt idx="2552">
                  <c:v>194393.4688</c:v>
                </c:pt>
                <c:pt idx="2553">
                  <c:v>197528.1563</c:v>
                </c:pt>
                <c:pt idx="2554">
                  <c:v>202637.7813</c:v>
                </c:pt>
                <c:pt idx="2555">
                  <c:v>202643.9063</c:v>
                </c:pt>
                <c:pt idx="2556">
                  <c:v>208023.4375</c:v>
                </c:pt>
                <c:pt idx="2557">
                  <c:v>207060.04689999999</c:v>
                </c:pt>
                <c:pt idx="2558">
                  <c:v>204937.29689999999</c:v>
                </c:pt>
                <c:pt idx="2559">
                  <c:v>205268.57810000001</c:v>
                </c:pt>
                <c:pt idx="2560">
                  <c:v>205441.07810000001</c:v>
                </c:pt>
                <c:pt idx="2561">
                  <c:v>204277.67189999999</c:v>
                </c:pt>
                <c:pt idx="2562">
                  <c:v>200329.1563</c:v>
                </c:pt>
                <c:pt idx="2563">
                  <c:v>196956.0313</c:v>
                </c:pt>
                <c:pt idx="2564">
                  <c:v>194864.125</c:v>
                </c:pt>
                <c:pt idx="2565">
                  <c:v>194182.2188</c:v>
                </c:pt>
                <c:pt idx="2566">
                  <c:v>189347.51560000001</c:v>
                </c:pt>
                <c:pt idx="2567">
                  <c:v>177562.98439999999</c:v>
                </c:pt>
                <c:pt idx="2568">
                  <c:v>162090.67189999999</c:v>
                </c:pt>
                <c:pt idx="2569">
                  <c:v>156939.5313</c:v>
                </c:pt>
                <c:pt idx="2570">
                  <c:v>156632.0625</c:v>
                </c:pt>
                <c:pt idx="2571">
                  <c:v>160047.0625</c:v>
                </c:pt>
                <c:pt idx="2572">
                  <c:v>170813.85939999999</c:v>
                </c:pt>
                <c:pt idx="2573">
                  <c:v>175218.23439999999</c:v>
                </c:pt>
                <c:pt idx="2574">
                  <c:v>177993.7813</c:v>
                </c:pt>
                <c:pt idx="2575">
                  <c:v>175755.64060000001</c:v>
                </c:pt>
                <c:pt idx="2576">
                  <c:v>174920.3438</c:v>
                </c:pt>
                <c:pt idx="2577">
                  <c:v>184406.6563</c:v>
                </c:pt>
                <c:pt idx="2578">
                  <c:v>195331.45310000001</c:v>
                </c:pt>
                <c:pt idx="2579">
                  <c:v>195268.95310000001</c:v>
                </c:pt>
                <c:pt idx="2580">
                  <c:v>197661.5313</c:v>
                </c:pt>
                <c:pt idx="2581">
                  <c:v>199351.4688</c:v>
                </c:pt>
                <c:pt idx="2582">
                  <c:v>198495.1563</c:v>
                </c:pt>
                <c:pt idx="2583">
                  <c:v>197995.7188</c:v>
                </c:pt>
                <c:pt idx="2584">
                  <c:v>199430.9063</c:v>
                </c:pt>
                <c:pt idx="2585">
                  <c:v>197925.7188</c:v>
                </c:pt>
                <c:pt idx="2586">
                  <c:v>196567.8125</c:v>
                </c:pt>
                <c:pt idx="2587">
                  <c:v>193888.0313</c:v>
                </c:pt>
                <c:pt idx="2588">
                  <c:v>192272.875</c:v>
                </c:pt>
                <c:pt idx="2589">
                  <c:v>184298.4063</c:v>
                </c:pt>
                <c:pt idx="2590">
                  <c:v>177481.7188</c:v>
                </c:pt>
                <c:pt idx="2591">
                  <c:v>170756.9375</c:v>
                </c:pt>
                <c:pt idx="2592">
                  <c:v>153995.875</c:v>
                </c:pt>
                <c:pt idx="2593">
                  <c:v>151142.95310000001</c:v>
                </c:pt>
                <c:pt idx="2594">
                  <c:v>150934.48439999999</c:v>
                </c:pt>
                <c:pt idx="2595">
                  <c:v>152072.4688</c:v>
                </c:pt>
                <c:pt idx="2596">
                  <c:v>162757.64060000001</c:v>
                </c:pt>
                <c:pt idx="2597">
                  <c:v>170404.8438</c:v>
                </c:pt>
                <c:pt idx="2598">
                  <c:v>171165.73439999999</c:v>
                </c:pt>
                <c:pt idx="2599">
                  <c:v>171491.875</c:v>
                </c:pt>
                <c:pt idx="2600">
                  <c:v>174850.0625</c:v>
                </c:pt>
                <c:pt idx="2601">
                  <c:v>184869.42189999999</c:v>
                </c:pt>
                <c:pt idx="2602">
                  <c:v>188040.2813</c:v>
                </c:pt>
                <c:pt idx="2603">
                  <c:v>190379.6563</c:v>
                </c:pt>
                <c:pt idx="2604">
                  <c:v>191697.5</c:v>
                </c:pt>
                <c:pt idx="2605">
                  <c:v>195649.0313</c:v>
                </c:pt>
                <c:pt idx="2606">
                  <c:v>197697.1563</c:v>
                </c:pt>
                <c:pt idx="2607">
                  <c:v>198800.2188</c:v>
                </c:pt>
                <c:pt idx="2608">
                  <c:v>202627.25</c:v>
                </c:pt>
                <c:pt idx="2609">
                  <c:v>202627.25</c:v>
                </c:pt>
                <c:pt idx="2610">
                  <c:v>202627.25</c:v>
                </c:pt>
                <c:pt idx="2611">
                  <c:v>202632.14060000001</c:v>
                </c:pt>
                <c:pt idx="2612">
                  <c:v>201095.89060000001</c:v>
                </c:pt>
                <c:pt idx="2613">
                  <c:v>188656.70310000001</c:v>
                </c:pt>
                <c:pt idx="2614">
                  <c:v>176419.23439999999</c:v>
                </c:pt>
                <c:pt idx="2615">
                  <c:v>164961.125</c:v>
                </c:pt>
                <c:pt idx="2616">
                  <c:v>157190.125</c:v>
                </c:pt>
                <c:pt idx="2617">
                  <c:v>157190.125</c:v>
                </c:pt>
                <c:pt idx="2618">
                  <c:v>158160.6563</c:v>
                </c:pt>
                <c:pt idx="2619">
                  <c:v>161575.6563</c:v>
                </c:pt>
                <c:pt idx="2620">
                  <c:v>178014.3125</c:v>
                </c:pt>
                <c:pt idx="2621">
                  <c:v>186770.625</c:v>
                </c:pt>
                <c:pt idx="2622">
                  <c:v>186770.625</c:v>
                </c:pt>
                <c:pt idx="2623">
                  <c:v>187470.625</c:v>
                </c:pt>
                <c:pt idx="2624">
                  <c:v>189755.67189999999</c:v>
                </c:pt>
                <c:pt idx="2625">
                  <c:v>190470.25</c:v>
                </c:pt>
                <c:pt idx="2626">
                  <c:v>191278.8438</c:v>
                </c:pt>
                <c:pt idx="2627">
                  <c:v>189850.875</c:v>
                </c:pt>
                <c:pt idx="2628">
                  <c:v>190528.625</c:v>
                </c:pt>
                <c:pt idx="2629">
                  <c:v>189489.9375</c:v>
                </c:pt>
                <c:pt idx="2630">
                  <c:v>191034.5938</c:v>
                </c:pt>
                <c:pt idx="2631">
                  <c:v>190465.7813</c:v>
                </c:pt>
                <c:pt idx="2632">
                  <c:v>190829.1563</c:v>
                </c:pt>
                <c:pt idx="2633">
                  <c:v>191158.2188</c:v>
                </c:pt>
                <c:pt idx="2634">
                  <c:v>189991.3125</c:v>
                </c:pt>
                <c:pt idx="2635">
                  <c:v>189624.6563</c:v>
                </c:pt>
                <c:pt idx="2636">
                  <c:v>187906.6875</c:v>
                </c:pt>
                <c:pt idx="2637">
                  <c:v>178895.01560000001</c:v>
                </c:pt>
                <c:pt idx="2638">
                  <c:v>175532.6875</c:v>
                </c:pt>
                <c:pt idx="2639">
                  <c:v>152618.29689999999</c:v>
                </c:pt>
                <c:pt idx="2640">
                  <c:v>137040.14060000001</c:v>
                </c:pt>
                <c:pt idx="2641">
                  <c:v>137040.14060000001</c:v>
                </c:pt>
                <c:pt idx="2642">
                  <c:v>138173.875</c:v>
                </c:pt>
                <c:pt idx="2643">
                  <c:v>138173.875</c:v>
                </c:pt>
                <c:pt idx="2644">
                  <c:v>147667.42189999999</c:v>
                </c:pt>
                <c:pt idx="2645">
                  <c:v>168812.5938</c:v>
                </c:pt>
                <c:pt idx="2646">
                  <c:v>174219.5313</c:v>
                </c:pt>
                <c:pt idx="2647">
                  <c:v>177529.75</c:v>
                </c:pt>
                <c:pt idx="2648">
                  <c:v>181060</c:v>
                </c:pt>
                <c:pt idx="2649">
                  <c:v>183583.8125</c:v>
                </c:pt>
                <c:pt idx="2650">
                  <c:v>187096.4375</c:v>
                </c:pt>
                <c:pt idx="2651">
                  <c:v>190385.7188</c:v>
                </c:pt>
                <c:pt idx="2652">
                  <c:v>190670.125</c:v>
                </c:pt>
                <c:pt idx="2653">
                  <c:v>191688.1563</c:v>
                </c:pt>
                <c:pt idx="2654">
                  <c:v>191773.0625</c:v>
                </c:pt>
                <c:pt idx="2655">
                  <c:v>193589.0313</c:v>
                </c:pt>
                <c:pt idx="2656">
                  <c:v>195565.25</c:v>
                </c:pt>
                <c:pt idx="2657">
                  <c:v>195826.3125</c:v>
                </c:pt>
                <c:pt idx="2658">
                  <c:v>192838.125</c:v>
                </c:pt>
                <c:pt idx="2659">
                  <c:v>190463.6875</c:v>
                </c:pt>
                <c:pt idx="2660">
                  <c:v>189785.3125</c:v>
                </c:pt>
                <c:pt idx="2661">
                  <c:v>181828.9688</c:v>
                </c:pt>
                <c:pt idx="2662">
                  <c:v>167111.10939999999</c:v>
                </c:pt>
                <c:pt idx="2663">
                  <c:v>157106.10939999999</c:v>
                </c:pt>
                <c:pt idx="2664">
                  <c:v>154873.82810000001</c:v>
                </c:pt>
                <c:pt idx="2665">
                  <c:v>154592.14060000001</c:v>
                </c:pt>
                <c:pt idx="2666">
                  <c:v>151720.9375</c:v>
                </c:pt>
                <c:pt idx="2667">
                  <c:v>153692.25</c:v>
                </c:pt>
                <c:pt idx="2668">
                  <c:v>161958.5625</c:v>
                </c:pt>
                <c:pt idx="2669">
                  <c:v>180529.64060000001</c:v>
                </c:pt>
                <c:pt idx="2670">
                  <c:v>184024.0938</c:v>
                </c:pt>
                <c:pt idx="2671">
                  <c:v>183591.1563</c:v>
                </c:pt>
                <c:pt idx="2672">
                  <c:v>187605.2813</c:v>
                </c:pt>
                <c:pt idx="2673">
                  <c:v>193862.5313</c:v>
                </c:pt>
                <c:pt idx="2674">
                  <c:v>195811.42189999999</c:v>
                </c:pt>
                <c:pt idx="2675">
                  <c:v>201381.5938</c:v>
                </c:pt>
                <c:pt idx="2676">
                  <c:v>203248.9688</c:v>
                </c:pt>
                <c:pt idx="2677">
                  <c:v>206161.0938</c:v>
                </c:pt>
                <c:pt idx="2678">
                  <c:v>212182.375</c:v>
                </c:pt>
                <c:pt idx="2679">
                  <c:v>210422.92189999999</c:v>
                </c:pt>
                <c:pt idx="2680">
                  <c:v>210329.20310000001</c:v>
                </c:pt>
                <c:pt idx="2681">
                  <c:v>211919.1563</c:v>
                </c:pt>
                <c:pt idx="2682">
                  <c:v>210226.5625</c:v>
                </c:pt>
                <c:pt idx="2683">
                  <c:v>207857.4688</c:v>
                </c:pt>
                <c:pt idx="2684">
                  <c:v>205926.85939999999</c:v>
                </c:pt>
                <c:pt idx="2685">
                  <c:v>193300.70310000001</c:v>
                </c:pt>
                <c:pt idx="2686">
                  <c:v>184319.35939999999</c:v>
                </c:pt>
                <c:pt idx="2687">
                  <c:v>175995.64060000001</c:v>
                </c:pt>
                <c:pt idx="2688">
                  <c:v>165210.9688</c:v>
                </c:pt>
                <c:pt idx="2689">
                  <c:v>166541.3125</c:v>
                </c:pt>
                <c:pt idx="2690">
                  <c:v>166452.6875</c:v>
                </c:pt>
                <c:pt idx="2691">
                  <c:v>167590.6875</c:v>
                </c:pt>
                <c:pt idx="2692">
                  <c:v>179987</c:v>
                </c:pt>
                <c:pt idx="2693">
                  <c:v>195638.7188</c:v>
                </c:pt>
                <c:pt idx="2694">
                  <c:v>197394.23439999999</c:v>
                </c:pt>
                <c:pt idx="2695">
                  <c:v>198317.75</c:v>
                </c:pt>
                <c:pt idx="2696">
                  <c:v>207612.67189999999</c:v>
                </c:pt>
                <c:pt idx="2697">
                  <c:v>215375.8438</c:v>
                </c:pt>
                <c:pt idx="2698">
                  <c:v>218536.04689999999</c:v>
                </c:pt>
                <c:pt idx="2699">
                  <c:v>220206.48439999999</c:v>
                </c:pt>
                <c:pt idx="2700">
                  <c:v>223130.10939999999</c:v>
                </c:pt>
                <c:pt idx="2701">
                  <c:v>225708.76560000001</c:v>
                </c:pt>
                <c:pt idx="2702">
                  <c:v>227137.51560000001</c:v>
                </c:pt>
                <c:pt idx="2703">
                  <c:v>227177.79689999999</c:v>
                </c:pt>
                <c:pt idx="2704">
                  <c:v>227500.23439999999</c:v>
                </c:pt>
                <c:pt idx="2705">
                  <c:v>227717.23439999999</c:v>
                </c:pt>
                <c:pt idx="2706">
                  <c:v>225157.57810000001</c:v>
                </c:pt>
                <c:pt idx="2707">
                  <c:v>221157.51560000001</c:v>
                </c:pt>
                <c:pt idx="2708">
                  <c:v>223579.625</c:v>
                </c:pt>
                <c:pt idx="2709">
                  <c:v>205283.9375</c:v>
                </c:pt>
                <c:pt idx="2710">
                  <c:v>197890.6563</c:v>
                </c:pt>
                <c:pt idx="2711">
                  <c:v>180112.73439999999</c:v>
                </c:pt>
                <c:pt idx="2712">
                  <c:v>165234.9375</c:v>
                </c:pt>
                <c:pt idx="2713">
                  <c:v>165234.9375</c:v>
                </c:pt>
                <c:pt idx="2714">
                  <c:v>164293.5313</c:v>
                </c:pt>
                <c:pt idx="2715">
                  <c:v>167283.35939999999</c:v>
                </c:pt>
                <c:pt idx="2716">
                  <c:v>173265.5625</c:v>
                </c:pt>
                <c:pt idx="2717">
                  <c:v>186001.9688</c:v>
                </c:pt>
                <c:pt idx="2718">
                  <c:v>188467.2188</c:v>
                </c:pt>
                <c:pt idx="2719">
                  <c:v>188882.8125</c:v>
                </c:pt>
                <c:pt idx="2720">
                  <c:v>199237.375</c:v>
                </c:pt>
                <c:pt idx="2721">
                  <c:v>214638.125</c:v>
                </c:pt>
                <c:pt idx="2722">
                  <c:v>217408.125</c:v>
                </c:pt>
                <c:pt idx="2723">
                  <c:v>219036.1875</c:v>
                </c:pt>
                <c:pt idx="2724">
                  <c:v>220152.9063</c:v>
                </c:pt>
                <c:pt idx="2725">
                  <c:v>221107.5</c:v>
                </c:pt>
                <c:pt idx="2726">
                  <c:v>221107.5</c:v>
                </c:pt>
                <c:pt idx="2727">
                  <c:v>221174.4063</c:v>
                </c:pt>
                <c:pt idx="2728">
                  <c:v>221107.5</c:v>
                </c:pt>
                <c:pt idx="2729">
                  <c:v>217838.9063</c:v>
                </c:pt>
                <c:pt idx="2730">
                  <c:v>214516.9063</c:v>
                </c:pt>
                <c:pt idx="2731">
                  <c:v>207118.75</c:v>
                </c:pt>
                <c:pt idx="2732">
                  <c:v>205503.5938</c:v>
                </c:pt>
                <c:pt idx="2733">
                  <c:v>195966.5625</c:v>
                </c:pt>
                <c:pt idx="2734">
                  <c:v>185999.54689999999</c:v>
                </c:pt>
                <c:pt idx="2735">
                  <c:v>172390.60939999999</c:v>
                </c:pt>
                <c:pt idx="2736">
                  <c:v>164739.73439999999</c:v>
                </c:pt>
                <c:pt idx="2737">
                  <c:v>163975.5625</c:v>
                </c:pt>
                <c:pt idx="2738">
                  <c:v>161684.75</c:v>
                </c:pt>
                <c:pt idx="2739">
                  <c:v>163947.5938</c:v>
                </c:pt>
                <c:pt idx="2740">
                  <c:v>166578.4688</c:v>
                </c:pt>
                <c:pt idx="2741">
                  <c:v>177331.51560000001</c:v>
                </c:pt>
                <c:pt idx="2742">
                  <c:v>179978.79689999999</c:v>
                </c:pt>
                <c:pt idx="2743">
                  <c:v>183297.5625</c:v>
                </c:pt>
                <c:pt idx="2744">
                  <c:v>199921.875</c:v>
                </c:pt>
                <c:pt idx="2745">
                  <c:v>211163.4375</c:v>
                </c:pt>
                <c:pt idx="2746">
                  <c:v>218060.9688</c:v>
                </c:pt>
                <c:pt idx="2747">
                  <c:v>218308.4063</c:v>
                </c:pt>
                <c:pt idx="2748">
                  <c:v>218660.7813</c:v>
                </c:pt>
                <c:pt idx="2749">
                  <c:v>220045.3438</c:v>
                </c:pt>
                <c:pt idx="2750">
                  <c:v>221207.5</c:v>
                </c:pt>
                <c:pt idx="2751">
                  <c:v>224753.6563</c:v>
                </c:pt>
                <c:pt idx="2752">
                  <c:v>225036.25</c:v>
                </c:pt>
                <c:pt idx="2753">
                  <c:v>225036.25</c:v>
                </c:pt>
                <c:pt idx="2754">
                  <c:v>225559.6875</c:v>
                </c:pt>
                <c:pt idx="2755">
                  <c:v>224295.9688</c:v>
                </c:pt>
                <c:pt idx="2756">
                  <c:v>224920.5625</c:v>
                </c:pt>
                <c:pt idx="2757">
                  <c:v>213600.45310000001</c:v>
                </c:pt>
                <c:pt idx="2758">
                  <c:v>203204</c:v>
                </c:pt>
                <c:pt idx="2759">
                  <c:v>186315.125</c:v>
                </c:pt>
                <c:pt idx="2760">
                  <c:v>174844.8438</c:v>
                </c:pt>
                <c:pt idx="2761">
                  <c:v>170378.92189999999</c:v>
                </c:pt>
                <c:pt idx="2762">
                  <c:v>167235.29689999999</c:v>
                </c:pt>
                <c:pt idx="2763">
                  <c:v>167235.29689999999</c:v>
                </c:pt>
                <c:pt idx="2764">
                  <c:v>174037.48439999999</c:v>
                </c:pt>
                <c:pt idx="2765">
                  <c:v>184153.875</c:v>
                </c:pt>
                <c:pt idx="2766">
                  <c:v>183583.875</c:v>
                </c:pt>
                <c:pt idx="2767">
                  <c:v>188291.20310000001</c:v>
                </c:pt>
                <c:pt idx="2768">
                  <c:v>197378.875</c:v>
                </c:pt>
                <c:pt idx="2769">
                  <c:v>203179.625</c:v>
                </c:pt>
                <c:pt idx="2770">
                  <c:v>213752.1875</c:v>
                </c:pt>
                <c:pt idx="2771">
                  <c:v>218567.7813</c:v>
                </c:pt>
                <c:pt idx="2772">
                  <c:v>219665.4688</c:v>
                </c:pt>
                <c:pt idx="2773">
                  <c:v>220523.1563</c:v>
                </c:pt>
                <c:pt idx="2774">
                  <c:v>220523.1563</c:v>
                </c:pt>
                <c:pt idx="2775">
                  <c:v>220657.625</c:v>
                </c:pt>
                <c:pt idx="2776">
                  <c:v>220652.75</c:v>
                </c:pt>
                <c:pt idx="2777">
                  <c:v>217553.0625</c:v>
                </c:pt>
                <c:pt idx="2778">
                  <c:v>217473.8438</c:v>
                </c:pt>
                <c:pt idx="2779">
                  <c:v>214983.1563</c:v>
                </c:pt>
                <c:pt idx="2780">
                  <c:v>214726.6875</c:v>
                </c:pt>
                <c:pt idx="2781">
                  <c:v>207857.5313</c:v>
                </c:pt>
                <c:pt idx="2782">
                  <c:v>197442.60939999999</c:v>
                </c:pt>
                <c:pt idx="2783">
                  <c:v>175467.26560000001</c:v>
                </c:pt>
                <c:pt idx="2784">
                  <c:v>166621.67189999999</c:v>
                </c:pt>
                <c:pt idx="2785">
                  <c:v>164606.6875</c:v>
                </c:pt>
                <c:pt idx="2786">
                  <c:v>163071.3438</c:v>
                </c:pt>
                <c:pt idx="2787">
                  <c:v>161077.7813</c:v>
                </c:pt>
                <c:pt idx="2788">
                  <c:v>163859.92189999999</c:v>
                </c:pt>
                <c:pt idx="2789">
                  <c:v>178697.70310000001</c:v>
                </c:pt>
                <c:pt idx="2790">
                  <c:v>185800.5938</c:v>
                </c:pt>
                <c:pt idx="2791">
                  <c:v>189488.5938</c:v>
                </c:pt>
                <c:pt idx="2792">
                  <c:v>193831.51560000001</c:v>
                </c:pt>
                <c:pt idx="2793">
                  <c:v>198980.2813</c:v>
                </c:pt>
                <c:pt idx="2794">
                  <c:v>205152.0313</c:v>
                </c:pt>
                <c:pt idx="2795">
                  <c:v>206609.9063</c:v>
                </c:pt>
                <c:pt idx="2796">
                  <c:v>210707.4688</c:v>
                </c:pt>
                <c:pt idx="2797">
                  <c:v>208717.82810000001</c:v>
                </c:pt>
                <c:pt idx="2798">
                  <c:v>209576.2813</c:v>
                </c:pt>
                <c:pt idx="2799">
                  <c:v>210761.7188</c:v>
                </c:pt>
                <c:pt idx="2800">
                  <c:v>211106.6875</c:v>
                </c:pt>
                <c:pt idx="2801">
                  <c:v>211765.5</c:v>
                </c:pt>
                <c:pt idx="2802">
                  <c:v>212290.7188</c:v>
                </c:pt>
                <c:pt idx="2803">
                  <c:v>212641.6563</c:v>
                </c:pt>
                <c:pt idx="2804">
                  <c:v>211931.875</c:v>
                </c:pt>
                <c:pt idx="2805">
                  <c:v>203352.125</c:v>
                </c:pt>
                <c:pt idx="2806">
                  <c:v>179158.4688</c:v>
                </c:pt>
                <c:pt idx="2807">
                  <c:v>156430.0313</c:v>
                </c:pt>
                <c:pt idx="2808">
                  <c:v>139249.5938</c:v>
                </c:pt>
                <c:pt idx="2809">
                  <c:v>137081.57810000001</c:v>
                </c:pt>
                <c:pt idx="2810">
                  <c:v>137856.2813</c:v>
                </c:pt>
                <c:pt idx="2811">
                  <c:v>136493.79689999999</c:v>
                </c:pt>
                <c:pt idx="2812">
                  <c:v>144942.375</c:v>
                </c:pt>
                <c:pt idx="2813">
                  <c:v>155939.875</c:v>
                </c:pt>
                <c:pt idx="2814">
                  <c:v>168502.3125</c:v>
                </c:pt>
                <c:pt idx="2815">
                  <c:v>171632.75</c:v>
                </c:pt>
                <c:pt idx="2816">
                  <c:v>169252.0625</c:v>
                </c:pt>
                <c:pt idx="2817">
                  <c:v>171312.3125</c:v>
                </c:pt>
                <c:pt idx="2818">
                  <c:v>173380.7813</c:v>
                </c:pt>
                <c:pt idx="2819">
                  <c:v>173380.7813</c:v>
                </c:pt>
                <c:pt idx="2820">
                  <c:v>174425.6563</c:v>
                </c:pt>
                <c:pt idx="2821">
                  <c:v>176137.5938</c:v>
                </c:pt>
                <c:pt idx="2822">
                  <c:v>177917.0625</c:v>
                </c:pt>
                <c:pt idx="2823">
                  <c:v>182362.5938</c:v>
                </c:pt>
                <c:pt idx="2824">
                  <c:v>182240.70310000001</c:v>
                </c:pt>
                <c:pt idx="2825">
                  <c:v>181472.70310000001</c:v>
                </c:pt>
                <c:pt idx="2826">
                  <c:v>179819.92189999999</c:v>
                </c:pt>
                <c:pt idx="2827">
                  <c:v>179783.32810000001</c:v>
                </c:pt>
                <c:pt idx="2828">
                  <c:v>179866.14060000001</c:v>
                </c:pt>
                <c:pt idx="2829">
                  <c:v>177513.39060000001</c:v>
                </c:pt>
                <c:pt idx="2830">
                  <c:v>175466.8125</c:v>
                </c:pt>
                <c:pt idx="2831">
                  <c:v>167884.7813</c:v>
                </c:pt>
                <c:pt idx="2832">
                  <c:v>167884.7813</c:v>
                </c:pt>
                <c:pt idx="2833">
                  <c:v>167884.7813</c:v>
                </c:pt>
                <c:pt idx="2834">
                  <c:v>167884.7813</c:v>
                </c:pt>
                <c:pt idx="2835">
                  <c:v>170185.9688</c:v>
                </c:pt>
                <c:pt idx="2836">
                  <c:v>177786.64060000001</c:v>
                </c:pt>
                <c:pt idx="2837">
                  <c:v>182681.79689999999</c:v>
                </c:pt>
                <c:pt idx="2838">
                  <c:v>182681.79689999999</c:v>
                </c:pt>
                <c:pt idx="2839">
                  <c:v>182681.79689999999</c:v>
                </c:pt>
                <c:pt idx="2840">
                  <c:v>183097.35939999999</c:v>
                </c:pt>
                <c:pt idx="2841">
                  <c:v>184890</c:v>
                </c:pt>
                <c:pt idx="2842">
                  <c:v>184973.3438</c:v>
                </c:pt>
                <c:pt idx="2843">
                  <c:v>184552.57810000001</c:v>
                </c:pt>
                <c:pt idx="2844">
                  <c:v>187419.20310000001</c:v>
                </c:pt>
                <c:pt idx="2845">
                  <c:v>186261.76560000001</c:v>
                </c:pt>
                <c:pt idx="2846">
                  <c:v>187451.7188</c:v>
                </c:pt>
                <c:pt idx="2847">
                  <c:v>186294.7188</c:v>
                </c:pt>
                <c:pt idx="2848">
                  <c:v>190187.0938</c:v>
                </c:pt>
                <c:pt idx="2849">
                  <c:v>195039.1563</c:v>
                </c:pt>
                <c:pt idx="2850">
                  <c:v>192818.25</c:v>
                </c:pt>
                <c:pt idx="2851">
                  <c:v>191746.0625</c:v>
                </c:pt>
                <c:pt idx="2852">
                  <c:v>193435.5625</c:v>
                </c:pt>
                <c:pt idx="2853">
                  <c:v>186859.1875</c:v>
                </c:pt>
                <c:pt idx="2854">
                  <c:v>182923.625</c:v>
                </c:pt>
                <c:pt idx="2855">
                  <c:v>164973.57810000001</c:v>
                </c:pt>
                <c:pt idx="2856">
                  <c:v>154686.3438</c:v>
                </c:pt>
                <c:pt idx="2857">
                  <c:v>154686.3438</c:v>
                </c:pt>
                <c:pt idx="2858">
                  <c:v>154686.3438</c:v>
                </c:pt>
                <c:pt idx="2859">
                  <c:v>154686.3438</c:v>
                </c:pt>
                <c:pt idx="2860">
                  <c:v>159239.82810000001</c:v>
                </c:pt>
                <c:pt idx="2861">
                  <c:v>173513.67189999999</c:v>
                </c:pt>
                <c:pt idx="2862">
                  <c:v>177996.07810000001</c:v>
                </c:pt>
                <c:pt idx="2863">
                  <c:v>178384.14060000001</c:v>
                </c:pt>
                <c:pt idx="2864">
                  <c:v>182231.7813</c:v>
                </c:pt>
                <c:pt idx="2865">
                  <c:v>187302.125</c:v>
                </c:pt>
                <c:pt idx="2866">
                  <c:v>193267.8125</c:v>
                </c:pt>
                <c:pt idx="2867">
                  <c:v>196650</c:v>
                </c:pt>
                <c:pt idx="2868">
                  <c:v>197786.75</c:v>
                </c:pt>
                <c:pt idx="2869">
                  <c:v>199841.25</c:v>
                </c:pt>
                <c:pt idx="2870">
                  <c:v>200432.5</c:v>
                </c:pt>
                <c:pt idx="2871">
                  <c:v>202933.5313</c:v>
                </c:pt>
                <c:pt idx="2872">
                  <c:v>205340.0938</c:v>
                </c:pt>
                <c:pt idx="2873">
                  <c:v>209047.2188</c:v>
                </c:pt>
                <c:pt idx="2874">
                  <c:v>206141.125</c:v>
                </c:pt>
                <c:pt idx="2875">
                  <c:v>201997.875</c:v>
                </c:pt>
                <c:pt idx="2876">
                  <c:v>197959.125</c:v>
                </c:pt>
                <c:pt idx="2877">
                  <c:v>190651.9063</c:v>
                </c:pt>
                <c:pt idx="2878">
                  <c:v>169597.73439999999</c:v>
                </c:pt>
                <c:pt idx="2879">
                  <c:v>147581.98439999999</c:v>
                </c:pt>
                <c:pt idx="2880">
                  <c:v>139117.2813</c:v>
                </c:pt>
                <c:pt idx="2881">
                  <c:v>141469.4375</c:v>
                </c:pt>
                <c:pt idx="2882">
                  <c:v>141469.4375</c:v>
                </c:pt>
                <c:pt idx="2883">
                  <c:v>143172.5</c:v>
                </c:pt>
                <c:pt idx="2884">
                  <c:v>149965.5</c:v>
                </c:pt>
                <c:pt idx="2885">
                  <c:v>171405.375</c:v>
                </c:pt>
                <c:pt idx="2886">
                  <c:v>171850.95310000001</c:v>
                </c:pt>
                <c:pt idx="2887">
                  <c:v>178752.64060000001</c:v>
                </c:pt>
                <c:pt idx="2888">
                  <c:v>184542.0313</c:v>
                </c:pt>
                <c:pt idx="2889">
                  <c:v>185539.67189999999</c:v>
                </c:pt>
                <c:pt idx="2890">
                  <c:v>195818.73439999999</c:v>
                </c:pt>
                <c:pt idx="2891">
                  <c:v>199936.25</c:v>
                </c:pt>
                <c:pt idx="2892">
                  <c:v>201462.20310000001</c:v>
                </c:pt>
                <c:pt idx="2893">
                  <c:v>205126.7188</c:v>
                </c:pt>
                <c:pt idx="2894">
                  <c:v>209514.2188</c:v>
                </c:pt>
                <c:pt idx="2895">
                  <c:v>211520.2813</c:v>
                </c:pt>
                <c:pt idx="2896">
                  <c:v>214810.6875</c:v>
                </c:pt>
                <c:pt idx="2897">
                  <c:v>213754.75</c:v>
                </c:pt>
                <c:pt idx="2898">
                  <c:v>212856.32810000001</c:v>
                </c:pt>
                <c:pt idx="2899">
                  <c:v>202776.4688</c:v>
                </c:pt>
                <c:pt idx="2900">
                  <c:v>194710.4063</c:v>
                </c:pt>
                <c:pt idx="2901">
                  <c:v>192432.67189999999</c:v>
                </c:pt>
                <c:pt idx="2902">
                  <c:v>170797.07810000001</c:v>
                </c:pt>
                <c:pt idx="2903">
                  <c:v>145533.625</c:v>
                </c:pt>
                <c:pt idx="2904">
                  <c:v>132124.5625</c:v>
                </c:pt>
                <c:pt idx="2905">
                  <c:v>129881.14840000001</c:v>
                </c:pt>
                <c:pt idx="2906">
                  <c:v>133147.3438</c:v>
                </c:pt>
                <c:pt idx="2907">
                  <c:v>134281.70310000001</c:v>
                </c:pt>
                <c:pt idx="2908">
                  <c:v>143758.6563</c:v>
                </c:pt>
                <c:pt idx="2909">
                  <c:v>156700.2188</c:v>
                </c:pt>
                <c:pt idx="2910">
                  <c:v>156350.0625</c:v>
                </c:pt>
                <c:pt idx="2911">
                  <c:v>160058.3438</c:v>
                </c:pt>
                <c:pt idx="2912">
                  <c:v>172542.98439999999</c:v>
                </c:pt>
                <c:pt idx="2913">
                  <c:v>182495.7188</c:v>
                </c:pt>
                <c:pt idx="2914">
                  <c:v>183358.875</c:v>
                </c:pt>
                <c:pt idx="2915">
                  <c:v>182769.64060000001</c:v>
                </c:pt>
                <c:pt idx="2916">
                  <c:v>188027.2813</c:v>
                </c:pt>
                <c:pt idx="2917">
                  <c:v>191698.0625</c:v>
                </c:pt>
                <c:pt idx="2918">
                  <c:v>189214.6875</c:v>
                </c:pt>
                <c:pt idx="2919">
                  <c:v>190697.9375</c:v>
                </c:pt>
                <c:pt idx="2920">
                  <c:v>192585.5625</c:v>
                </c:pt>
                <c:pt idx="2921">
                  <c:v>196108.875</c:v>
                </c:pt>
                <c:pt idx="2922">
                  <c:v>193891.4063</c:v>
                </c:pt>
                <c:pt idx="2923">
                  <c:v>185804.375</c:v>
                </c:pt>
                <c:pt idx="2924">
                  <c:v>185753.3438</c:v>
                </c:pt>
                <c:pt idx="2925">
                  <c:v>179544</c:v>
                </c:pt>
                <c:pt idx="2926">
                  <c:v>152601.10939999999</c:v>
                </c:pt>
                <c:pt idx="2927">
                  <c:v>140749.0938</c:v>
                </c:pt>
                <c:pt idx="2928">
                  <c:v>133913.85939999999</c:v>
                </c:pt>
                <c:pt idx="2929">
                  <c:v>133913.85939999999</c:v>
                </c:pt>
                <c:pt idx="2930">
                  <c:v>133341.35939999999</c:v>
                </c:pt>
                <c:pt idx="2931">
                  <c:v>132205.35939999999</c:v>
                </c:pt>
                <c:pt idx="2932">
                  <c:v>138267.8125</c:v>
                </c:pt>
                <c:pt idx="2933">
                  <c:v>141178.0625</c:v>
                </c:pt>
                <c:pt idx="2934">
                  <c:v>141963.9063</c:v>
                </c:pt>
                <c:pt idx="2935">
                  <c:v>144125.76560000001</c:v>
                </c:pt>
                <c:pt idx="2936">
                  <c:v>160511.2813</c:v>
                </c:pt>
                <c:pt idx="2937">
                  <c:v>169001.0938</c:v>
                </c:pt>
                <c:pt idx="2938">
                  <c:v>174682.92189999999</c:v>
                </c:pt>
                <c:pt idx="2939">
                  <c:v>184432.0313</c:v>
                </c:pt>
                <c:pt idx="2940">
                  <c:v>188754.125</c:v>
                </c:pt>
                <c:pt idx="2941">
                  <c:v>191988.3438</c:v>
                </c:pt>
                <c:pt idx="2942">
                  <c:v>193859.0313</c:v>
                </c:pt>
                <c:pt idx="2943">
                  <c:v>192194.8125</c:v>
                </c:pt>
                <c:pt idx="2944">
                  <c:v>192375.5938</c:v>
                </c:pt>
                <c:pt idx="2945">
                  <c:v>192323.3438</c:v>
                </c:pt>
                <c:pt idx="2946">
                  <c:v>194192.8125</c:v>
                </c:pt>
                <c:pt idx="2947">
                  <c:v>194439.5625</c:v>
                </c:pt>
                <c:pt idx="2948">
                  <c:v>193100.75</c:v>
                </c:pt>
                <c:pt idx="2949">
                  <c:v>191963.4688</c:v>
                </c:pt>
                <c:pt idx="2950">
                  <c:v>164483.6875</c:v>
                </c:pt>
                <c:pt idx="2951">
                  <c:v>147442.17189999999</c:v>
                </c:pt>
                <c:pt idx="2952">
                  <c:v>146294.95310000001</c:v>
                </c:pt>
                <c:pt idx="2953">
                  <c:v>144181.35939999999</c:v>
                </c:pt>
                <c:pt idx="2954">
                  <c:v>143785.2813</c:v>
                </c:pt>
                <c:pt idx="2955">
                  <c:v>143212.7813</c:v>
                </c:pt>
                <c:pt idx="2956">
                  <c:v>154202.32810000001</c:v>
                </c:pt>
                <c:pt idx="2957">
                  <c:v>174248</c:v>
                </c:pt>
                <c:pt idx="2958">
                  <c:v>178816.8438</c:v>
                </c:pt>
                <c:pt idx="2959">
                  <c:v>183245.01560000001</c:v>
                </c:pt>
                <c:pt idx="2960">
                  <c:v>190846.875</c:v>
                </c:pt>
                <c:pt idx="2961">
                  <c:v>199630.5938</c:v>
                </c:pt>
                <c:pt idx="2962">
                  <c:v>206773.2813</c:v>
                </c:pt>
                <c:pt idx="2963">
                  <c:v>206817.5938</c:v>
                </c:pt>
                <c:pt idx="2964">
                  <c:v>210112.5938</c:v>
                </c:pt>
                <c:pt idx="2965">
                  <c:v>208520.1875</c:v>
                </c:pt>
                <c:pt idx="2966">
                  <c:v>210207.5625</c:v>
                </c:pt>
                <c:pt idx="2967">
                  <c:v>211379.2188</c:v>
                </c:pt>
                <c:pt idx="2968">
                  <c:v>211551.7188</c:v>
                </c:pt>
                <c:pt idx="2969">
                  <c:v>211379.2188</c:v>
                </c:pt>
                <c:pt idx="2970">
                  <c:v>207378.8125</c:v>
                </c:pt>
                <c:pt idx="2971">
                  <c:v>205374.625</c:v>
                </c:pt>
                <c:pt idx="2972">
                  <c:v>199329.7813</c:v>
                </c:pt>
                <c:pt idx="2973">
                  <c:v>192901.9375</c:v>
                </c:pt>
                <c:pt idx="2974">
                  <c:v>176249.2813</c:v>
                </c:pt>
                <c:pt idx="2975">
                  <c:v>157263.9688</c:v>
                </c:pt>
                <c:pt idx="2976">
                  <c:v>142356.3438</c:v>
                </c:pt>
                <c:pt idx="2977">
                  <c:v>140106.3438</c:v>
                </c:pt>
                <c:pt idx="2978">
                  <c:v>140106.3438</c:v>
                </c:pt>
                <c:pt idx="2979">
                  <c:v>140106.3438</c:v>
                </c:pt>
                <c:pt idx="2980">
                  <c:v>148226.0938</c:v>
                </c:pt>
                <c:pt idx="2981">
                  <c:v>169089.4375</c:v>
                </c:pt>
                <c:pt idx="2982">
                  <c:v>171193.0313</c:v>
                </c:pt>
                <c:pt idx="2983">
                  <c:v>176883.875</c:v>
                </c:pt>
                <c:pt idx="2984">
                  <c:v>183086.75</c:v>
                </c:pt>
                <c:pt idx="2985">
                  <c:v>189754.7188</c:v>
                </c:pt>
                <c:pt idx="2986">
                  <c:v>191234.3125</c:v>
                </c:pt>
                <c:pt idx="2987">
                  <c:v>194538.7188</c:v>
                </c:pt>
                <c:pt idx="2988">
                  <c:v>198103.4375</c:v>
                </c:pt>
                <c:pt idx="2989">
                  <c:v>200338.5625</c:v>
                </c:pt>
                <c:pt idx="2990">
                  <c:v>202910.0313</c:v>
                </c:pt>
                <c:pt idx="2991">
                  <c:v>203173.7188</c:v>
                </c:pt>
                <c:pt idx="2992">
                  <c:v>203849.75</c:v>
                </c:pt>
                <c:pt idx="2993">
                  <c:v>203043.3125</c:v>
                </c:pt>
                <c:pt idx="2994">
                  <c:v>201308.7813</c:v>
                </c:pt>
                <c:pt idx="2995">
                  <c:v>200521.75</c:v>
                </c:pt>
                <c:pt idx="2996">
                  <c:v>201566.7188</c:v>
                </c:pt>
                <c:pt idx="2997">
                  <c:v>196356.7813</c:v>
                </c:pt>
                <c:pt idx="2998">
                  <c:v>187660.07810000001</c:v>
                </c:pt>
                <c:pt idx="2999">
                  <c:v>161916.64060000001</c:v>
                </c:pt>
                <c:pt idx="3000">
                  <c:v>156904.875</c:v>
                </c:pt>
                <c:pt idx="3001">
                  <c:v>156157.3125</c:v>
                </c:pt>
                <c:pt idx="3002">
                  <c:v>156068.6875</c:v>
                </c:pt>
                <c:pt idx="3003">
                  <c:v>156068.6875</c:v>
                </c:pt>
                <c:pt idx="3004">
                  <c:v>163397.8438</c:v>
                </c:pt>
                <c:pt idx="3005">
                  <c:v>181834.0938</c:v>
                </c:pt>
                <c:pt idx="3006">
                  <c:v>184953.95310000001</c:v>
                </c:pt>
                <c:pt idx="3007">
                  <c:v>187129.67189999999</c:v>
                </c:pt>
                <c:pt idx="3008">
                  <c:v>193416.79689999999</c:v>
                </c:pt>
                <c:pt idx="3009">
                  <c:v>197879.8125</c:v>
                </c:pt>
                <c:pt idx="3010">
                  <c:v>206080.4688</c:v>
                </c:pt>
                <c:pt idx="3011">
                  <c:v>212881.0313</c:v>
                </c:pt>
                <c:pt idx="3012">
                  <c:v>214661.9063</c:v>
                </c:pt>
                <c:pt idx="3013">
                  <c:v>214845.9688</c:v>
                </c:pt>
                <c:pt idx="3014">
                  <c:v>215589.625</c:v>
                </c:pt>
                <c:pt idx="3015">
                  <c:v>217417.9688</c:v>
                </c:pt>
                <c:pt idx="3016">
                  <c:v>219356.75</c:v>
                </c:pt>
                <c:pt idx="3017">
                  <c:v>218645.375</c:v>
                </c:pt>
                <c:pt idx="3018">
                  <c:v>214775.5938</c:v>
                </c:pt>
                <c:pt idx="3019">
                  <c:v>209096.0938</c:v>
                </c:pt>
                <c:pt idx="3020">
                  <c:v>207955.4063</c:v>
                </c:pt>
                <c:pt idx="3021">
                  <c:v>204940.73439999999</c:v>
                </c:pt>
                <c:pt idx="3022">
                  <c:v>193891.51560000001</c:v>
                </c:pt>
                <c:pt idx="3023">
                  <c:v>171729.26560000001</c:v>
                </c:pt>
                <c:pt idx="3024">
                  <c:v>161370.42189999999</c:v>
                </c:pt>
                <c:pt idx="3025">
                  <c:v>161942.92189999999</c:v>
                </c:pt>
                <c:pt idx="3026">
                  <c:v>161854.32810000001</c:v>
                </c:pt>
                <c:pt idx="3027">
                  <c:v>161854.32810000001</c:v>
                </c:pt>
                <c:pt idx="3028">
                  <c:v>169173.48439999999</c:v>
                </c:pt>
                <c:pt idx="3029">
                  <c:v>182429.64060000001</c:v>
                </c:pt>
                <c:pt idx="3030">
                  <c:v>190500.17189999999</c:v>
                </c:pt>
                <c:pt idx="3031">
                  <c:v>187649.92189999999</c:v>
                </c:pt>
                <c:pt idx="3032">
                  <c:v>198589.6563</c:v>
                </c:pt>
                <c:pt idx="3033">
                  <c:v>205895.3438</c:v>
                </c:pt>
                <c:pt idx="3034">
                  <c:v>219635.25</c:v>
                </c:pt>
                <c:pt idx="3035">
                  <c:v>225106</c:v>
                </c:pt>
                <c:pt idx="3036">
                  <c:v>226386.29689999999</c:v>
                </c:pt>
                <c:pt idx="3037">
                  <c:v>226947.1875</c:v>
                </c:pt>
                <c:pt idx="3038">
                  <c:v>226716.2813</c:v>
                </c:pt>
                <c:pt idx="3039">
                  <c:v>228524.26560000001</c:v>
                </c:pt>
                <c:pt idx="3040">
                  <c:v>228519.01560000001</c:v>
                </c:pt>
                <c:pt idx="3041">
                  <c:v>229427.73439999999</c:v>
                </c:pt>
                <c:pt idx="3042">
                  <c:v>227642.5938</c:v>
                </c:pt>
                <c:pt idx="3043">
                  <c:v>220070.9375</c:v>
                </c:pt>
                <c:pt idx="3044">
                  <c:v>219392.8438</c:v>
                </c:pt>
                <c:pt idx="3045">
                  <c:v>217611.25</c:v>
                </c:pt>
                <c:pt idx="3046">
                  <c:v>204314.25</c:v>
                </c:pt>
                <c:pt idx="3047">
                  <c:v>186060.0313</c:v>
                </c:pt>
                <c:pt idx="3048">
                  <c:v>174847.5938</c:v>
                </c:pt>
                <c:pt idx="3049">
                  <c:v>173733.79689999999</c:v>
                </c:pt>
                <c:pt idx="3050">
                  <c:v>175186.73439999999</c:v>
                </c:pt>
                <c:pt idx="3051">
                  <c:v>175186.73439999999</c:v>
                </c:pt>
                <c:pt idx="3052">
                  <c:v>183653.60939999999</c:v>
                </c:pt>
                <c:pt idx="3053">
                  <c:v>196900.0938</c:v>
                </c:pt>
                <c:pt idx="3054">
                  <c:v>204668.5313</c:v>
                </c:pt>
                <c:pt idx="3055">
                  <c:v>204668.5313</c:v>
                </c:pt>
                <c:pt idx="3056">
                  <c:v>210148.6563</c:v>
                </c:pt>
                <c:pt idx="3057">
                  <c:v>214090</c:v>
                </c:pt>
                <c:pt idx="3058">
                  <c:v>221262.8125</c:v>
                </c:pt>
                <c:pt idx="3059">
                  <c:v>224171.8438</c:v>
                </c:pt>
                <c:pt idx="3060">
                  <c:v>225191.6875</c:v>
                </c:pt>
                <c:pt idx="3061">
                  <c:v>228788.0313</c:v>
                </c:pt>
                <c:pt idx="3062">
                  <c:v>228724.1875</c:v>
                </c:pt>
                <c:pt idx="3063">
                  <c:v>228705.2188</c:v>
                </c:pt>
                <c:pt idx="3064">
                  <c:v>226704.125</c:v>
                </c:pt>
                <c:pt idx="3065">
                  <c:v>227931.25</c:v>
                </c:pt>
                <c:pt idx="3066">
                  <c:v>223320.8438</c:v>
                </c:pt>
                <c:pt idx="3067">
                  <c:v>214828.8438</c:v>
                </c:pt>
                <c:pt idx="3068">
                  <c:v>208794.0313</c:v>
                </c:pt>
                <c:pt idx="3069">
                  <c:v>205558.6563</c:v>
                </c:pt>
                <c:pt idx="3070">
                  <c:v>198081.5938</c:v>
                </c:pt>
                <c:pt idx="3071">
                  <c:v>183092.125</c:v>
                </c:pt>
                <c:pt idx="3072">
                  <c:v>165559.375</c:v>
                </c:pt>
                <c:pt idx="3073">
                  <c:v>163353.6563</c:v>
                </c:pt>
                <c:pt idx="3074">
                  <c:v>165177.4375</c:v>
                </c:pt>
                <c:pt idx="3075">
                  <c:v>166806.25</c:v>
                </c:pt>
                <c:pt idx="3076">
                  <c:v>174460.7188</c:v>
                </c:pt>
                <c:pt idx="3077">
                  <c:v>183545.375</c:v>
                </c:pt>
                <c:pt idx="3078">
                  <c:v>186675.1875</c:v>
                </c:pt>
                <c:pt idx="3079">
                  <c:v>196873.5625</c:v>
                </c:pt>
                <c:pt idx="3080">
                  <c:v>201132.82810000001</c:v>
                </c:pt>
                <c:pt idx="3081">
                  <c:v>209287.375</c:v>
                </c:pt>
                <c:pt idx="3082">
                  <c:v>214580.4375</c:v>
                </c:pt>
                <c:pt idx="3083">
                  <c:v>219656.64060000001</c:v>
                </c:pt>
                <c:pt idx="3084">
                  <c:v>220801.95310000001</c:v>
                </c:pt>
                <c:pt idx="3085">
                  <c:v>221237.29689999999</c:v>
                </c:pt>
                <c:pt idx="3086">
                  <c:v>223690.75</c:v>
                </c:pt>
                <c:pt idx="3087">
                  <c:v>224818.5938</c:v>
                </c:pt>
                <c:pt idx="3088">
                  <c:v>224735.79689999999</c:v>
                </c:pt>
                <c:pt idx="3089">
                  <c:v>224303.2813</c:v>
                </c:pt>
                <c:pt idx="3090">
                  <c:v>221155.6563</c:v>
                </c:pt>
                <c:pt idx="3091">
                  <c:v>218856.8438</c:v>
                </c:pt>
                <c:pt idx="3092">
                  <c:v>217743.04689999999</c:v>
                </c:pt>
                <c:pt idx="3093">
                  <c:v>211590.0625</c:v>
                </c:pt>
                <c:pt idx="3094">
                  <c:v>207201.5313</c:v>
                </c:pt>
                <c:pt idx="3095">
                  <c:v>194088.3125</c:v>
                </c:pt>
                <c:pt idx="3096">
                  <c:v>181900.9688</c:v>
                </c:pt>
                <c:pt idx="3097">
                  <c:v>178730.2188</c:v>
                </c:pt>
                <c:pt idx="3098">
                  <c:v>175586.625</c:v>
                </c:pt>
                <c:pt idx="3099">
                  <c:v>175586.625</c:v>
                </c:pt>
                <c:pt idx="3100">
                  <c:v>186581.7813</c:v>
                </c:pt>
                <c:pt idx="3101">
                  <c:v>198378.9688</c:v>
                </c:pt>
                <c:pt idx="3102">
                  <c:v>199396.25</c:v>
                </c:pt>
                <c:pt idx="3103">
                  <c:v>199478.0938</c:v>
                </c:pt>
                <c:pt idx="3104">
                  <c:v>204667.9688</c:v>
                </c:pt>
                <c:pt idx="3105">
                  <c:v>211765.875</c:v>
                </c:pt>
                <c:pt idx="3106">
                  <c:v>214005.0625</c:v>
                </c:pt>
                <c:pt idx="3107">
                  <c:v>216540.3438</c:v>
                </c:pt>
                <c:pt idx="3108">
                  <c:v>220112</c:v>
                </c:pt>
                <c:pt idx="3109">
                  <c:v>223105.4063</c:v>
                </c:pt>
                <c:pt idx="3110">
                  <c:v>223153.9375</c:v>
                </c:pt>
                <c:pt idx="3111">
                  <c:v>223280.92189999999</c:v>
                </c:pt>
                <c:pt idx="3112">
                  <c:v>225628.01560000001</c:v>
                </c:pt>
                <c:pt idx="3113">
                  <c:v>225031.625</c:v>
                </c:pt>
                <c:pt idx="3114">
                  <c:v>225031.625</c:v>
                </c:pt>
                <c:pt idx="3115">
                  <c:v>223207.25</c:v>
                </c:pt>
                <c:pt idx="3116">
                  <c:v>221376.57810000001</c:v>
                </c:pt>
                <c:pt idx="3117">
                  <c:v>211368.35939999999</c:v>
                </c:pt>
                <c:pt idx="3118">
                  <c:v>205428.6563</c:v>
                </c:pt>
                <c:pt idx="3119">
                  <c:v>189391.26560000001</c:v>
                </c:pt>
                <c:pt idx="3120">
                  <c:v>178716.73439999999</c:v>
                </c:pt>
                <c:pt idx="3121">
                  <c:v>177635.14060000001</c:v>
                </c:pt>
                <c:pt idx="3122">
                  <c:v>179748.7188</c:v>
                </c:pt>
                <c:pt idx="3123">
                  <c:v>177546.5313</c:v>
                </c:pt>
                <c:pt idx="3124">
                  <c:v>185493.7813</c:v>
                </c:pt>
                <c:pt idx="3125">
                  <c:v>199150.6563</c:v>
                </c:pt>
                <c:pt idx="3126">
                  <c:v>201526.79689999999</c:v>
                </c:pt>
                <c:pt idx="3127">
                  <c:v>204442.42189999999</c:v>
                </c:pt>
                <c:pt idx="3128">
                  <c:v>205579.7188</c:v>
                </c:pt>
                <c:pt idx="3129">
                  <c:v>212927.0313</c:v>
                </c:pt>
                <c:pt idx="3130">
                  <c:v>213973.6563</c:v>
                </c:pt>
                <c:pt idx="3131">
                  <c:v>215297.0313</c:v>
                </c:pt>
                <c:pt idx="3132">
                  <c:v>214904.0938</c:v>
                </c:pt>
                <c:pt idx="3133">
                  <c:v>216560.625</c:v>
                </c:pt>
                <c:pt idx="3134">
                  <c:v>213545.07810000001</c:v>
                </c:pt>
                <c:pt idx="3135">
                  <c:v>213661.95310000001</c:v>
                </c:pt>
                <c:pt idx="3136">
                  <c:v>213381.0938</c:v>
                </c:pt>
                <c:pt idx="3137">
                  <c:v>211725.35939999999</c:v>
                </c:pt>
                <c:pt idx="3138">
                  <c:v>211564.07810000001</c:v>
                </c:pt>
                <c:pt idx="3139">
                  <c:v>211802.0938</c:v>
                </c:pt>
                <c:pt idx="3140">
                  <c:v>211802.0938</c:v>
                </c:pt>
                <c:pt idx="3141">
                  <c:v>206220.5313</c:v>
                </c:pt>
                <c:pt idx="3142">
                  <c:v>200412.92189999999</c:v>
                </c:pt>
                <c:pt idx="3143">
                  <c:v>174232.75</c:v>
                </c:pt>
                <c:pt idx="3144">
                  <c:v>166778.07810000001</c:v>
                </c:pt>
                <c:pt idx="3145">
                  <c:v>163811.6875</c:v>
                </c:pt>
                <c:pt idx="3146">
                  <c:v>163723.07810000001</c:v>
                </c:pt>
                <c:pt idx="3147">
                  <c:v>166778.07810000001</c:v>
                </c:pt>
                <c:pt idx="3148">
                  <c:v>171740.39060000001</c:v>
                </c:pt>
                <c:pt idx="3149">
                  <c:v>195331.7188</c:v>
                </c:pt>
                <c:pt idx="3150">
                  <c:v>197597.8438</c:v>
                </c:pt>
                <c:pt idx="3151">
                  <c:v>200495.875</c:v>
                </c:pt>
                <c:pt idx="3152">
                  <c:v>202771.1563</c:v>
                </c:pt>
                <c:pt idx="3153">
                  <c:v>205660.9688</c:v>
                </c:pt>
                <c:pt idx="3154">
                  <c:v>206234.0938</c:v>
                </c:pt>
                <c:pt idx="3155">
                  <c:v>206843.375</c:v>
                </c:pt>
                <c:pt idx="3156">
                  <c:v>207426.76560000001</c:v>
                </c:pt>
                <c:pt idx="3157">
                  <c:v>206135.4063</c:v>
                </c:pt>
                <c:pt idx="3158">
                  <c:v>206135.4063</c:v>
                </c:pt>
                <c:pt idx="3159">
                  <c:v>205121.07810000001</c:v>
                </c:pt>
                <c:pt idx="3160">
                  <c:v>205121.07810000001</c:v>
                </c:pt>
                <c:pt idx="3161">
                  <c:v>205793.07810000001</c:v>
                </c:pt>
                <c:pt idx="3162">
                  <c:v>205793.07810000001</c:v>
                </c:pt>
                <c:pt idx="3163">
                  <c:v>200747.5625</c:v>
                </c:pt>
                <c:pt idx="3164">
                  <c:v>200075.5625</c:v>
                </c:pt>
                <c:pt idx="3165">
                  <c:v>196260.2813</c:v>
                </c:pt>
                <c:pt idx="3166">
                  <c:v>181279.0938</c:v>
                </c:pt>
                <c:pt idx="3167">
                  <c:v>163517.04689999999</c:v>
                </c:pt>
                <c:pt idx="3168">
                  <c:v>154592.2188</c:v>
                </c:pt>
                <c:pt idx="3169">
                  <c:v>156345.3125</c:v>
                </c:pt>
                <c:pt idx="3170">
                  <c:v>156352.10939999999</c:v>
                </c:pt>
                <c:pt idx="3171">
                  <c:v>155214.125</c:v>
                </c:pt>
                <c:pt idx="3172">
                  <c:v>161394.8125</c:v>
                </c:pt>
                <c:pt idx="3173">
                  <c:v>179787.14060000001</c:v>
                </c:pt>
                <c:pt idx="3174">
                  <c:v>182946.5313</c:v>
                </c:pt>
                <c:pt idx="3175">
                  <c:v>182946.5313</c:v>
                </c:pt>
                <c:pt idx="3176">
                  <c:v>187204.7188</c:v>
                </c:pt>
                <c:pt idx="3177">
                  <c:v>194092.0625</c:v>
                </c:pt>
                <c:pt idx="3178">
                  <c:v>194092.0625</c:v>
                </c:pt>
                <c:pt idx="3179">
                  <c:v>197328.73439999999</c:v>
                </c:pt>
                <c:pt idx="3180">
                  <c:v>197395.625</c:v>
                </c:pt>
                <c:pt idx="3181">
                  <c:v>199739.01560000001</c:v>
                </c:pt>
                <c:pt idx="3182">
                  <c:v>199642.10939999999</c:v>
                </c:pt>
                <c:pt idx="3183">
                  <c:v>199523.625</c:v>
                </c:pt>
                <c:pt idx="3184">
                  <c:v>199612.23439999999</c:v>
                </c:pt>
                <c:pt idx="3185">
                  <c:v>199695.0625</c:v>
                </c:pt>
                <c:pt idx="3186">
                  <c:v>199761.95310000001</c:v>
                </c:pt>
                <c:pt idx="3187">
                  <c:v>200173.89060000001</c:v>
                </c:pt>
                <c:pt idx="3188">
                  <c:v>200129.23439999999</c:v>
                </c:pt>
                <c:pt idx="3189">
                  <c:v>194447</c:v>
                </c:pt>
                <c:pt idx="3190">
                  <c:v>171007.9688</c:v>
                </c:pt>
                <c:pt idx="3191">
                  <c:v>165987.48439999999</c:v>
                </c:pt>
                <c:pt idx="3192">
                  <c:v>163667.26560000001</c:v>
                </c:pt>
                <c:pt idx="3193">
                  <c:v>162533.5313</c:v>
                </c:pt>
                <c:pt idx="3194">
                  <c:v>162533.5313</c:v>
                </c:pt>
                <c:pt idx="3195">
                  <c:v>162533.5313</c:v>
                </c:pt>
                <c:pt idx="3196">
                  <c:v>168714.2188</c:v>
                </c:pt>
                <c:pt idx="3197">
                  <c:v>190144.2188</c:v>
                </c:pt>
                <c:pt idx="3198">
                  <c:v>191937.10939999999</c:v>
                </c:pt>
                <c:pt idx="3199">
                  <c:v>199543.64060000001</c:v>
                </c:pt>
                <c:pt idx="3200">
                  <c:v>203729.6875</c:v>
                </c:pt>
                <c:pt idx="3201">
                  <c:v>206662.5313</c:v>
                </c:pt>
                <c:pt idx="3202">
                  <c:v>211967.7813</c:v>
                </c:pt>
                <c:pt idx="3203">
                  <c:v>212428.8438</c:v>
                </c:pt>
                <c:pt idx="3204">
                  <c:v>214260.79689999999</c:v>
                </c:pt>
                <c:pt idx="3205">
                  <c:v>217574.25</c:v>
                </c:pt>
                <c:pt idx="3206">
                  <c:v>222507.5938</c:v>
                </c:pt>
                <c:pt idx="3207">
                  <c:v>217918.39060000001</c:v>
                </c:pt>
                <c:pt idx="3208">
                  <c:v>218963.5938</c:v>
                </c:pt>
                <c:pt idx="3209">
                  <c:v>219339.17189999999</c:v>
                </c:pt>
                <c:pt idx="3210">
                  <c:v>214850.14060000001</c:v>
                </c:pt>
                <c:pt idx="3211">
                  <c:v>212341.42189999999</c:v>
                </c:pt>
                <c:pt idx="3212">
                  <c:v>210168.92189999999</c:v>
                </c:pt>
                <c:pt idx="3213">
                  <c:v>208185.5</c:v>
                </c:pt>
                <c:pt idx="3214">
                  <c:v>187970.5313</c:v>
                </c:pt>
                <c:pt idx="3215">
                  <c:v>169794.6875</c:v>
                </c:pt>
                <c:pt idx="3216">
                  <c:v>158703.51560000001</c:v>
                </c:pt>
                <c:pt idx="3217">
                  <c:v>158658.85939999999</c:v>
                </c:pt>
                <c:pt idx="3218">
                  <c:v>158658.85939999999</c:v>
                </c:pt>
                <c:pt idx="3219">
                  <c:v>158658.85939999999</c:v>
                </c:pt>
                <c:pt idx="3220">
                  <c:v>164937.3438</c:v>
                </c:pt>
                <c:pt idx="3221">
                  <c:v>180172.7813</c:v>
                </c:pt>
                <c:pt idx="3222">
                  <c:v>181963.0313</c:v>
                </c:pt>
                <c:pt idx="3223">
                  <c:v>189661.29689999999</c:v>
                </c:pt>
                <c:pt idx="3224">
                  <c:v>197170.0313</c:v>
                </c:pt>
                <c:pt idx="3225">
                  <c:v>201224.64060000001</c:v>
                </c:pt>
                <c:pt idx="3226">
                  <c:v>205678.7813</c:v>
                </c:pt>
                <c:pt idx="3227">
                  <c:v>209842.7813</c:v>
                </c:pt>
                <c:pt idx="3228">
                  <c:v>209634.23439999999</c:v>
                </c:pt>
                <c:pt idx="3229">
                  <c:v>209180.23439999999</c:v>
                </c:pt>
                <c:pt idx="3230">
                  <c:v>209411.10939999999</c:v>
                </c:pt>
                <c:pt idx="3231">
                  <c:v>209039.73439999999</c:v>
                </c:pt>
                <c:pt idx="3232">
                  <c:v>208535.3438</c:v>
                </c:pt>
                <c:pt idx="3233">
                  <c:v>208483.10939999999</c:v>
                </c:pt>
                <c:pt idx="3234">
                  <c:v>207675.01560000001</c:v>
                </c:pt>
                <c:pt idx="3235">
                  <c:v>204620.01560000001</c:v>
                </c:pt>
                <c:pt idx="3236">
                  <c:v>207252.51560000001</c:v>
                </c:pt>
                <c:pt idx="3237">
                  <c:v>198070.875</c:v>
                </c:pt>
                <c:pt idx="3238">
                  <c:v>178200.5313</c:v>
                </c:pt>
                <c:pt idx="3239">
                  <c:v>171271.5938</c:v>
                </c:pt>
                <c:pt idx="3240">
                  <c:v>167775.875</c:v>
                </c:pt>
                <c:pt idx="3241">
                  <c:v>166140.3438</c:v>
                </c:pt>
                <c:pt idx="3242">
                  <c:v>167344.29689999999</c:v>
                </c:pt>
                <c:pt idx="3243">
                  <c:v>168446.23439999999</c:v>
                </c:pt>
                <c:pt idx="3244">
                  <c:v>172403.625</c:v>
                </c:pt>
                <c:pt idx="3245">
                  <c:v>181369.875</c:v>
                </c:pt>
                <c:pt idx="3246">
                  <c:v>183597.625</c:v>
                </c:pt>
                <c:pt idx="3247">
                  <c:v>185107.04689999999</c:v>
                </c:pt>
                <c:pt idx="3248">
                  <c:v>193789</c:v>
                </c:pt>
                <c:pt idx="3249">
                  <c:v>205785.9688</c:v>
                </c:pt>
                <c:pt idx="3250">
                  <c:v>211730.4375</c:v>
                </c:pt>
                <c:pt idx="3251">
                  <c:v>210970.89060000001</c:v>
                </c:pt>
                <c:pt idx="3252">
                  <c:v>215390.2188</c:v>
                </c:pt>
                <c:pt idx="3253">
                  <c:v>215977.25</c:v>
                </c:pt>
                <c:pt idx="3254">
                  <c:v>215960.4688</c:v>
                </c:pt>
                <c:pt idx="3255">
                  <c:v>218435.23439999999</c:v>
                </c:pt>
                <c:pt idx="3256">
                  <c:v>217389.54689999999</c:v>
                </c:pt>
                <c:pt idx="3257">
                  <c:v>217389.54689999999</c:v>
                </c:pt>
                <c:pt idx="3258">
                  <c:v>215349.2813</c:v>
                </c:pt>
                <c:pt idx="3259">
                  <c:v>211658.10939999999</c:v>
                </c:pt>
                <c:pt idx="3260">
                  <c:v>211935.0313</c:v>
                </c:pt>
                <c:pt idx="3261">
                  <c:v>210301.8438</c:v>
                </c:pt>
                <c:pt idx="3262">
                  <c:v>208979.79689999999</c:v>
                </c:pt>
                <c:pt idx="3263">
                  <c:v>195386.89060000001</c:v>
                </c:pt>
                <c:pt idx="3264">
                  <c:v>182260.3125</c:v>
                </c:pt>
                <c:pt idx="3265">
                  <c:v>175817.48439999999</c:v>
                </c:pt>
                <c:pt idx="3266">
                  <c:v>175817.48439999999</c:v>
                </c:pt>
                <c:pt idx="3267">
                  <c:v>175817.48439999999</c:v>
                </c:pt>
                <c:pt idx="3268">
                  <c:v>179317.8438</c:v>
                </c:pt>
                <c:pt idx="3269">
                  <c:v>185980.89060000001</c:v>
                </c:pt>
                <c:pt idx="3270">
                  <c:v>190168.0625</c:v>
                </c:pt>
                <c:pt idx="3271">
                  <c:v>194591.2188</c:v>
                </c:pt>
                <c:pt idx="3272">
                  <c:v>206266.2188</c:v>
                </c:pt>
                <c:pt idx="3273">
                  <c:v>207208.85939999999</c:v>
                </c:pt>
                <c:pt idx="3274">
                  <c:v>212499.8125</c:v>
                </c:pt>
                <c:pt idx="3275">
                  <c:v>217770.76560000001</c:v>
                </c:pt>
                <c:pt idx="3276">
                  <c:v>222249.5625</c:v>
                </c:pt>
                <c:pt idx="3277">
                  <c:v>222498.625</c:v>
                </c:pt>
                <c:pt idx="3278">
                  <c:v>222489.6875</c:v>
                </c:pt>
                <c:pt idx="3279">
                  <c:v>221366.3125</c:v>
                </c:pt>
                <c:pt idx="3280">
                  <c:v>221435.9375</c:v>
                </c:pt>
                <c:pt idx="3281">
                  <c:v>221611.0313</c:v>
                </c:pt>
                <c:pt idx="3282">
                  <c:v>221037.875</c:v>
                </c:pt>
                <c:pt idx="3283">
                  <c:v>222859.17189999999</c:v>
                </c:pt>
                <c:pt idx="3284">
                  <c:v>222098.25</c:v>
                </c:pt>
                <c:pt idx="3285">
                  <c:v>218181.95310000001</c:v>
                </c:pt>
                <c:pt idx="3286">
                  <c:v>210825.5938</c:v>
                </c:pt>
                <c:pt idx="3287">
                  <c:v>187718.8125</c:v>
                </c:pt>
                <c:pt idx="3288">
                  <c:v>184245.89060000001</c:v>
                </c:pt>
                <c:pt idx="3289">
                  <c:v>184342.7813</c:v>
                </c:pt>
                <c:pt idx="3290">
                  <c:v>188816.2188</c:v>
                </c:pt>
                <c:pt idx="3291">
                  <c:v>190944.0625</c:v>
                </c:pt>
                <c:pt idx="3292">
                  <c:v>195497.04689999999</c:v>
                </c:pt>
                <c:pt idx="3293">
                  <c:v>206981.4375</c:v>
                </c:pt>
                <c:pt idx="3294">
                  <c:v>211987.2813</c:v>
                </c:pt>
                <c:pt idx="3295">
                  <c:v>219735.92189999999</c:v>
                </c:pt>
                <c:pt idx="3296">
                  <c:v>221945.92189999999</c:v>
                </c:pt>
                <c:pt idx="3297">
                  <c:v>231200.3125</c:v>
                </c:pt>
                <c:pt idx="3298">
                  <c:v>240279.0313</c:v>
                </c:pt>
                <c:pt idx="3299">
                  <c:v>247261.3125</c:v>
                </c:pt>
                <c:pt idx="3300">
                  <c:v>257787.76560000001</c:v>
                </c:pt>
                <c:pt idx="3301">
                  <c:v>263288.625</c:v>
                </c:pt>
                <c:pt idx="3302">
                  <c:v>263633.1875</c:v>
                </c:pt>
                <c:pt idx="3303">
                  <c:v>266993.625</c:v>
                </c:pt>
                <c:pt idx="3304">
                  <c:v>268283.25</c:v>
                </c:pt>
                <c:pt idx="3305">
                  <c:v>265276.9375</c:v>
                </c:pt>
                <c:pt idx="3306">
                  <c:v>254862.625</c:v>
                </c:pt>
                <c:pt idx="3307">
                  <c:v>243874.67189999999</c:v>
                </c:pt>
                <c:pt idx="3308">
                  <c:v>241336.4375</c:v>
                </c:pt>
                <c:pt idx="3309">
                  <c:v>226013.9063</c:v>
                </c:pt>
                <c:pt idx="3310">
                  <c:v>219899.04689999999</c:v>
                </c:pt>
                <c:pt idx="3311">
                  <c:v>194823.1563</c:v>
                </c:pt>
                <c:pt idx="3312">
                  <c:v>189042.3125</c:v>
                </c:pt>
                <c:pt idx="3313">
                  <c:v>185977.26560000001</c:v>
                </c:pt>
                <c:pt idx="3314">
                  <c:v>187174.3438</c:v>
                </c:pt>
                <c:pt idx="3315">
                  <c:v>187241.23439999999</c:v>
                </c:pt>
                <c:pt idx="3316">
                  <c:v>196297.6563</c:v>
                </c:pt>
                <c:pt idx="3317">
                  <c:v>211412.0938</c:v>
                </c:pt>
                <c:pt idx="3318">
                  <c:v>211743.2813</c:v>
                </c:pt>
                <c:pt idx="3319">
                  <c:v>211997.57810000001</c:v>
                </c:pt>
                <c:pt idx="3320">
                  <c:v>224740.75</c:v>
                </c:pt>
                <c:pt idx="3321">
                  <c:v>227291.8438</c:v>
                </c:pt>
                <c:pt idx="3322">
                  <c:v>234678.1563</c:v>
                </c:pt>
                <c:pt idx="3323">
                  <c:v>239529.39060000001</c:v>
                </c:pt>
                <c:pt idx="3324">
                  <c:v>242025.95310000001</c:v>
                </c:pt>
                <c:pt idx="3325">
                  <c:v>242188.64060000001</c:v>
                </c:pt>
                <c:pt idx="3326">
                  <c:v>242207.10939999999</c:v>
                </c:pt>
                <c:pt idx="3327">
                  <c:v>242384.07810000001</c:v>
                </c:pt>
                <c:pt idx="3328">
                  <c:v>242472.6875</c:v>
                </c:pt>
                <c:pt idx="3329">
                  <c:v>242204.6563</c:v>
                </c:pt>
                <c:pt idx="3330">
                  <c:v>239889.73439999999</c:v>
                </c:pt>
                <c:pt idx="3331">
                  <c:v>237982.3438</c:v>
                </c:pt>
                <c:pt idx="3332">
                  <c:v>237548.5</c:v>
                </c:pt>
                <c:pt idx="3333">
                  <c:v>231229.7188</c:v>
                </c:pt>
                <c:pt idx="3334">
                  <c:v>215364.29689999999</c:v>
                </c:pt>
                <c:pt idx="3335">
                  <c:v>202274.8438</c:v>
                </c:pt>
                <c:pt idx="3336">
                  <c:v>182696.7188</c:v>
                </c:pt>
                <c:pt idx="3337">
                  <c:v>181913.5625</c:v>
                </c:pt>
                <c:pt idx="3338">
                  <c:v>181891.8438</c:v>
                </c:pt>
                <c:pt idx="3339">
                  <c:v>182722.4063</c:v>
                </c:pt>
                <c:pt idx="3340">
                  <c:v>189534.1875</c:v>
                </c:pt>
                <c:pt idx="3341">
                  <c:v>205618.60939999999</c:v>
                </c:pt>
                <c:pt idx="3342">
                  <c:v>213255.5938</c:v>
                </c:pt>
                <c:pt idx="3343">
                  <c:v>220574.4688</c:v>
                </c:pt>
                <c:pt idx="3344">
                  <c:v>234010.7813</c:v>
                </c:pt>
                <c:pt idx="3345">
                  <c:v>235414.0625</c:v>
                </c:pt>
                <c:pt idx="3346">
                  <c:v>244421.9063</c:v>
                </c:pt>
                <c:pt idx="3347">
                  <c:v>248357.7188</c:v>
                </c:pt>
                <c:pt idx="3348">
                  <c:v>248229.5313</c:v>
                </c:pt>
                <c:pt idx="3349">
                  <c:v>248471.5</c:v>
                </c:pt>
                <c:pt idx="3350">
                  <c:v>249241.64060000001</c:v>
                </c:pt>
                <c:pt idx="3351">
                  <c:v>249372.0625</c:v>
                </c:pt>
                <c:pt idx="3352">
                  <c:v>249722.2188</c:v>
                </c:pt>
                <c:pt idx="3353">
                  <c:v>248836.875</c:v>
                </c:pt>
                <c:pt idx="3354">
                  <c:v>248659.89060000001</c:v>
                </c:pt>
                <c:pt idx="3355">
                  <c:v>245373.45310000001</c:v>
                </c:pt>
                <c:pt idx="3356">
                  <c:v>240376.0313</c:v>
                </c:pt>
                <c:pt idx="3357">
                  <c:v>229835.3125</c:v>
                </c:pt>
                <c:pt idx="3358">
                  <c:v>226020.5</c:v>
                </c:pt>
                <c:pt idx="3359">
                  <c:v>197498.57810000001</c:v>
                </c:pt>
                <c:pt idx="3360">
                  <c:v>175864.5</c:v>
                </c:pt>
                <c:pt idx="3361">
                  <c:v>175953.10939999999</c:v>
                </c:pt>
                <c:pt idx="3362">
                  <c:v>172828.48439999999</c:v>
                </c:pt>
                <c:pt idx="3363">
                  <c:v>172742.60939999999</c:v>
                </c:pt>
                <c:pt idx="3364">
                  <c:v>181415.23439999999</c:v>
                </c:pt>
                <c:pt idx="3365">
                  <c:v>194699.1563</c:v>
                </c:pt>
                <c:pt idx="3366">
                  <c:v>196730.4063</c:v>
                </c:pt>
                <c:pt idx="3367">
                  <c:v>201088.70310000001</c:v>
                </c:pt>
                <c:pt idx="3368">
                  <c:v>207690.5938</c:v>
                </c:pt>
                <c:pt idx="3369">
                  <c:v>211479.1563</c:v>
                </c:pt>
                <c:pt idx="3370">
                  <c:v>213071.1875</c:v>
                </c:pt>
                <c:pt idx="3371">
                  <c:v>221302.73439999999</c:v>
                </c:pt>
                <c:pt idx="3372">
                  <c:v>222604.70310000001</c:v>
                </c:pt>
                <c:pt idx="3373">
                  <c:v>221019.67189999999</c:v>
                </c:pt>
                <c:pt idx="3374">
                  <c:v>221101.73439999999</c:v>
                </c:pt>
                <c:pt idx="3375">
                  <c:v>224316.8438</c:v>
                </c:pt>
                <c:pt idx="3376">
                  <c:v>224130.875</c:v>
                </c:pt>
                <c:pt idx="3377">
                  <c:v>224336.23439999999</c:v>
                </c:pt>
                <c:pt idx="3378">
                  <c:v>222572.54689999999</c:v>
                </c:pt>
                <c:pt idx="3379">
                  <c:v>219439.32810000001</c:v>
                </c:pt>
                <c:pt idx="3380">
                  <c:v>219051.23439999999</c:v>
                </c:pt>
                <c:pt idx="3381">
                  <c:v>213941.98439999999</c:v>
                </c:pt>
                <c:pt idx="3382">
                  <c:v>201143.26560000001</c:v>
                </c:pt>
                <c:pt idx="3383">
                  <c:v>185656.73439999999</c:v>
                </c:pt>
                <c:pt idx="3384">
                  <c:v>181367.92189999999</c:v>
                </c:pt>
                <c:pt idx="3385">
                  <c:v>182593.8438</c:v>
                </c:pt>
                <c:pt idx="3386">
                  <c:v>177573.45310000001</c:v>
                </c:pt>
                <c:pt idx="3387">
                  <c:v>177506.54689999999</c:v>
                </c:pt>
                <c:pt idx="3388">
                  <c:v>184224.48439999999</c:v>
                </c:pt>
                <c:pt idx="3389">
                  <c:v>201796.875</c:v>
                </c:pt>
                <c:pt idx="3390">
                  <c:v>201796.875</c:v>
                </c:pt>
                <c:pt idx="3391">
                  <c:v>206535</c:v>
                </c:pt>
                <c:pt idx="3392">
                  <c:v>209621.8125</c:v>
                </c:pt>
                <c:pt idx="3393">
                  <c:v>213388.89060000001</c:v>
                </c:pt>
                <c:pt idx="3394">
                  <c:v>221905.5</c:v>
                </c:pt>
                <c:pt idx="3395">
                  <c:v>224222.17189999999</c:v>
                </c:pt>
                <c:pt idx="3396">
                  <c:v>224883.20310000001</c:v>
                </c:pt>
                <c:pt idx="3397">
                  <c:v>226482.5625</c:v>
                </c:pt>
                <c:pt idx="3398">
                  <c:v>225747.4063</c:v>
                </c:pt>
                <c:pt idx="3399">
                  <c:v>225758.48439999999</c:v>
                </c:pt>
                <c:pt idx="3400">
                  <c:v>225713.82810000001</c:v>
                </c:pt>
                <c:pt idx="3401">
                  <c:v>224102.76560000001</c:v>
                </c:pt>
                <c:pt idx="3402">
                  <c:v>222329.89060000001</c:v>
                </c:pt>
                <c:pt idx="3403">
                  <c:v>215920.10939999999</c:v>
                </c:pt>
                <c:pt idx="3404">
                  <c:v>210156.9063</c:v>
                </c:pt>
                <c:pt idx="3405">
                  <c:v>200048.875</c:v>
                </c:pt>
                <c:pt idx="3406">
                  <c:v>184125.5625</c:v>
                </c:pt>
                <c:pt idx="3407">
                  <c:v>172776.64060000001</c:v>
                </c:pt>
                <c:pt idx="3408">
                  <c:v>161234.1875</c:v>
                </c:pt>
                <c:pt idx="3409">
                  <c:v>161856.6875</c:v>
                </c:pt>
                <c:pt idx="3410">
                  <c:v>158342.7813</c:v>
                </c:pt>
                <c:pt idx="3411">
                  <c:v>156647.75</c:v>
                </c:pt>
                <c:pt idx="3412">
                  <c:v>163896.5313</c:v>
                </c:pt>
                <c:pt idx="3413">
                  <c:v>167399.85939999999</c:v>
                </c:pt>
                <c:pt idx="3414">
                  <c:v>167137.04689999999</c:v>
                </c:pt>
                <c:pt idx="3415">
                  <c:v>176582.9688</c:v>
                </c:pt>
                <c:pt idx="3416">
                  <c:v>188500.45310000001</c:v>
                </c:pt>
                <c:pt idx="3417">
                  <c:v>198737.4688</c:v>
                </c:pt>
                <c:pt idx="3418">
                  <c:v>201719.51560000001</c:v>
                </c:pt>
                <c:pt idx="3419">
                  <c:v>202883.85939999999</c:v>
                </c:pt>
                <c:pt idx="3420">
                  <c:v>205816.2813</c:v>
                </c:pt>
                <c:pt idx="3421">
                  <c:v>211076.8438</c:v>
                </c:pt>
                <c:pt idx="3422">
                  <c:v>210472.9375</c:v>
                </c:pt>
                <c:pt idx="3423">
                  <c:v>210226.7813</c:v>
                </c:pt>
                <c:pt idx="3424">
                  <c:v>211543.8125</c:v>
                </c:pt>
                <c:pt idx="3425">
                  <c:v>211858.70310000001</c:v>
                </c:pt>
                <c:pt idx="3426">
                  <c:v>211091.60939999999</c:v>
                </c:pt>
                <c:pt idx="3427">
                  <c:v>209716.4063</c:v>
                </c:pt>
                <c:pt idx="3428">
                  <c:v>204655.67189999999</c:v>
                </c:pt>
                <c:pt idx="3429">
                  <c:v>197977.8125</c:v>
                </c:pt>
                <c:pt idx="3430">
                  <c:v>176158.64060000001</c:v>
                </c:pt>
                <c:pt idx="3431">
                  <c:v>166667.54689999999</c:v>
                </c:pt>
                <c:pt idx="3432">
                  <c:v>161029.6875</c:v>
                </c:pt>
                <c:pt idx="3433">
                  <c:v>162203.67189999999</c:v>
                </c:pt>
                <c:pt idx="3434">
                  <c:v>161402.25</c:v>
                </c:pt>
                <c:pt idx="3435">
                  <c:v>163785.25</c:v>
                </c:pt>
                <c:pt idx="3436">
                  <c:v>162970.25</c:v>
                </c:pt>
                <c:pt idx="3437">
                  <c:v>166406.70310000001</c:v>
                </c:pt>
                <c:pt idx="3438">
                  <c:v>173159.54689999999</c:v>
                </c:pt>
                <c:pt idx="3439">
                  <c:v>180462.95310000001</c:v>
                </c:pt>
                <c:pt idx="3440">
                  <c:v>191602.20310000001</c:v>
                </c:pt>
                <c:pt idx="3441">
                  <c:v>200031.9688</c:v>
                </c:pt>
                <c:pt idx="3442">
                  <c:v>205970.5938</c:v>
                </c:pt>
                <c:pt idx="3443">
                  <c:v>209351.32810000001</c:v>
                </c:pt>
                <c:pt idx="3444">
                  <c:v>211579.35939999999</c:v>
                </c:pt>
                <c:pt idx="3445">
                  <c:v>211579.35939999999</c:v>
                </c:pt>
                <c:pt idx="3446">
                  <c:v>212712.4375</c:v>
                </c:pt>
                <c:pt idx="3447">
                  <c:v>209754.32810000001</c:v>
                </c:pt>
                <c:pt idx="3448">
                  <c:v>210902.48439999999</c:v>
                </c:pt>
                <c:pt idx="3449">
                  <c:v>209768.98439999999</c:v>
                </c:pt>
                <c:pt idx="3450">
                  <c:v>209787.95310000001</c:v>
                </c:pt>
                <c:pt idx="3451">
                  <c:v>212842.95310000001</c:v>
                </c:pt>
                <c:pt idx="3452">
                  <c:v>212842.95310000001</c:v>
                </c:pt>
                <c:pt idx="3453">
                  <c:v>209463.98439999999</c:v>
                </c:pt>
                <c:pt idx="3454">
                  <c:v>187687.01560000001</c:v>
                </c:pt>
                <c:pt idx="3455">
                  <c:v>165086.5938</c:v>
                </c:pt>
                <c:pt idx="3456">
                  <c:v>158944.14060000001</c:v>
                </c:pt>
                <c:pt idx="3457">
                  <c:v>161234.95310000001</c:v>
                </c:pt>
                <c:pt idx="3458">
                  <c:v>158573.82810000001</c:v>
                </c:pt>
                <c:pt idx="3459">
                  <c:v>159074.67189999999</c:v>
                </c:pt>
                <c:pt idx="3460">
                  <c:v>160944.35939999999</c:v>
                </c:pt>
                <c:pt idx="3461">
                  <c:v>163569.0313</c:v>
                </c:pt>
                <c:pt idx="3462">
                  <c:v>170566.3125</c:v>
                </c:pt>
                <c:pt idx="3463">
                  <c:v>179894</c:v>
                </c:pt>
                <c:pt idx="3464">
                  <c:v>192587.8438</c:v>
                </c:pt>
                <c:pt idx="3465">
                  <c:v>198759.25</c:v>
                </c:pt>
                <c:pt idx="3466">
                  <c:v>205437.5</c:v>
                </c:pt>
                <c:pt idx="3467">
                  <c:v>212947.60939999999</c:v>
                </c:pt>
                <c:pt idx="3468">
                  <c:v>216459.0625</c:v>
                </c:pt>
                <c:pt idx="3469">
                  <c:v>219048.625</c:v>
                </c:pt>
                <c:pt idx="3470">
                  <c:v>222559.2188</c:v>
                </c:pt>
                <c:pt idx="3471">
                  <c:v>223525.0938</c:v>
                </c:pt>
                <c:pt idx="3472">
                  <c:v>221880.5313</c:v>
                </c:pt>
                <c:pt idx="3473">
                  <c:v>218336.6563</c:v>
                </c:pt>
                <c:pt idx="3474">
                  <c:v>215640.1563</c:v>
                </c:pt>
                <c:pt idx="3475">
                  <c:v>215255.14060000001</c:v>
                </c:pt>
                <c:pt idx="3476">
                  <c:v>216297.5</c:v>
                </c:pt>
                <c:pt idx="3477">
                  <c:v>209507.9063</c:v>
                </c:pt>
                <c:pt idx="3478">
                  <c:v>203268.5</c:v>
                </c:pt>
                <c:pt idx="3479">
                  <c:v>181215.9688</c:v>
                </c:pt>
                <c:pt idx="3480">
                  <c:v>171751.3438</c:v>
                </c:pt>
                <c:pt idx="3481">
                  <c:v>174460.04689999999</c:v>
                </c:pt>
                <c:pt idx="3482">
                  <c:v>180313.73439999999</c:v>
                </c:pt>
                <c:pt idx="3483">
                  <c:v>177179.51560000001</c:v>
                </c:pt>
                <c:pt idx="3484">
                  <c:v>186277.10939999999</c:v>
                </c:pt>
                <c:pt idx="3485">
                  <c:v>198008.9063</c:v>
                </c:pt>
                <c:pt idx="3486">
                  <c:v>208620.26560000001</c:v>
                </c:pt>
                <c:pt idx="3487">
                  <c:v>212182.0625</c:v>
                </c:pt>
                <c:pt idx="3488">
                  <c:v>217304.7813</c:v>
                </c:pt>
                <c:pt idx="3489">
                  <c:v>229854.5938</c:v>
                </c:pt>
                <c:pt idx="3490">
                  <c:v>230872.0938</c:v>
                </c:pt>
                <c:pt idx="3491">
                  <c:v>237998.6563</c:v>
                </c:pt>
                <c:pt idx="3492">
                  <c:v>241593.125</c:v>
                </c:pt>
                <c:pt idx="3493">
                  <c:v>239781.4688</c:v>
                </c:pt>
                <c:pt idx="3494">
                  <c:v>241127.0625</c:v>
                </c:pt>
                <c:pt idx="3495">
                  <c:v>242432.2813</c:v>
                </c:pt>
                <c:pt idx="3496">
                  <c:v>242395.375</c:v>
                </c:pt>
                <c:pt idx="3497">
                  <c:v>242320.7188</c:v>
                </c:pt>
                <c:pt idx="3498">
                  <c:v>243777.9688</c:v>
                </c:pt>
                <c:pt idx="3499">
                  <c:v>238643.2188</c:v>
                </c:pt>
                <c:pt idx="3500">
                  <c:v>232733.3438</c:v>
                </c:pt>
                <c:pt idx="3501">
                  <c:v>232919.79689999999</c:v>
                </c:pt>
                <c:pt idx="3502">
                  <c:v>227049.5938</c:v>
                </c:pt>
                <c:pt idx="3503">
                  <c:v>203214.57810000001</c:v>
                </c:pt>
                <c:pt idx="3504">
                  <c:v>189302.98439999999</c:v>
                </c:pt>
                <c:pt idx="3505">
                  <c:v>186687.39060000001</c:v>
                </c:pt>
                <c:pt idx="3506">
                  <c:v>193089.5625</c:v>
                </c:pt>
                <c:pt idx="3507">
                  <c:v>193126.76560000001</c:v>
                </c:pt>
                <c:pt idx="3508">
                  <c:v>198132.98439999999</c:v>
                </c:pt>
                <c:pt idx="3509">
                  <c:v>212332.875</c:v>
                </c:pt>
                <c:pt idx="3510">
                  <c:v>216631.0625</c:v>
                </c:pt>
                <c:pt idx="3511">
                  <c:v>220571.0313</c:v>
                </c:pt>
                <c:pt idx="3512">
                  <c:v>232108.5938</c:v>
                </c:pt>
                <c:pt idx="3513">
                  <c:v>242320.375</c:v>
                </c:pt>
                <c:pt idx="3514">
                  <c:v>247248.7813</c:v>
                </c:pt>
                <c:pt idx="3515">
                  <c:v>249294.9688</c:v>
                </c:pt>
                <c:pt idx="3516">
                  <c:v>250476.4063</c:v>
                </c:pt>
                <c:pt idx="3517">
                  <c:v>253276.5938</c:v>
                </c:pt>
                <c:pt idx="3518">
                  <c:v>258631.73439999999</c:v>
                </c:pt>
                <c:pt idx="3519">
                  <c:v>262267</c:v>
                </c:pt>
                <c:pt idx="3520">
                  <c:v>262200.125</c:v>
                </c:pt>
                <c:pt idx="3521">
                  <c:v>260911.6563</c:v>
                </c:pt>
                <c:pt idx="3522">
                  <c:v>259241.73439999999</c:v>
                </c:pt>
                <c:pt idx="3523">
                  <c:v>253508.76560000001</c:v>
                </c:pt>
                <c:pt idx="3524">
                  <c:v>247304.0313</c:v>
                </c:pt>
                <c:pt idx="3525">
                  <c:v>234875.54689999999</c:v>
                </c:pt>
                <c:pt idx="3526">
                  <c:v>214599.01560000001</c:v>
                </c:pt>
                <c:pt idx="3527">
                  <c:v>181209.82810000001</c:v>
                </c:pt>
                <c:pt idx="3528">
                  <c:v>174682.98439999999</c:v>
                </c:pt>
                <c:pt idx="3529">
                  <c:v>171627.98439999999</c:v>
                </c:pt>
                <c:pt idx="3530">
                  <c:v>171694.89060000001</c:v>
                </c:pt>
                <c:pt idx="3531">
                  <c:v>171739.54689999999</c:v>
                </c:pt>
                <c:pt idx="3532">
                  <c:v>179310.54689999999</c:v>
                </c:pt>
                <c:pt idx="3533">
                  <c:v>199441.79689999999</c:v>
                </c:pt>
                <c:pt idx="3534">
                  <c:v>211288.98439999999</c:v>
                </c:pt>
                <c:pt idx="3535">
                  <c:v>217139.5313</c:v>
                </c:pt>
                <c:pt idx="3536">
                  <c:v>225311.39060000001</c:v>
                </c:pt>
                <c:pt idx="3537">
                  <c:v>236054.2188</c:v>
                </c:pt>
                <c:pt idx="3538">
                  <c:v>244139.39060000001</c:v>
                </c:pt>
                <c:pt idx="3539">
                  <c:v>251507.07810000001</c:v>
                </c:pt>
                <c:pt idx="3540">
                  <c:v>256388.375</c:v>
                </c:pt>
                <c:pt idx="3541">
                  <c:v>261900.5</c:v>
                </c:pt>
                <c:pt idx="3542">
                  <c:v>260852.0938</c:v>
                </c:pt>
                <c:pt idx="3543">
                  <c:v>262522.5625</c:v>
                </c:pt>
                <c:pt idx="3544">
                  <c:v>264796</c:v>
                </c:pt>
                <c:pt idx="3545">
                  <c:v>263356.15629999997</c:v>
                </c:pt>
                <c:pt idx="3546">
                  <c:v>258577.625</c:v>
                </c:pt>
                <c:pt idx="3547">
                  <c:v>244707.8438</c:v>
                </c:pt>
                <c:pt idx="3548">
                  <c:v>245326.39060000001</c:v>
                </c:pt>
                <c:pt idx="3549">
                  <c:v>237959.76560000001</c:v>
                </c:pt>
                <c:pt idx="3550">
                  <c:v>215218.54689999999</c:v>
                </c:pt>
                <c:pt idx="3551">
                  <c:v>192821.75</c:v>
                </c:pt>
                <c:pt idx="3552">
                  <c:v>179300.10939999999</c:v>
                </c:pt>
                <c:pt idx="3553">
                  <c:v>179225.45310000001</c:v>
                </c:pt>
                <c:pt idx="3554">
                  <c:v>177583.8438</c:v>
                </c:pt>
                <c:pt idx="3555">
                  <c:v>178873.73439999999</c:v>
                </c:pt>
                <c:pt idx="3556">
                  <c:v>186628.54689999999</c:v>
                </c:pt>
                <c:pt idx="3557">
                  <c:v>209015.2188</c:v>
                </c:pt>
                <c:pt idx="3558">
                  <c:v>215954.875</c:v>
                </c:pt>
                <c:pt idx="3559">
                  <c:v>218260.60939999999</c:v>
                </c:pt>
                <c:pt idx="3560">
                  <c:v>229614.9375</c:v>
                </c:pt>
                <c:pt idx="3561">
                  <c:v>238849.2813</c:v>
                </c:pt>
                <c:pt idx="3562">
                  <c:v>243290.5313</c:v>
                </c:pt>
                <c:pt idx="3563">
                  <c:v>245200.8125</c:v>
                </c:pt>
                <c:pt idx="3564">
                  <c:v>246615.0938</c:v>
                </c:pt>
                <c:pt idx="3565">
                  <c:v>247867.625</c:v>
                </c:pt>
                <c:pt idx="3566">
                  <c:v>251129.9375</c:v>
                </c:pt>
                <c:pt idx="3567">
                  <c:v>261229.35939999999</c:v>
                </c:pt>
                <c:pt idx="3568">
                  <c:v>261668.2188</c:v>
                </c:pt>
                <c:pt idx="3569">
                  <c:v>261439.98439999999</c:v>
                </c:pt>
                <c:pt idx="3570">
                  <c:v>249018.60939999999</c:v>
                </c:pt>
                <c:pt idx="3571">
                  <c:v>242309.76560000001</c:v>
                </c:pt>
                <c:pt idx="3572">
                  <c:v>240030.6563</c:v>
                </c:pt>
                <c:pt idx="3573">
                  <c:v>235342.64060000001</c:v>
                </c:pt>
                <c:pt idx="3574">
                  <c:v>210757.51560000001</c:v>
                </c:pt>
                <c:pt idx="3575">
                  <c:v>196604.67189999999</c:v>
                </c:pt>
                <c:pt idx="3576">
                  <c:v>185304.8438</c:v>
                </c:pt>
                <c:pt idx="3577">
                  <c:v>175902.54689999999</c:v>
                </c:pt>
                <c:pt idx="3578">
                  <c:v>178015.1563</c:v>
                </c:pt>
                <c:pt idx="3579">
                  <c:v>178015.60939999999</c:v>
                </c:pt>
                <c:pt idx="3580">
                  <c:v>179155.5938</c:v>
                </c:pt>
                <c:pt idx="3581">
                  <c:v>190172.4375</c:v>
                </c:pt>
                <c:pt idx="3582">
                  <c:v>192445.29689999999</c:v>
                </c:pt>
                <c:pt idx="3583">
                  <c:v>200546.625</c:v>
                </c:pt>
                <c:pt idx="3584">
                  <c:v>213368.2188</c:v>
                </c:pt>
                <c:pt idx="3585">
                  <c:v>228314.0625</c:v>
                </c:pt>
                <c:pt idx="3586">
                  <c:v>233336.14060000001</c:v>
                </c:pt>
                <c:pt idx="3587">
                  <c:v>238055.5625</c:v>
                </c:pt>
                <c:pt idx="3588">
                  <c:v>245644.125</c:v>
                </c:pt>
                <c:pt idx="3589">
                  <c:v>246492.875</c:v>
                </c:pt>
                <c:pt idx="3590">
                  <c:v>254196.4375</c:v>
                </c:pt>
                <c:pt idx="3591">
                  <c:v>254472.01560000001</c:v>
                </c:pt>
                <c:pt idx="3592">
                  <c:v>250050.54689999999</c:v>
                </c:pt>
                <c:pt idx="3593">
                  <c:v>247233.48439999999</c:v>
                </c:pt>
                <c:pt idx="3594">
                  <c:v>237824.20310000001</c:v>
                </c:pt>
                <c:pt idx="3595">
                  <c:v>229898.92189999999</c:v>
                </c:pt>
                <c:pt idx="3596">
                  <c:v>229136.4063</c:v>
                </c:pt>
                <c:pt idx="3597">
                  <c:v>228025.875</c:v>
                </c:pt>
                <c:pt idx="3598">
                  <c:v>211283.1563</c:v>
                </c:pt>
                <c:pt idx="3599">
                  <c:v>196900.76560000001</c:v>
                </c:pt>
                <c:pt idx="3600">
                  <c:v>190496.875</c:v>
                </c:pt>
                <c:pt idx="3601">
                  <c:v>185534.5313</c:v>
                </c:pt>
                <c:pt idx="3602">
                  <c:v>185534.5313</c:v>
                </c:pt>
                <c:pt idx="3603">
                  <c:v>185582.45310000001</c:v>
                </c:pt>
                <c:pt idx="3604">
                  <c:v>187903.10939999999</c:v>
                </c:pt>
                <c:pt idx="3605">
                  <c:v>195056.3125</c:v>
                </c:pt>
                <c:pt idx="3606">
                  <c:v>196767.9375</c:v>
                </c:pt>
                <c:pt idx="3607">
                  <c:v>201080.76560000001</c:v>
                </c:pt>
                <c:pt idx="3608">
                  <c:v>213424.51560000001</c:v>
                </c:pt>
                <c:pt idx="3609">
                  <c:v>222759.76560000001</c:v>
                </c:pt>
                <c:pt idx="3610">
                  <c:v>230765.3125</c:v>
                </c:pt>
                <c:pt idx="3611">
                  <c:v>236982.8438</c:v>
                </c:pt>
                <c:pt idx="3612">
                  <c:v>240500.25</c:v>
                </c:pt>
                <c:pt idx="3613">
                  <c:v>240731.125</c:v>
                </c:pt>
                <c:pt idx="3614">
                  <c:v>240731.125</c:v>
                </c:pt>
                <c:pt idx="3615">
                  <c:v>243397.57810000001</c:v>
                </c:pt>
                <c:pt idx="3616">
                  <c:v>247068.32810000001</c:v>
                </c:pt>
                <c:pt idx="3617">
                  <c:v>248315.64060000001</c:v>
                </c:pt>
                <c:pt idx="3618">
                  <c:v>243780.98439999999</c:v>
                </c:pt>
                <c:pt idx="3619">
                  <c:v>239565.375</c:v>
                </c:pt>
                <c:pt idx="3620">
                  <c:v>236645.5625</c:v>
                </c:pt>
                <c:pt idx="3621">
                  <c:v>233880.8125</c:v>
                </c:pt>
                <c:pt idx="3622">
                  <c:v>215884.25</c:v>
                </c:pt>
                <c:pt idx="3623">
                  <c:v>199715.67189999999</c:v>
                </c:pt>
                <c:pt idx="3624">
                  <c:v>193444.5625</c:v>
                </c:pt>
                <c:pt idx="3625">
                  <c:v>195450.4063</c:v>
                </c:pt>
                <c:pt idx="3626">
                  <c:v>199887.6563</c:v>
                </c:pt>
                <c:pt idx="3627">
                  <c:v>197273.54689999999</c:v>
                </c:pt>
                <c:pt idx="3628">
                  <c:v>205718.25</c:v>
                </c:pt>
                <c:pt idx="3629">
                  <c:v>218781.95310000001</c:v>
                </c:pt>
                <c:pt idx="3630">
                  <c:v>224939.23439999999</c:v>
                </c:pt>
                <c:pt idx="3631">
                  <c:v>230881.20310000001</c:v>
                </c:pt>
                <c:pt idx="3632">
                  <c:v>236243.82810000001</c:v>
                </c:pt>
                <c:pt idx="3633">
                  <c:v>249854.5625</c:v>
                </c:pt>
                <c:pt idx="3634">
                  <c:v>261984.9688</c:v>
                </c:pt>
                <c:pt idx="3635">
                  <c:v>264088.0625</c:v>
                </c:pt>
                <c:pt idx="3636">
                  <c:v>266934.15629999997</c:v>
                </c:pt>
                <c:pt idx="3637">
                  <c:v>268310.375</c:v>
                </c:pt>
                <c:pt idx="3638">
                  <c:v>269289.5</c:v>
                </c:pt>
                <c:pt idx="3639">
                  <c:v>269289.5</c:v>
                </c:pt>
                <c:pt idx="3640">
                  <c:v>269620.09379999997</c:v>
                </c:pt>
                <c:pt idx="3641">
                  <c:v>270044.9375</c:v>
                </c:pt>
                <c:pt idx="3642">
                  <c:v>267638.9375</c:v>
                </c:pt>
                <c:pt idx="3643">
                  <c:v>263408.75</c:v>
                </c:pt>
                <c:pt idx="3644">
                  <c:v>259994.85939999999</c:v>
                </c:pt>
                <c:pt idx="3645">
                  <c:v>245922.98439999999</c:v>
                </c:pt>
                <c:pt idx="3646">
                  <c:v>217343.2813</c:v>
                </c:pt>
                <c:pt idx="3647">
                  <c:v>195219.95310000001</c:v>
                </c:pt>
                <c:pt idx="3648">
                  <c:v>181362.5313</c:v>
                </c:pt>
                <c:pt idx="3649">
                  <c:v>180290.42189999999</c:v>
                </c:pt>
                <c:pt idx="3650">
                  <c:v>180816.625</c:v>
                </c:pt>
                <c:pt idx="3651">
                  <c:v>181832.98439999999</c:v>
                </c:pt>
                <c:pt idx="3652">
                  <c:v>189448.3125</c:v>
                </c:pt>
                <c:pt idx="3653">
                  <c:v>211864.375</c:v>
                </c:pt>
                <c:pt idx="3654">
                  <c:v>221174.5</c:v>
                </c:pt>
                <c:pt idx="3655">
                  <c:v>226678.375</c:v>
                </c:pt>
                <c:pt idx="3656">
                  <c:v>235781.17189999999</c:v>
                </c:pt>
                <c:pt idx="3657">
                  <c:v>249343.29689999999</c:v>
                </c:pt>
                <c:pt idx="3658">
                  <c:v>257639.85939999999</c:v>
                </c:pt>
                <c:pt idx="3659">
                  <c:v>261151.64060000001</c:v>
                </c:pt>
                <c:pt idx="3660">
                  <c:v>269482.3125</c:v>
                </c:pt>
                <c:pt idx="3661">
                  <c:v>280039.0625</c:v>
                </c:pt>
                <c:pt idx="3662">
                  <c:v>278500.25</c:v>
                </c:pt>
                <c:pt idx="3663">
                  <c:v>278605.03129999997</c:v>
                </c:pt>
                <c:pt idx="3664">
                  <c:v>282480.625</c:v>
                </c:pt>
                <c:pt idx="3665">
                  <c:v>281115.875</c:v>
                </c:pt>
                <c:pt idx="3666">
                  <c:v>279542.4375</c:v>
                </c:pt>
                <c:pt idx="3667">
                  <c:v>274828.875</c:v>
                </c:pt>
                <c:pt idx="3668">
                  <c:v>267785.4375</c:v>
                </c:pt>
                <c:pt idx="3669">
                  <c:v>254169.6563</c:v>
                </c:pt>
                <c:pt idx="3670">
                  <c:v>217400.3438</c:v>
                </c:pt>
                <c:pt idx="3671">
                  <c:v>193730.48439999999</c:v>
                </c:pt>
                <c:pt idx="3672">
                  <c:v>187908.4688</c:v>
                </c:pt>
                <c:pt idx="3673">
                  <c:v>185918.2813</c:v>
                </c:pt>
                <c:pt idx="3674">
                  <c:v>185829.67189999999</c:v>
                </c:pt>
                <c:pt idx="3675">
                  <c:v>185764.375</c:v>
                </c:pt>
                <c:pt idx="3676">
                  <c:v>194806.04689999999</c:v>
                </c:pt>
                <c:pt idx="3677">
                  <c:v>208079.10939999999</c:v>
                </c:pt>
                <c:pt idx="3678">
                  <c:v>209226.5313</c:v>
                </c:pt>
                <c:pt idx="3679">
                  <c:v>211881.3125</c:v>
                </c:pt>
                <c:pt idx="3680">
                  <c:v>224236.1875</c:v>
                </c:pt>
                <c:pt idx="3681">
                  <c:v>248375.9063</c:v>
                </c:pt>
                <c:pt idx="3682">
                  <c:v>263136.03129999997</c:v>
                </c:pt>
                <c:pt idx="3683">
                  <c:v>273163.125</c:v>
                </c:pt>
                <c:pt idx="3684">
                  <c:v>276744.5625</c:v>
                </c:pt>
                <c:pt idx="3685">
                  <c:v>276739.15629999997</c:v>
                </c:pt>
                <c:pt idx="3686">
                  <c:v>279021.5</c:v>
                </c:pt>
                <c:pt idx="3687">
                  <c:v>281001.1875</c:v>
                </c:pt>
                <c:pt idx="3688">
                  <c:v>277771.71879999997</c:v>
                </c:pt>
                <c:pt idx="3689">
                  <c:v>277850.9375</c:v>
                </c:pt>
                <c:pt idx="3690">
                  <c:v>275875.34379999997</c:v>
                </c:pt>
                <c:pt idx="3691">
                  <c:v>269632.9375</c:v>
                </c:pt>
                <c:pt idx="3692">
                  <c:v>264561.09379999997</c:v>
                </c:pt>
                <c:pt idx="3693">
                  <c:v>255094.4063</c:v>
                </c:pt>
                <c:pt idx="3694">
                  <c:v>207868.42189999999</c:v>
                </c:pt>
                <c:pt idx="3695">
                  <c:v>193582.29689999999</c:v>
                </c:pt>
                <c:pt idx="3696">
                  <c:v>184325.04689999999</c:v>
                </c:pt>
                <c:pt idx="3697">
                  <c:v>180048.26560000001</c:v>
                </c:pt>
                <c:pt idx="3698">
                  <c:v>178165.0938</c:v>
                </c:pt>
                <c:pt idx="3699">
                  <c:v>178165.0938</c:v>
                </c:pt>
                <c:pt idx="3700">
                  <c:v>184217.0625</c:v>
                </c:pt>
                <c:pt idx="3701">
                  <c:v>197552.42189999999</c:v>
                </c:pt>
                <c:pt idx="3702">
                  <c:v>205925.6875</c:v>
                </c:pt>
                <c:pt idx="3703">
                  <c:v>216316.1563</c:v>
                </c:pt>
                <c:pt idx="3704">
                  <c:v>226208.6563</c:v>
                </c:pt>
                <c:pt idx="3705">
                  <c:v>238860.54689999999</c:v>
                </c:pt>
                <c:pt idx="3706">
                  <c:v>255283.07810000001</c:v>
                </c:pt>
                <c:pt idx="3707">
                  <c:v>261329.0625</c:v>
                </c:pt>
                <c:pt idx="3708">
                  <c:v>268005.75</c:v>
                </c:pt>
                <c:pt idx="3709">
                  <c:v>270345.71879999997</c:v>
                </c:pt>
                <c:pt idx="3710">
                  <c:v>272971.375</c:v>
                </c:pt>
                <c:pt idx="3711">
                  <c:v>272442.96879999997</c:v>
                </c:pt>
                <c:pt idx="3712">
                  <c:v>274084.9375</c:v>
                </c:pt>
                <c:pt idx="3713">
                  <c:v>273256</c:v>
                </c:pt>
                <c:pt idx="3714">
                  <c:v>267368.03129999997</c:v>
                </c:pt>
                <c:pt idx="3715">
                  <c:v>264604.90629999997</c:v>
                </c:pt>
                <c:pt idx="3716">
                  <c:v>259031.57810000001</c:v>
                </c:pt>
                <c:pt idx="3717">
                  <c:v>255008.2813</c:v>
                </c:pt>
                <c:pt idx="3718">
                  <c:v>233285.0938</c:v>
                </c:pt>
                <c:pt idx="3719">
                  <c:v>201774.67189999999</c:v>
                </c:pt>
                <c:pt idx="3720">
                  <c:v>187937.98439999999</c:v>
                </c:pt>
                <c:pt idx="3721">
                  <c:v>188026.5938</c:v>
                </c:pt>
                <c:pt idx="3722">
                  <c:v>187937.98439999999</c:v>
                </c:pt>
                <c:pt idx="3723">
                  <c:v>192463.6563</c:v>
                </c:pt>
                <c:pt idx="3724">
                  <c:v>199152.1563</c:v>
                </c:pt>
                <c:pt idx="3725">
                  <c:v>214252.0625</c:v>
                </c:pt>
                <c:pt idx="3726">
                  <c:v>220522.2813</c:v>
                </c:pt>
                <c:pt idx="3727">
                  <c:v>229732.98439999999</c:v>
                </c:pt>
                <c:pt idx="3728">
                  <c:v>241847.5</c:v>
                </c:pt>
                <c:pt idx="3729">
                  <c:v>255663.5625</c:v>
                </c:pt>
                <c:pt idx="3730">
                  <c:v>270487.375</c:v>
                </c:pt>
                <c:pt idx="3731">
                  <c:v>282204.78129999997</c:v>
                </c:pt>
                <c:pt idx="3732">
                  <c:v>282379.875</c:v>
                </c:pt>
                <c:pt idx="3733">
                  <c:v>286875.5625</c:v>
                </c:pt>
                <c:pt idx="3734">
                  <c:v>290251.28129999997</c:v>
                </c:pt>
                <c:pt idx="3735">
                  <c:v>291432.15629999997</c:v>
                </c:pt>
                <c:pt idx="3736">
                  <c:v>290678.84379999997</c:v>
                </c:pt>
                <c:pt idx="3737">
                  <c:v>290182.53129999997</c:v>
                </c:pt>
                <c:pt idx="3738">
                  <c:v>283445.21879999997</c:v>
                </c:pt>
                <c:pt idx="3739">
                  <c:v>274304.53129999997</c:v>
                </c:pt>
                <c:pt idx="3740">
                  <c:v>268361.125</c:v>
                </c:pt>
                <c:pt idx="3741">
                  <c:v>247141.60939999999</c:v>
                </c:pt>
                <c:pt idx="3742">
                  <c:v>228794.1563</c:v>
                </c:pt>
                <c:pt idx="3743">
                  <c:v>207360.8438</c:v>
                </c:pt>
                <c:pt idx="3744">
                  <c:v>191742.75</c:v>
                </c:pt>
                <c:pt idx="3745">
                  <c:v>191831.35939999999</c:v>
                </c:pt>
                <c:pt idx="3746">
                  <c:v>187568.7188</c:v>
                </c:pt>
                <c:pt idx="3747">
                  <c:v>188699.9375</c:v>
                </c:pt>
                <c:pt idx="3748">
                  <c:v>195465.60939999999</c:v>
                </c:pt>
                <c:pt idx="3749">
                  <c:v>206184.89060000001</c:v>
                </c:pt>
                <c:pt idx="3750">
                  <c:v>215819.625</c:v>
                </c:pt>
                <c:pt idx="3751">
                  <c:v>222722.32810000001</c:v>
                </c:pt>
                <c:pt idx="3752">
                  <c:v>238102.95310000001</c:v>
                </c:pt>
                <c:pt idx="3753">
                  <c:v>252817.73439999999</c:v>
                </c:pt>
                <c:pt idx="3754">
                  <c:v>259494.9688</c:v>
                </c:pt>
                <c:pt idx="3755">
                  <c:v>264768.125</c:v>
                </c:pt>
                <c:pt idx="3756">
                  <c:v>266207.8125</c:v>
                </c:pt>
                <c:pt idx="3757">
                  <c:v>268319.6875</c:v>
                </c:pt>
                <c:pt idx="3758">
                  <c:v>272647.96879999997</c:v>
                </c:pt>
                <c:pt idx="3759">
                  <c:v>274353.3125</c:v>
                </c:pt>
                <c:pt idx="3760">
                  <c:v>275499.9375</c:v>
                </c:pt>
                <c:pt idx="3761">
                  <c:v>274948.96879999997</c:v>
                </c:pt>
                <c:pt idx="3762">
                  <c:v>268501.59379999997</c:v>
                </c:pt>
                <c:pt idx="3763">
                  <c:v>262189.90629999997</c:v>
                </c:pt>
                <c:pt idx="3764">
                  <c:v>255280.4375</c:v>
                </c:pt>
                <c:pt idx="3765">
                  <c:v>238966.625</c:v>
                </c:pt>
                <c:pt idx="3766">
                  <c:v>219951.5625</c:v>
                </c:pt>
                <c:pt idx="3767">
                  <c:v>202776.95310000001</c:v>
                </c:pt>
                <c:pt idx="3768">
                  <c:v>194719.3438</c:v>
                </c:pt>
                <c:pt idx="3769">
                  <c:v>194454.5313</c:v>
                </c:pt>
                <c:pt idx="3770">
                  <c:v>194365.92189999999</c:v>
                </c:pt>
                <c:pt idx="3771">
                  <c:v>194365.92189999999</c:v>
                </c:pt>
                <c:pt idx="3772">
                  <c:v>201131.5938</c:v>
                </c:pt>
                <c:pt idx="3773">
                  <c:v>206214.35939999999</c:v>
                </c:pt>
                <c:pt idx="3774">
                  <c:v>207359.6563</c:v>
                </c:pt>
                <c:pt idx="3775">
                  <c:v>219891.98439999999</c:v>
                </c:pt>
                <c:pt idx="3776">
                  <c:v>229878.79689999999</c:v>
                </c:pt>
                <c:pt idx="3777">
                  <c:v>239972.67189999999</c:v>
                </c:pt>
                <c:pt idx="3778">
                  <c:v>256876.35939999999</c:v>
                </c:pt>
                <c:pt idx="3779">
                  <c:v>263578.5</c:v>
                </c:pt>
                <c:pt idx="3780">
                  <c:v>271226.65629999997</c:v>
                </c:pt>
                <c:pt idx="3781">
                  <c:v>271226.65629999997</c:v>
                </c:pt>
                <c:pt idx="3782">
                  <c:v>272207.0625</c:v>
                </c:pt>
                <c:pt idx="3783">
                  <c:v>272666.34379999997</c:v>
                </c:pt>
                <c:pt idx="3784">
                  <c:v>273247.125</c:v>
                </c:pt>
                <c:pt idx="3785">
                  <c:v>272939.625</c:v>
                </c:pt>
                <c:pt idx="3786">
                  <c:v>268216.1875</c:v>
                </c:pt>
                <c:pt idx="3787">
                  <c:v>263497.1875</c:v>
                </c:pt>
                <c:pt idx="3788">
                  <c:v>256857.4063</c:v>
                </c:pt>
                <c:pt idx="3789">
                  <c:v>252826.1563</c:v>
                </c:pt>
                <c:pt idx="3790">
                  <c:v>237685.8438</c:v>
                </c:pt>
                <c:pt idx="3791">
                  <c:v>212100.3125</c:v>
                </c:pt>
                <c:pt idx="3792">
                  <c:v>196182.9688</c:v>
                </c:pt>
                <c:pt idx="3793">
                  <c:v>192917.875</c:v>
                </c:pt>
                <c:pt idx="3794">
                  <c:v>192829.26560000001</c:v>
                </c:pt>
                <c:pt idx="3795">
                  <c:v>192829.26560000001</c:v>
                </c:pt>
                <c:pt idx="3796">
                  <c:v>204455.42189999999</c:v>
                </c:pt>
                <c:pt idx="3797">
                  <c:v>219576.57810000001</c:v>
                </c:pt>
                <c:pt idx="3798">
                  <c:v>223638.51560000001</c:v>
                </c:pt>
                <c:pt idx="3799">
                  <c:v>242853.1875</c:v>
                </c:pt>
                <c:pt idx="3800">
                  <c:v>252225.07810000001</c:v>
                </c:pt>
                <c:pt idx="3801">
                  <c:v>266744.21879999997</c:v>
                </c:pt>
                <c:pt idx="3802">
                  <c:v>282680.0625</c:v>
                </c:pt>
                <c:pt idx="3803">
                  <c:v>287381.96879999997</c:v>
                </c:pt>
                <c:pt idx="3804">
                  <c:v>293595.71879999997</c:v>
                </c:pt>
                <c:pt idx="3805">
                  <c:v>299943</c:v>
                </c:pt>
                <c:pt idx="3806">
                  <c:v>300643.3125</c:v>
                </c:pt>
                <c:pt idx="3807">
                  <c:v>301134.71879999997</c:v>
                </c:pt>
                <c:pt idx="3808">
                  <c:v>301179.40629999997</c:v>
                </c:pt>
                <c:pt idx="3809">
                  <c:v>301223.59379999997</c:v>
                </c:pt>
                <c:pt idx="3810">
                  <c:v>296671.21879999997</c:v>
                </c:pt>
                <c:pt idx="3811">
                  <c:v>286358.875</c:v>
                </c:pt>
                <c:pt idx="3812">
                  <c:v>281996.53129999997</c:v>
                </c:pt>
                <c:pt idx="3813">
                  <c:v>266303.375</c:v>
                </c:pt>
                <c:pt idx="3814">
                  <c:v>252438.29689999999</c:v>
                </c:pt>
                <c:pt idx="3815">
                  <c:v>233961.25</c:v>
                </c:pt>
                <c:pt idx="3816">
                  <c:v>220203.0313</c:v>
                </c:pt>
                <c:pt idx="3817">
                  <c:v>212355.625</c:v>
                </c:pt>
                <c:pt idx="3818">
                  <c:v>212267.01560000001</c:v>
                </c:pt>
                <c:pt idx="3819">
                  <c:v>212905.45310000001</c:v>
                </c:pt>
                <c:pt idx="3820">
                  <c:v>222908.29689999999</c:v>
                </c:pt>
                <c:pt idx="3821">
                  <c:v>234128.3125</c:v>
                </c:pt>
                <c:pt idx="3822">
                  <c:v>237903.625</c:v>
                </c:pt>
                <c:pt idx="3823">
                  <c:v>248315.64060000001</c:v>
                </c:pt>
                <c:pt idx="3824">
                  <c:v>264360.09379999997</c:v>
                </c:pt>
                <c:pt idx="3825">
                  <c:v>279847.375</c:v>
                </c:pt>
                <c:pt idx="3826">
                  <c:v>284038.65629999997</c:v>
                </c:pt>
                <c:pt idx="3827">
                  <c:v>295396.0625</c:v>
                </c:pt>
                <c:pt idx="3828">
                  <c:v>301854.75</c:v>
                </c:pt>
                <c:pt idx="3829">
                  <c:v>304306.78129999997</c:v>
                </c:pt>
                <c:pt idx="3830">
                  <c:v>306249.78129999997</c:v>
                </c:pt>
                <c:pt idx="3831">
                  <c:v>306316.65629999997</c:v>
                </c:pt>
                <c:pt idx="3832">
                  <c:v>307224.75</c:v>
                </c:pt>
                <c:pt idx="3833">
                  <c:v>307293.15629999997</c:v>
                </c:pt>
                <c:pt idx="3834">
                  <c:v>299309.125</c:v>
                </c:pt>
                <c:pt idx="3835">
                  <c:v>293930.65629999997</c:v>
                </c:pt>
                <c:pt idx="3836">
                  <c:v>283484.3125</c:v>
                </c:pt>
                <c:pt idx="3837">
                  <c:v>267854.5</c:v>
                </c:pt>
                <c:pt idx="3838">
                  <c:v>250876.0625</c:v>
                </c:pt>
                <c:pt idx="3839">
                  <c:v>236807.17189999999</c:v>
                </c:pt>
                <c:pt idx="3840">
                  <c:v>212721.1563</c:v>
                </c:pt>
                <c:pt idx="3841">
                  <c:v>211608.9375</c:v>
                </c:pt>
                <c:pt idx="3842">
                  <c:v>211608.9375</c:v>
                </c:pt>
                <c:pt idx="3843">
                  <c:v>212247.375</c:v>
                </c:pt>
                <c:pt idx="3844">
                  <c:v>218913.14060000001</c:v>
                </c:pt>
                <c:pt idx="3845">
                  <c:v>229411.9375</c:v>
                </c:pt>
                <c:pt idx="3846">
                  <c:v>231691.6875</c:v>
                </c:pt>
                <c:pt idx="3847">
                  <c:v>245849.25</c:v>
                </c:pt>
                <c:pt idx="3848">
                  <c:v>259488.4063</c:v>
                </c:pt>
                <c:pt idx="3849">
                  <c:v>271544.9375</c:v>
                </c:pt>
                <c:pt idx="3850">
                  <c:v>282859.4375</c:v>
                </c:pt>
                <c:pt idx="3851">
                  <c:v>288243.8125</c:v>
                </c:pt>
                <c:pt idx="3852">
                  <c:v>298575.28129999997</c:v>
                </c:pt>
                <c:pt idx="3853">
                  <c:v>301285.53129999997</c:v>
                </c:pt>
                <c:pt idx="3854">
                  <c:v>301662.6875</c:v>
                </c:pt>
                <c:pt idx="3855">
                  <c:v>302867.34379999997</c:v>
                </c:pt>
                <c:pt idx="3856">
                  <c:v>303000.625</c:v>
                </c:pt>
                <c:pt idx="3857">
                  <c:v>301552.875</c:v>
                </c:pt>
                <c:pt idx="3858">
                  <c:v>295827.46879999997</c:v>
                </c:pt>
                <c:pt idx="3859">
                  <c:v>290658.6875</c:v>
                </c:pt>
                <c:pt idx="3860">
                  <c:v>283841.09379999997</c:v>
                </c:pt>
                <c:pt idx="3861">
                  <c:v>264106.46879999997</c:v>
                </c:pt>
                <c:pt idx="3862">
                  <c:v>240805.1563</c:v>
                </c:pt>
                <c:pt idx="3863">
                  <c:v>211522.92189999999</c:v>
                </c:pt>
                <c:pt idx="3864">
                  <c:v>195902.25</c:v>
                </c:pt>
                <c:pt idx="3865">
                  <c:v>197038.25</c:v>
                </c:pt>
                <c:pt idx="3866">
                  <c:v>197036.125</c:v>
                </c:pt>
                <c:pt idx="3867">
                  <c:v>197036.125</c:v>
                </c:pt>
                <c:pt idx="3868">
                  <c:v>206077.8125</c:v>
                </c:pt>
                <c:pt idx="3869">
                  <c:v>217535.3125</c:v>
                </c:pt>
                <c:pt idx="3870">
                  <c:v>219325.5625</c:v>
                </c:pt>
                <c:pt idx="3871">
                  <c:v>225223.29689999999</c:v>
                </c:pt>
                <c:pt idx="3872">
                  <c:v>242323.25</c:v>
                </c:pt>
                <c:pt idx="3873">
                  <c:v>264275.375</c:v>
                </c:pt>
                <c:pt idx="3874">
                  <c:v>282056.59379999997</c:v>
                </c:pt>
                <c:pt idx="3875">
                  <c:v>283359</c:v>
                </c:pt>
                <c:pt idx="3876">
                  <c:v>286856.75</c:v>
                </c:pt>
                <c:pt idx="3877">
                  <c:v>288382.8125</c:v>
                </c:pt>
                <c:pt idx="3878">
                  <c:v>289763.65629999997</c:v>
                </c:pt>
                <c:pt idx="3879">
                  <c:v>289852.25</c:v>
                </c:pt>
                <c:pt idx="3880">
                  <c:v>289852.25</c:v>
                </c:pt>
                <c:pt idx="3881">
                  <c:v>289982.96879999997</c:v>
                </c:pt>
                <c:pt idx="3882">
                  <c:v>281817.78129999997</c:v>
                </c:pt>
                <c:pt idx="3883">
                  <c:v>272447.03129999997</c:v>
                </c:pt>
                <c:pt idx="3884">
                  <c:v>258978.64060000001</c:v>
                </c:pt>
                <c:pt idx="3885">
                  <c:v>245691.0938</c:v>
                </c:pt>
                <c:pt idx="3886">
                  <c:v>226089.2188</c:v>
                </c:pt>
                <c:pt idx="3887">
                  <c:v>200624.3125</c:v>
                </c:pt>
                <c:pt idx="3888">
                  <c:v>194194.9375</c:v>
                </c:pt>
                <c:pt idx="3889">
                  <c:v>194194.9375</c:v>
                </c:pt>
                <c:pt idx="3890">
                  <c:v>196617.04689999999</c:v>
                </c:pt>
                <c:pt idx="3891">
                  <c:v>196617.04689999999</c:v>
                </c:pt>
                <c:pt idx="3892">
                  <c:v>202271.54689999999</c:v>
                </c:pt>
                <c:pt idx="3893">
                  <c:v>217667.9063</c:v>
                </c:pt>
                <c:pt idx="3894">
                  <c:v>229644.1875</c:v>
                </c:pt>
                <c:pt idx="3895">
                  <c:v>233908.75</c:v>
                </c:pt>
                <c:pt idx="3896">
                  <c:v>241688.48439999999</c:v>
                </c:pt>
                <c:pt idx="3897">
                  <c:v>260763.32810000001</c:v>
                </c:pt>
                <c:pt idx="3898">
                  <c:v>270994.3125</c:v>
                </c:pt>
                <c:pt idx="3899">
                  <c:v>280350</c:v>
                </c:pt>
                <c:pt idx="3900">
                  <c:v>282972.53129999997</c:v>
                </c:pt>
                <c:pt idx="3901">
                  <c:v>285968.6875</c:v>
                </c:pt>
                <c:pt idx="3902">
                  <c:v>286047.90629999997</c:v>
                </c:pt>
                <c:pt idx="3903">
                  <c:v>286138.96879999997</c:v>
                </c:pt>
                <c:pt idx="3904">
                  <c:v>286205.34379999997</c:v>
                </c:pt>
                <c:pt idx="3905">
                  <c:v>286160.6875</c:v>
                </c:pt>
                <c:pt idx="3906">
                  <c:v>278524.125</c:v>
                </c:pt>
                <c:pt idx="3907">
                  <c:v>270605.53129999997</c:v>
                </c:pt>
                <c:pt idx="3908">
                  <c:v>260508.6563</c:v>
                </c:pt>
                <c:pt idx="3909">
                  <c:v>249819.67189999999</c:v>
                </c:pt>
                <c:pt idx="3910">
                  <c:v>240206.10939999999</c:v>
                </c:pt>
                <c:pt idx="3911">
                  <c:v>219732.7188</c:v>
                </c:pt>
                <c:pt idx="3912">
                  <c:v>206445.5</c:v>
                </c:pt>
                <c:pt idx="3913">
                  <c:v>199281.42189999999</c:v>
                </c:pt>
                <c:pt idx="3914">
                  <c:v>197324.1875</c:v>
                </c:pt>
                <c:pt idx="3915">
                  <c:v>197403.4063</c:v>
                </c:pt>
                <c:pt idx="3916">
                  <c:v>199679.89060000001</c:v>
                </c:pt>
                <c:pt idx="3917">
                  <c:v>205397.89060000001</c:v>
                </c:pt>
                <c:pt idx="3918">
                  <c:v>205420.0938</c:v>
                </c:pt>
                <c:pt idx="3919">
                  <c:v>217262.32810000001</c:v>
                </c:pt>
                <c:pt idx="3920">
                  <c:v>231999.3125</c:v>
                </c:pt>
                <c:pt idx="3921">
                  <c:v>242758.32810000001</c:v>
                </c:pt>
                <c:pt idx="3922">
                  <c:v>247703.82810000001</c:v>
                </c:pt>
                <c:pt idx="3923">
                  <c:v>251509.70310000001</c:v>
                </c:pt>
                <c:pt idx="3924">
                  <c:v>253333.54689999999</c:v>
                </c:pt>
                <c:pt idx="3925">
                  <c:v>257750.0313</c:v>
                </c:pt>
                <c:pt idx="3926">
                  <c:v>261653.2188</c:v>
                </c:pt>
                <c:pt idx="3927">
                  <c:v>262083.75</c:v>
                </c:pt>
                <c:pt idx="3928">
                  <c:v>261447.73439999999</c:v>
                </c:pt>
                <c:pt idx="3929">
                  <c:v>257591.0938</c:v>
                </c:pt>
                <c:pt idx="3930">
                  <c:v>255816.3125</c:v>
                </c:pt>
                <c:pt idx="3931">
                  <c:v>247768.5938</c:v>
                </c:pt>
                <c:pt idx="3932">
                  <c:v>240610.89060000001</c:v>
                </c:pt>
                <c:pt idx="3933">
                  <c:v>239056.9375</c:v>
                </c:pt>
                <c:pt idx="3934">
                  <c:v>229752.70310000001</c:v>
                </c:pt>
                <c:pt idx="3935">
                  <c:v>205825.39060000001</c:v>
                </c:pt>
                <c:pt idx="3936">
                  <c:v>199019.7188</c:v>
                </c:pt>
                <c:pt idx="3937">
                  <c:v>194670.82810000001</c:v>
                </c:pt>
                <c:pt idx="3938">
                  <c:v>194670.82810000001</c:v>
                </c:pt>
                <c:pt idx="3939">
                  <c:v>194750.04689999999</c:v>
                </c:pt>
                <c:pt idx="3940">
                  <c:v>195888.0313</c:v>
                </c:pt>
                <c:pt idx="3941">
                  <c:v>199770.5313</c:v>
                </c:pt>
                <c:pt idx="3942">
                  <c:v>205064.92189999999</c:v>
                </c:pt>
                <c:pt idx="3943">
                  <c:v>212785.48439999999</c:v>
                </c:pt>
                <c:pt idx="3944">
                  <c:v>223988.9063</c:v>
                </c:pt>
                <c:pt idx="3945">
                  <c:v>234810.57810000001</c:v>
                </c:pt>
                <c:pt idx="3946">
                  <c:v>244186.8125</c:v>
                </c:pt>
                <c:pt idx="3947">
                  <c:v>252567.29689999999</c:v>
                </c:pt>
                <c:pt idx="3948">
                  <c:v>254177.0625</c:v>
                </c:pt>
                <c:pt idx="3949">
                  <c:v>254132.4063</c:v>
                </c:pt>
                <c:pt idx="3950">
                  <c:v>254132.4063</c:v>
                </c:pt>
                <c:pt idx="3951">
                  <c:v>254221.01560000001</c:v>
                </c:pt>
                <c:pt idx="3952">
                  <c:v>254221.01560000001</c:v>
                </c:pt>
                <c:pt idx="3953">
                  <c:v>253446.9375</c:v>
                </c:pt>
                <c:pt idx="3954">
                  <c:v>254339.6875</c:v>
                </c:pt>
                <c:pt idx="3955">
                  <c:v>252421.70310000001</c:v>
                </c:pt>
                <c:pt idx="3956">
                  <c:v>245953.4375</c:v>
                </c:pt>
                <c:pt idx="3957">
                  <c:v>244977.5625</c:v>
                </c:pt>
                <c:pt idx="3958">
                  <c:v>234576.3125</c:v>
                </c:pt>
                <c:pt idx="3959">
                  <c:v>208806.79689999999</c:v>
                </c:pt>
                <c:pt idx="3960">
                  <c:v>201946.73439999999</c:v>
                </c:pt>
                <c:pt idx="3961">
                  <c:v>201946.73439999999</c:v>
                </c:pt>
                <c:pt idx="3962">
                  <c:v>204209.57810000001</c:v>
                </c:pt>
                <c:pt idx="3963">
                  <c:v>205295.82810000001</c:v>
                </c:pt>
                <c:pt idx="3964">
                  <c:v>208144.95310000001</c:v>
                </c:pt>
                <c:pt idx="3965">
                  <c:v>219806.95310000001</c:v>
                </c:pt>
                <c:pt idx="3966">
                  <c:v>229423.89060000001</c:v>
                </c:pt>
                <c:pt idx="3967">
                  <c:v>243068.73439999999</c:v>
                </c:pt>
                <c:pt idx="3968">
                  <c:v>253301.64060000001</c:v>
                </c:pt>
                <c:pt idx="3969">
                  <c:v>259039.17189999999</c:v>
                </c:pt>
                <c:pt idx="3970">
                  <c:v>263785.5</c:v>
                </c:pt>
                <c:pt idx="3971">
                  <c:v>270380.46879999997</c:v>
                </c:pt>
                <c:pt idx="3972">
                  <c:v>274543.53129999997</c:v>
                </c:pt>
                <c:pt idx="3973">
                  <c:v>275885.5</c:v>
                </c:pt>
                <c:pt idx="3974">
                  <c:v>275891.1875</c:v>
                </c:pt>
                <c:pt idx="3975">
                  <c:v>277118.875</c:v>
                </c:pt>
                <c:pt idx="3976">
                  <c:v>277551.4375</c:v>
                </c:pt>
                <c:pt idx="3977">
                  <c:v>276790.5</c:v>
                </c:pt>
                <c:pt idx="3978">
                  <c:v>270986.5625</c:v>
                </c:pt>
                <c:pt idx="3979">
                  <c:v>265533.71879999997</c:v>
                </c:pt>
                <c:pt idx="3980">
                  <c:v>259616.5</c:v>
                </c:pt>
                <c:pt idx="3981">
                  <c:v>253098.6875</c:v>
                </c:pt>
                <c:pt idx="3982">
                  <c:v>238674.10939999999</c:v>
                </c:pt>
                <c:pt idx="3983">
                  <c:v>224853.17189999999</c:v>
                </c:pt>
                <c:pt idx="3984">
                  <c:v>215092.4063</c:v>
                </c:pt>
                <c:pt idx="3985">
                  <c:v>213978.5938</c:v>
                </c:pt>
                <c:pt idx="3986">
                  <c:v>215914.2188</c:v>
                </c:pt>
                <c:pt idx="3987">
                  <c:v>215914.2188</c:v>
                </c:pt>
                <c:pt idx="3988">
                  <c:v>218190.7188</c:v>
                </c:pt>
                <c:pt idx="3989">
                  <c:v>224506.0313</c:v>
                </c:pt>
                <c:pt idx="3990">
                  <c:v>225049.625</c:v>
                </c:pt>
                <c:pt idx="3991">
                  <c:v>230771.7813</c:v>
                </c:pt>
                <c:pt idx="3992">
                  <c:v>239049.4688</c:v>
                </c:pt>
                <c:pt idx="3993">
                  <c:v>242503.9063</c:v>
                </c:pt>
                <c:pt idx="3994">
                  <c:v>244943.6875</c:v>
                </c:pt>
                <c:pt idx="3995">
                  <c:v>246852.14060000001</c:v>
                </c:pt>
                <c:pt idx="3996">
                  <c:v>248056.26560000001</c:v>
                </c:pt>
                <c:pt idx="3997">
                  <c:v>248119.9063</c:v>
                </c:pt>
                <c:pt idx="3998">
                  <c:v>247072.60939999999</c:v>
                </c:pt>
                <c:pt idx="3999">
                  <c:v>247027.95310000001</c:v>
                </c:pt>
                <c:pt idx="4000">
                  <c:v>247176.8125</c:v>
                </c:pt>
                <c:pt idx="4001">
                  <c:v>247485.45310000001</c:v>
                </c:pt>
                <c:pt idx="4002">
                  <c:v>245509.125</c:v>
                </c:pt>
                <c:pt idx="4003">
                  <c:v>246060.0938</c:v>
                </c:pt>
                <c:pt idx="4004">
                  <c:v>245892.67189999999</c:v>
                </c:pt>
                <c:pt idx="4005">
                  <c:v>243619.35939999999</c:v>
                </c:pt>
                <c:pt idx="4006">
                  <c:v>229075.875</c:v>
                </c:pt>
                <c:pt idx="4007">
                  <c:v>215965.57810000001</c:v>
                </c:pt>
                <c:pt idx="4008">
                  <c:v>213806.5938</c:v>
                </c:pt>
                <c:pt idx="4009">
                  <c:v>211852.01560000001</c:v>
                </c:pt>
                <c:pt idx="4010">
                  <c:v>211782.375</c:v>
                </c:pt>
                <c:pt idx="4011">
                  <c:v>211763.4063</c:v>
                </c:pt>
                <c:pt idx="4012">
                  <c:v>214612.51560000001</c:v>
                </c:pt>
                <c:pt idx="4013">
                  <c:v>222377.5</c:v>
                </c:pt>
                <c:pt idx="4014">
                  <c:v>228923.625</c:v>
                </c:pt>
                <c:pt idx="4015">
                  <c:v>230846.2813</c:v>
                </c:pt>
                <c:pt idx="4016">
                  <c:v>238828.70310000001</c:v>
                </c:pt>
                <c:pt idx="4017">
                  <c:v>246113.4375</c:v>
                </c:pt>
                <c:pt idx="4018">
                  <c:v>249745.5625</c:v>
                </c:pt>
                <c:pt idx="4019">
                  <c:v>252624.14060000001</c:v>
                </c:pt>
                <c:pt idx="4020">
                  <c:v>252798.57810000001</c:v>
                </c:pt>
                <c:pt idx="4021">
                  <c:v>250316.9688</c:v>
                </c:pt>
                <c:pt idx="4022">
                  <c:v>252512.23439999999</c:v>
                </c:pt>
                <c:pt idx="4023">
                  <c:v>252941.07810000001</c:v>
                </c:pt>
                <c:pt idx="4024">
                  <c:v>268825.71879999997</c:v>
                </c:pt>
                <c:pt idx="4025">
                  <c:v>267106.59379999997</c:v>
                </c:pt>
                <c:pt idx="4026">
                  <c:v>265217.09379999997</c:v>
                </c:pt>
                <c:pt idx="4027">
                  <c:v>263792.9375</c:v>
                </c:pt>
                <c:pt idx="4028">
                  <c:v>257542.5625</c:v>
                </c:pt>
                <c:pt idx="4029">
                  <c:v>257497.9063</c:v>
                </c:pt>
                <c:pt idx="4030">
                  <c:v>243866.10939999999</c:v>
                </c:pt>
                <c:pt idx="4031">
                  <c:v>227420.20310000001</c:v>
                </c:pt>
                <c:pt idx="4032">
                  <c:v>225121.3125</c:v>
                </c:pt>
                <c:pt idx="4033">
                  <c:v>225121.3125</c:v>
                </c:pt>
                <c:pt idx="4034">
                  <c:v>225032.70310000001</c:v>
                </c:pt>
                <c:pt idx="4035">
                  <c:v>225032.70310000001</c:v>
                </c:pt>
                <c:pt idx="4036">
                  <c:v>227881.82810000001</c:v>
                </c:pt>
                <c:pt idx="4037">
                  <c:v>237140.6563</c:v>
                </c:pt>
                <c:pt idx="4038">
                  <c:v>240797.17189999999</c:v>
                </c:pt>
                <c:pt idx="4039">
                  <c:v>252048.39060000001</c:v>
                </c:pt>
                <c:pt idx="4040">
                  <c:v>260255.75</c:v>
                </c:pt>
                <c:pt idx="4041">
                  <c:v>268795.6875</c:v>
                </c:pt>
                <c:pt idx="4042">
                  <c:v>283445.75</c:v>
                </c:pt>
                <c:pt idx="4043">
                  <c:v>286355.09379999997</c:v>
                </c:pt>
                <c:pt idx="4044">
                  <c:v>297335.875</c:v>
                </c:pt>
                <c:pt idx="4045">
                  <c:v>296877.71879999997</c:v>
                </c:pt>
                <c:pt idx="4046">
                  <c:v>296710.8125</c:v>
                </c:pt>
                <c:pt idx="4047">
                  <c:v>297927.71879999997</c:v>
                </c:pt>
                <c:pt idx="4048">
                  <c:v>296062.65629999997</c:v>
                </c:pt>
                <c:pt idx="4049">
                  <c:v>301928.03129999997</c:v>
                </c:pt>
                <c:pt idx="4050">
                  <c:v>299203.03129999997</c:v>
                </c:pt>
                <c:pt idx="4051">
                  <c:v>294152.25</c:v>
                </c:pt>
                <c:pt idx="4052">
                  <c:v>288204.53129999997</c:v>
                </c:pt>
                <c:pt idx="4053">
                  <c:v>266401.5</c:v>
                </c:pt>
                <c:pt idx="4054">
                  <c:v>260146.0625</c:v>
                </c:pt>
                <c:pt idx="4055">
                  <c:v>232855.75</c:v>
                </c:pt>
                <c:pt idx="4056">
                  <c:v>233033.875</c:v>
                </c:pt>
                <c:pt idx="4057">
                  <c:v>233122.48439999999</c:v>
                </c:pt>
                <c:pt idx="4058">
                  <c:v>233033.875</c:v>
                </c:pt>
                <c:pt idx="4059">
                  <c:v>233033.875</c:v>
                </c:pt>
                <c:pt idx="4060">
                  <c:v>241382.9063</c:v>
                </c:pt>
                <c:pt idx="4061">
                  <c:v>251887.32810000001</c:v>
                </c:pt>
                <c:pt idx="4062">
                  <c:v>253367.85939999999</c:v>
                </c:pt>
                <c:pt idx="4063">
                  <c:v>263502.21879999997</c:v>
                </c:pt>
                <c:pt idx="4064">
                  <c:v>273410.75</c:v>
                </c:pt>
                <c:pt idx="4065">
                  <c:v>284760.84379999997</c:v>
                </c:pt>
                <c:pt idx="4066">
                  <c:v>291556.25</c:v>
                </c:pt>
                <c:pt idx="4067">
                  <c:v>295724.46879999997</c:v>
                </c:pt>
                <c:pt idx="4068">
                  <c:v>299827.40629999997</c:v>
                </c:pt>
                <c:pt idx="4069">
                  <c:v>300490.4375</c:v>
                </c:pt>
                <c:pt idx="4070">
                  <c:v>300553.125</c:v>
                </c:pt>
                <c:pt idx="4071">
                  <c:v>300858.625</c:v>
                </c:pt>
                <c:pt idx="4072">
                  <c:v>301558.9375</c:v>
                </c:pt>
                <c:pt idx="4073">
                  <c:v>301558.9375</c:v>
                </c:pt>
                <c:pt idx="4074">
                  <c:v>294213.875</c:v>
                </c:pt>
                <c:pt idx="4075">
                  <c:v>285994.28129999997</c:v>
                </c:pt>
                <c:pt idx="4076">
                  <c:v>276801.125</c:v>
                </c:pt>
                <c:pt idx="4077">
                  <c:v>266363.03129999997</c:v>
                </c:pt>
                <c:pt idx="4078">
                  <c:v>251701.7188</c:v>
                </c:pt>
                <c:pt idx="4079">
                  <c:v>230736.14060000001</c:v>
                </c:pt>
                <c:pt idx="4080">
                  <c:v>211562.67189999999</c:v>
                </c:pt>
                <c:pt idx="4081">
                  <c:v>211651.2813</c:v>
                </c:pt>
                <c:pt idx="4082">
                  <c:v>211562.67189999999</c:v>
                </c:pt>
                <c:pt idx="4083">
                  <c:v>211562.67189999999</c:v>
                </c:pt>
                <c:pt idx="4084">
                  <c:v>216088.35939999999</c:v>
                </c:pt>
                <c:pt idx="4085">
                  <c:v>218260.85939999999</c:v>
                </c:pt>
                <c:pt idx="4086">
                  <c:v>223939.82810000001</c:v>
                </c:pt>
                <c:pt idx="4087">
                  <c:v>238671.60939999999</c:v>
                </c:pt>
                <c:pt idx="4088">
                  <c:v>248697.7188</c:v>
                </c:pt>
                <c:pt idx="4089">
                  <c:v>261912.0625</c:v>
                </c:pt>
                <c:pt idx="4090">
                  <c:v>266491.03129999997</c:v>
                </c:pt>
                <c:pt idx="4091">
                  <c:v>273774.4375</c:v>
                </c:pt>
                <c:pt idx="4092">
                  <c:v>281267.03129999997</c:v>
                </c:pt>
                <c:pt idx="4093">
                  <c:v>283164.625</c:v>
                </c:pt>
                <c:pt idx="4094">
                  <c:v>283119.96879999997</c:v>
                </c:pt>
                <c:pt idx="4095">
                  <c:v>283119.96879999997</c:v>
                </c:pt>
                <c:pt idx="4096">
                  <c:v>283119.96879999997</c:v>
                </c:pt>
                <c:pt idx="4097">
                  <c:v>283624.53129999997</c:v>
                </c:pt>
                <c:pt idx="4098">
                  <c:v>281927.75</c:v>
                </c:pt>
                <c:pt idx="4099">
                  <c:v>275256.75</c:v>
                </c:pt>
                <c:pt idx="4100">
                  <c:v>270626</c:v>
                </c:pt>
                <c:pt idx="4101">
                  <c:v>259882.32810000001</c:v>
                </c:pt>
                <c:pt idx="4102">
                  <c:v>243704.75</c:v>
                </c:pt>
                <c:pt idx="4103">
                  <c:v>216991.07810000001</c:v>
                </c:pt>
                <c:pt idx="4104">
                  <c:v>214561.64060000001</c:v>
                </c:pt>
                <c:pt idx="4105">
                  <c:v>214650.25</c:v>
                </c:pt>
                <c:pt idx="4106">
                  <c:v>213911.7188</c:v>
                </c:pt>
                <c:pt idx="4107">
                  <c:v>213911.7188</c:v>
                </c:pt>
                <c:pt idx="4108">
                  <c:v>218437.4063</c:v>
                </c:pt>
                <c:pt idx="4109">
                  <c:v>220676.79689999999</c:v>
                </c:pt>
                <c:pt idx="4110">
                  <c:v>222930.5625</c:v>
                </c:pt>
                <c:pt idx="4111">
                  <c:v>234685.8125</c:v>
                </c:pt>
                <c:pt idx="4112">
                  <c:v>240215.2188</c:v>
                </c:pt>
                <c:pt idx="4113">
                  <c:v>261671.4688</c:v>
                </c:pt>
                <c:pt idx="4114">
                  <c:v>265083.71879999997</c:v>
                </c:pt>
                <c:pt idx="4115">
                  <c:v>271535.53129999997</c:v>
                </c:pt>
                <c:pt idx="4116">
                  <c:v>276113.28129999997</c:v>
                </c:pt>
                <c:pt idx="4117">
                  <c:v>275886.03129999997</c:v>
                </c:pt>
                <c:pt idx="4118">
                  <c:v>281201.28129999997</c:v>
                </c:pt>
                <c:pt idx="4119">
                  <c:v>283356.78129999997</c:v>
                </c:pt>
                <c:pt idx="4120">
                  <c:v>283356.78129999997</c:v>
                </c:pt>
                <c:pt idx="4121">
                  <c:v>282860.53129999997</c:v>
                </c:pt>
                <c:pt idx="4122">
                  <c:v>279496.375</c:v>
                </c:pt>
                <c:pt idx="4123">
                  <c:v>275074.0625</c:v>
                </c:pt>
                <c:pt idx="4124">
                  <c:v>265387.21879999997</c:v>
                </c:pt>
                <c:pt idx="4125">
                  <c:v>257472.2813</c:v>
                </c:pt>
                <c:pt idx="4126">
                  <c:v>239033.3125</c:v>
                </c:pt>
                <c:pt idx="4127">
                  <c:v>221131.6875</c:v>
                </c:pt>
                <c:pt idx="4128">
                  <c:v>218697.04689999999</c:v>
                </c:pt>
                <c:pt idx="4129">
                  <c:v>217647.70310000001</c:v>
                </c:pt>
                <c:pt idx="4130">
                  <c:v>215299.82810000001</c:v>
                </c:pt>
                <c:pt idx="4131">
                  <c:v>215670.125</c:v>
                </c:pt>
                <c:pt idx="4132">
                  <c:v>221333.8125</c:v>
                </c:pt>
                <c:pt idx="4133">
                  <c:v>232052.25</c:v>
                </c:pt>
                <c:pt idx="4134">
                  <c:v>240434.9063</c:v>
                </c:pt>
                <c:pt idx="4135">
                  <c:v>254847.4375</c:v>
                </c:pt>
                <c:pt idx="4136">
                  <c:v>268705.71879999997</c:v>
                </c:pt>
                <c:pt idx="4137">
                  <c:v>284584.90629999997</c:v>
                </c:pt>
                <c:pt idx="4138">
                  <c:v>286909.4375</c:v>
                </c:pt>
                <c:pt idx="4139">
                  <c:v>294109.84379999997</c:v>
                </c:pt>
                <c:pt idx="4140">
                  <c:v>293745.15629999997</c:v>
                </c:pt>
                <c:pt idx="4141">
                  <c:v>293818.96879999997</c:v>
                </c:pt>
                <c:pt idx="4142">
                  <c:v>294988.0625</c:v>
                </c:pt>
                <c:pt idx="4143">
                  <c:v>294988.0625</c:v>
                </c:pt>
                <c:pt idx="4144">
                  <c:v>295139.875</c:v>
                </c:pt>
                <c:pt idx="4145">
                  <c:v>295033.90629999997</c:v>
                </c:pt>
                <c:pt idx="4146">
                  <c:v>294830.53129999997</c:v>
                </c:pt>
                <c:pt idx="4147">
                  <c:v>291187.21879999997</c:v>
                </c:pt>
                <c:pt idx="4148">
                  <c:v>284948.71879999997</c:v>
                </c:pt>
                <c:pt idx="4149">
                  <c:v>278820.0625</c:v>
                </c:pt>
                <c:pt idx="4150">
                  <c:v>256412.8125</c:v>
                </c:pt>
                <c:pt idx="4151">
                  <c:v>237562.54689999999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74528"/>
        <c:axId val="4360064"/>
      </c:lineChart>
      <c:catAx>
        <c:axId val="252084608"/>
        <c:scaling>
          <c:orientation val="minMax"/>
        </c:scaling>
        <c:delete val="0"/>
        <c:axPos val="b"/>
        <c:numFmt formatCode="m/d/yyyy\ h:mm" sourceLinked="1"/>
        <c:majorTickMark val="out"/>
        <c:minorTickMark val="none"/>
        <c:tickLblPos val="nextTo"/>
        <c:crossAx val="4358144"/>
        <c:crosses val="autoZero"/>
        <c:auto val="0"/>
        <c:lblAlgn val="ctr"/>
        <c:lblOffset val="100"/>
        <c:noMultiLvlLbl val="0"/>
      </c:catAx>
      <c:valAx>
        <c:axId val="43581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dirty="0">
                    <a:solidFill>
                      <a:schemeClr val="accent1"/>
                    </a:solidFill>
                  </a:rPr>
                  <a:t>netload (MW)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52084608"/>
        <c:crosses val="autoZero"/>
        <c:crossBetween val="between"/>
      </c:valAx>
      <c:valAx>
        <c:axId val="4360064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 algn="ctr" rtl="0"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chemeClr val="accent2"/>
                    </a:solidFill>
                  </a:rPr>
                  <a:t>Inertia</a:t>
                </a:r>
                <a:r>
                  <a:rPr lang="en-US" sz="1200" baseline="0" dirty="0">
                    <a:solidFill>
                      <a:schemeClr val="accent2"/>
                    </a:solidFill>
                  </a:rPr>
                  <a:t> (</a:t>
                </a:r>
                <a:r>
                  <a:rPr lang="en-US" sz="1200" b="1" i="0" u="none" strike="noStrike" kern="1200" baseline="0" dirty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rPr>
                  <a:t>MW*second)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374528"/>
        <c:crosses val="max"/>
        <c:crossBetween val="between"/>
      </c:valAx>
      <c:dateAx>
        <c:axId val="4374528"/>
        <c:scaling>
          <c:orientation val="minMax"/>
        </c:scaling>
        <c:delete val="1"/>
        <c:axPos val="b"/>
        <c:numFmt formatCode="m/d/yyyy\ h:mm" sourceLinked="1"/>
        <c:majorTickMark val="out"/>
        <c:minorTickMark val="none"/>
        <c:tickLblPos val="nextTo"/>
        <c:crossAx val="4360064"/>
        <c:crosses val="autoZero"/>
        <c:auto val="1"/>
        <c:lblOffset val="100"/>
        <c:baseTimeUnit val="days"/>
      </c:dateAx>
    </c:plotArea>
    <c:legend>
      <c:legendPos val="t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Mar-14</c:v>
                </c:pt>
              </c:strCache>
            </c:strRef>
          </c:tx>
          <c:marker>
            <c:symbol val="none"/>
          </c:marker>
          <c:cat>
            <c:strRef>
              <c:f>Sheet1!$A$3:$A$26</c:f>
              <c:strCache>
                <c:ptCount val="24"/>
                <c:pt idx="0">
                  <c:v>H01</c:v>
                </c:pt>
                <c:pt idx="1">
                  <c:v>H02</c:v>
                </c:pt>
                <c:pt idx="2">
                  <c:v>H03</c:v>
                </c:pt>
                <c:pt idx="3">
                  <c:v>H04</c:v>
                </c:pt>
                <c:pt idx="4">
                  <c:v>H05</c:v>
                </c:pt>
                <c:pt idx="5">
                  <c:v>H06</c:v>
                </c:pt>
                <c:pt idx="6">
                  <c:v>H07</c:v>
                </c:pt>
                <c:pt idx="7">
                  <c:v>H08</c:v>
                </c:pt>
                <c:pt idx="8">
                  <c:v>H09</c:v>
                </c:pt>
                <c:pt idx="9">
                  <c:v>H10</c:v>
                </c:pt>
                <c:pt idx="10">
                  <c:v>H11</c:v>
                </c:pt>
                <c:pt idx="11">
                  <c:v>H12</c:v>
                </c:pt>
                <c:pt idx="12">
                  <c:v>H13</c:v>
                </c:pt>
                <c:pt idx="13">
                  <c:v>H14</c:v>
                </c:pt>
                <c:pt idx="14">
                  <c:v>H15</c:v>
                </c:pt>
                <c:pt idx="15">
                  <c:v>H16</c:v>
                </c:pt>
                <c:pt idx="16">
                  <c:v>H17</c:v>
                </c:pt>
                <c:pt idx="17">
                  <c:v>H18</c:v>
                </c:pt>
                <c:pt idx="18">
                  <c:v>H19</c:v>
                </c:pt>
                <c:pt idx="19">
                  <c:v>H20</c:v>
                </c:pt>
                <c:pt idx="20">
                  <c:v>H21</c:v>
                </c:pt>
                <c:pt idx="21">
                  <c:v>H22</c:v>
                </c:pt>
                <c:pt idx="22">
                  <c:v>H23</c:v>
                </c:pt>
                <c:pt idx="23">
                  <c:v>H24</c:v>
                </c:pt>
              </c:strCache>
            </c:strRef>
          </c:cat>
          <c:val>
            <c:numRef>
              <c:f>Sheet1!$B$3:$B$26</c:f>
              <c:numCache>
                <c:formatCode>General</c:formatCode>
                <c:ptCount val="24"/>
                <c:pt idx="0">
                  <c:v>5435.2614048322603</c:v>
                </c:pt>
                <c:pt idx="1">
                  <c:v>5417.7714373161298</c:v>
                </c:pt>
                <c:pt idx="2">
                  <c:v>5258.0553866129003</c:v>
                </c:pt>
                <c:pt idx="3">
                  <c:v>5118.0088352838702</c:v>
                </c:pt>
                <c:pt idx="4">
                  <c:v>5077.1737152516098</c:v>
                </c:pt>
                <c:pt idx="5">
                  <c:v>5036.3646483193497</c:v>
                </c:pt>
                <c:pt idx="6">
                  <c:v>4914.5719030096798</c:v>
                </c:pt>
                <c:pt idx="7">
                  <c:v>4715.9043714774198</c:v>
                </c:pt>
                <c:pt idx="8">
                  <c:v>4318.1561480516102</c:v>
                </c:pt>
                <c:pt idx="9">
                  <c:v>4234.4868766806503</c:v>
                </c:pt>
                <c:pt idx="10">
                  <c:v>4073.1186052548401</c:v>
                </c:pt>
                <c:pt idx="11">
                  <c:v>3801.7092339645201</c:v>
                </c:pt>
                <c:pt idx="12">
                  <c:v>3679.1677956322601</c:v>
                </c:pt>
                <c:pt idx="13">
                  <c:v>3689.6914182161299</c:v>
                </c:pt>
                <c:pt idx="14">
                  <c:v>3707.8954052709701</c:v>
                </c:pt>
                <c:pt idx="15">
                  <c:v>3784.68056411613</c:v>
                </c:pt>
                <c:pt idx="16">
                  <c:v>3959.7224728741899</c:v>
                </c:pt>
                <c:pt idx="17">
                  <c:v>4121.6845245161303</c:v>
                </c:pt>
                <c:pt idx="18">
                  <c:v>3952.3663705225799</c:v>
                </c:pt>
                <c:pt idx="19">
                  <c:v>4127.7655840419402</c:v>
                </c:pt>
                <c:pt idx="20">
                  <c:v>4727.22000751613</c:v>
                </c:pt>
                <c:pt idx="21">
                  <c:v>5210.4025131806502</c:v>
                </c:pt>
                <c:pt idx="22">
                  <c:v>5482.9649418225799</c:v>
                </c:pt>
                <c:pt idx="23">
                  <c:v>5532.8466965645202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Mar-15</c:v>
                </c:pt>
              </c:strCache>
            </c:strRef>
          </c:tx>
          <c:marker>
            <c:symbol val="none"/>
          </c:marker>
          <c:cat>
            <c:strRef>
              <c:f>Sheet1!$A$3:$A$26</c:f>
              <c:strCache>
                <c:ptCount val="24"/>
                <c:pt idx="0">
                  <c:v>H01</c:v>
                </c:pt>
                <c:pt idx="1">
                  <c:v>H02</c:v>
                </c:pt>
                <c:pt idx="2">
                  <c:v>H03</c:v>
                </c:pt>
                <c:pt idx="3">
                  <c:v>H04</c:v>
                </c:pt>
                <c:pt idx="4">
                  <c:v>H05</c:v>
                </c:pt>
                <c:pt idx="5">
                  <c:v>H06</c:v>
                </c:pt>
                <c:pt idx="6">
                  <c:v>H07</c:v>
                </c:pt>
                <c:pt idx="7">
                  <c:v>H08</c:v>
                </c:pt>
                <c:pt idx="8">
                  <c:v>H09</c:v>
                </c:pt>
                <c:pt idx="9">
                  <c:v>H10</c:v>
                </c:pt>
                <c:pt idx="10">
                  <c:v>H11</c:v>
                </c:pt>
                <c:pt idx="11">
                  <c:v>H12</c:v>
                </c:pt>
                <c:pt idx="12">
                  <c:v>H13</c:v>
                </c:pt>
                <c:pt idx="13">
                  <c:v>H14</c:v>
                </c:pt>
                <c:pt idx="14">
                  <c:v>H15</c:v>
                </c:pt>
                <c:pt idx="15">
                  <c:v>H16</c:v>
                </c:pt>
                <c:pt idx="16">
                  <c:v>H17</c:v>
                </c:pt>
                <c:pt idx="17">
                  <c:v>H18</c:v>
                </c:pt>
                <c:pt idx="18">
                  <c:v>H19</c:v>
                </c:pt>
                <c:pt idx="19">
                  <c:v>H20</c:v>
                </c:pt>
                <c:pt idx="20">
                  <c:v>H21</c:v>
                </c:pt>
                <c:pt idx="21">
                  <c:v>H22</c:v>
                </c:pt>
                <c:pt idx="22">
                  <c:v>H23</c:v>
                </c:pt>
                <c:pt idx="23">
                  <c:v>H24</c:v>
                </c:pt>
              </c:strCache>
            </c:strRef>
          </c:cat>
          <c:val>
            <c:numRef>
              <c:f>Sheet1!$C$3:$C$26</c:f>
              <c:numCache>
                <c:formatCode>General</c:formatCode>
                <c:ptCount val="24"/>
                <c:pt idx="0">
                  <c:v>4236.8401854354797</c:v>
                </c:pt>
                <c:pt idx="1">
                  <c:v>4223.1167814225801</c:v>
                </c:pt>
                <c:pt idx="2">
                  <c:v>4153.4181049871004</c:v>
                </c:pt>
                <c:pt idx="3">
                  <c:v>4017.9574340129002</c:v>
                </c:pt>
                <c:pt idx="4">
                  <c:v>3868.2748044516102</c:v>
                </c:pt>
                <c:pt idx="5">
                  <c:v>3623.7945590161298</c:v>
                </c:pt>
                <c:pt idx="6">
                  <c:v>3391.43283373548</c:v>
                </c:pt>
                <c:pt idx="7">
                  <c:v>3084.31231758387</c:v>
                </c:pt>
                <c:pt idx="8">
                  <c:v>2525.41853391419</c:v>
                </c:pt>
                <c:pt idx="9">
                  <c:v>2295.9856106932298</c:v>
                </c:pt>
                <c:pt idx="10">
                  <c:v>2339.12732249194</c:v>
                </c:pt>
                <c:pt idx="11">
                  <c:v>2319.4638310393598</c:v>
                </c:pt>
                <c:pt idx="12">
                  <c:v>2305.1579968054798</c:v>
                </c:pt>
                <c:pt idx="13">
                  <c:v>2276.4805094487101</c:v>
                </c:pt>
                <c:pt idx="14">
                  <c:v>2302.9886824935502</c:v>
                </c:pt>
                <c:pt idx="15">
                  <c:v>2400.9227687935499</c:v>
                </c:pt>
                <c:pt idx="16">
                  <c:v>2522.5366066193501</c:v>
                </c:pt>
                <c:pt idx="17">
                  <c:v>2494.5197503806498</c:v>
                </c:pt>
                <c:pt idx="18">
                  <c:v>2417.7445438096802</c:v>
                </c:pt>
                <c:pt idx="19">
                  <c:v>2815.1311991645198</c:v>
                </c:pt>
                <c:pt idx="20">
                  <c:v>3379.3937288032298</c:v>
                </c:pt>
                <c:pt idx="21">
                  <c:v>3794.2276266419399</c:v>
                </c:pt>
                <c:pt idx="22">
                  <c:v>4174.7519442741896</c:v>
                </c:pt>
                <c:pt idx="23">
                  <c:v>4343.89321131613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109568"/>
        <c:axId val="168111104"/>
      </c:lineChart>
      <c:catAx>
        <c:axId val="168109568"/>
        <c:scaling>
          <c:orientation val="minMax"/>
        </c:scaling>
        <c:delete val="0"/>
        <c:axPos val="b"/>
        <c:majorGridlines/>
        <c:minorGridlines>
          <c:spPr>
            <a:ln>
              <a:noFill/>
            </a:ln>
          </c:spPr>
        </c:minorGridlines>
        <c:numFmt formatCode="General" sourceLinked="0"/>
        <c:majorTickMark val="out"/>
        <c:minorTickMark val="none"/>
        <c:tickLblPos val="nextTo"/>
        <c:crossAx val="168111104"/>
        <c:crosses val="autoZero"/>
        <c:auto val="1"/>
        <c:lblAlgn val="ctr"/>
        <c:lblOffset val="100"/>
        <c:noMultiLvlLbl val="0"/>
      </c:catAx>
      <c:valAx>
        <c:axId val="1681111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Monthly wind production (MW)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8109568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8CC4943-94A6-4602-A96A-8B70931E189E}" type="datetimeFigureOut">
              <a:rPr lang="en-US" smtClean="0"/>
              <a:pPr/>
              <a:t>7/2/2015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14E59AF-A8B7-43FB-845E-8352E4A055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881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B0B5AD-B77E-4652-B893-BACBC4A29D7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910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20" name="Picture 12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1"/>
            <a:ext cx="1295400" cy="519113"/>
          </a:xfrm>
          <a:prstGeom prst="rect">
            <a:avLst/>
          </a:prstGeom>
          <a:noFill/>
        </p:spPr>
      </p:pic>
      <p:sp>
        <p:nvSpPr>
          <p:cNvPr id="43021" name="Rectangle 13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3022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49" y="3581400"/>
            <a:ext cx="6343651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1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dt" sz="half" idx="2"/>
          </p:nvPr>
        </p:nvSpPr>
        <p:spPr>
          <a:xfrm>
            <a:off x="2333626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fld id="{CF90E6B4-10CD-43CE-B266-24B22C6E8846}" type="datetime1">
              <a:rPr lang="en-US" smtClean="0"/>
              <a:pPr/>
              <a:t>7/2/2015</a:t>
            </a:fld>
            <a:endParaRPr lang="en-US" dirty="0"/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2333626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4C9F89-4210-4216-BC7E-DCCB0E5B3BD4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23170B4-DEEF-4640-BB25-6CDD11DB2D05}" type="datetime1">
              <a:rPr lang="en-US" smtClean="0"/>
              <a:pPr/>
              <a:t>7/2/2015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1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1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FAD3478-3B91-450E-AEE6-FCDE5046EBE1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5967CA9-563F-40AF-9533-FA7C097A0273}" type="datetime1">
              <a:rPr lang="en-US" smtClean="0"/>
              <a:pPr/>
              <a:t>7/2/2015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B29BCA-C519-4C44-9DF9-E95BD6ACE90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ABD9B23-51EB-48A3-8FFA-913A3AD24C7B}" type="datetime1">
              <a:rPr lang="en-US" smtClean="0"/>
              <a:pPr/>
              <a:t>7/2/2015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4ED63AB-26FA-4990-A1F8-E4B538D5FBC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837D6602-19E3-4047-A41F-FEEB7F23EBF6}" type="datetime1">
              <a:rPr lang="en-US" smtClean="0"/>
              <a:pPr/>
              <a:t>7/2/2015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DB75BAC-74D7-43DA-9DE7-3912ED22B40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3EC2989-1AFA-4AE1-A6E7-E0832A648A60}" type="datetime1">
              <a:rPr lang="en-US" smtClean="0"/>
              <a:pPr/>
              <a:t>7/2/2015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5608B3-4772-4E0A-9B7E-6E0BF324344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8B8BCFAB-DD0B-48BE-ACD5-BFE5ED623C0D}" type="datetime1">
              <a:rPr lang="en-US" smtClean="0"/>
              <a:pPr/>
              <a:t>7/2/2015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92ACA2-ED51-4819-9A16-7BC6DF80AB42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E1193AA-8405-413D-857E-C8A92BC53E02}" type="datetime1">
              <a:rPr lang="en-US" smtClean="0"/>
              <a:pPr/>
              <a:t>7/2/2015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C6070E-DC0E-426B-B622-BBDC6281C19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24021DB-50E7-4758-8E10-E79F66A247D5}" type="datetime1">
              <a:rPr lang="en-US" smtClean="0"/>
              <a:pPr/>
              <a:t>7/2/2015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446821-B5EB-4594-8AAF-A20BC93E5EFC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A193508-7030-4BAA-94E3-18D267144733}" type="datetime1">
              <a:rPr lang="en-US" smtClean="0"/>
              <a:pPr/>
              <a:t>7/2/2015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0E69ACA-22C8-44EA-99D1-53011021F911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10510ED-5863-4BDB-AB66-2873FF8C6773}" type="datetime1">
              <a:rPr lang="en-US" smtClean="0"/>
              <a:pPr/>
              <a:t>7/2/2015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094002C-46FD-4674-B962-EC5DC691EFAE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1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23560" name="Picture 8" descr="logo_C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501" y="6289676"/>
            <a:ext cx="854075" cy="479425"/>
          </a:xfrm>
          <a:prstGeom prst="rect">
            <a:avLst/>
          </a:prstGeom>
          <a:noFill/>
        </p:spPr>
      </p:pic>
      <p:sp>
        <p:nvSpPr>
          <p:cNvPr id="23561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dirty="0" smtClean="0"/>
              <a:t>For the purpose of discussion only</a:t>
            </a:r>
            <a:endParaRPr lang="en-US" dirty="0"/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1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dirty="0" smtClean="0"/>
              <a:t>1/7/2014</a:t>
            </a:r>
            <a:endParaRPr lang="en-US" dirty="0"/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fld id="{53C0C9EA-5512-47C8-9374-8DB3A85AFB87}" type="slidenum">
              <a:rPr lang="en-US" sz="1200"/>
              <a:pPr algn="ctr"/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905001"/>
            <a:ext cx="7972425" cy="1241425"/>
          </a:xfrm>
        </p:spPr>
        <p:txBody>
          <a:bodyPr/>
          <a:lstStyle/>
          <a:p>
            <a:r>
              <a:rPr lang="en-US" sz="4000" dirty="0" smtClean="0"/>
              <a:t>RRS </a:t>
            </a:r>
            <a:r>
              <a:rPr lang="en-US" sz="4000" dirty="0"/>
              <a:t>A</a:t>
            </a:r>
            <a:r>
              <a:rPr lang="en-US" sz="4000" dirty="0" smtClean="0"/>
              <a:t>dequacy </a:t>
            </a:r>
            <a:r>
              <a:rPr lang="en-US" sz="4000" dirty="0"/>
              <a:t>A</a:t>
            </a:r>
            <a:r>
              <a:rPr lang="en-US" sz="4000" dirty="0" smtClean="0"/>
              <a:t>nalysis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62400"/>
            <a:ext cx="7696200" cy="1752600"/>
          </a:xfrm>
        </p:spPr>
        <p:txBody>
          <a:bodyPr/>
          <a:lstStyle/>
          <a:p>
            <a:r>
              <a:rPr lang="en-US" sz="2400" dirty="0" smtClean="0"/>
              <a:t>ERCOT Staff</a:t>
            </a:r>
          </a:p>
          <a:p>
            <a:r>
              <a:rPr lang="en-US" sz="2400" dirty="0" smtClean="0"/>
              <a:t>7</a:t>
            </a:r>
            <a:r>
              <a:rPr lang="en-US" sz="2400" dirty="0" smtClean="0"/>
              <a:t>/09/2015 ROS </a:t>
            </a:r>
            <a:r>
              <a:rPr lang="en-US" sz="2400" dirty="0" smtClean="0"/>
              <a:t>Meeting</a:t>
            </a:r>
          </a:p>
        </p:txBody>
      </p:sp>
    </p:spTree>
    <p:extLst>
      <p:ext uri="{BB962C8B-B14F-4D97-AF65-F5344CB8AC3E}">
        <p14:creationId xmlns:p14="http://schemas.microsoft.com/office/powerpoint/2010/main" val="335258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Real-Time Physical Responsive Capability (PRC)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8077200" cy="4724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304800" y="8382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kern="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Effective Real-time PRC = PRC from Synchronous Condenser + PRC from Generation + Equivalent Ratio * PRC from Load</a:t>
            </a:r>
            <a:endParaRPr lang="en-US" kern="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730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Real-time PRC- </a:t>
            </a:r>
            <a:r>
              <a:rPr lang="en-US" dirty="0"/>
              <a:t>Actual PFR </a:t>
            </a:r>
            <a:r>
              <a:rPr lang="en-US" dirty="0" smtClean="0"/>
              <a:t>required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10200" y="819834"/>
            <a:ext cx="342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Negative: a deficit in PRC</a:t>
            </a:r>
            <a:endParaRPr lang="en-US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0"/>
            <a:ext cx="8686800" cy="4951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3472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828800" y="3200400"/>
            <a:ext cx="6477000" cy="1241425"/>
          </a:xfrm>
        </p:spPr>
        <p:txBody>
          <a:bodyPr/>
          <a:lstStyle/>
          <a:p>
            <a:r>
              <a:rPr lang="en-US" sz="5400" dirty="0" smtClean="0"/>
              <a:t>Questions?</a:t>
            </a: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679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Inertia from Jan 1, 2015 to June 22, 2015</a:t>
            </a:r>
            <a:endParaRPr lang="en-US" sz="2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1832316"/>
              </p:ext>
            </p:extLst>
          </p:nvPr>
        </p:nvGraphicFramePr>
        <p:xfrm>
          <a:off x="304800" y="1066800"/>
          <a:ext cx="8458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814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Inertia Variations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8686800" cy="5257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1054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228600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3">
                    <a:lumMod val="95000"/>
                  </a:schemeClr>
                </a:solidFill>
              </a:rPr>
              <a:t>C</a:t>
            </a:r>
            <a:r>
              <a:rPr lang="en-US" sz="2400" b="1" dirty="0" smtClean="0">
                <a:solidFill>
                  <a:schemeClr val="accent3">
                    <a:lumMod val="95000"/>
                  </a:schemeClr>
                </a:solidFill>
              </a:rPr>
              <a:t>orrelation </a:t>
            </a:r>
            <a:r>
              <a:rPr lang="en-US" sz="2400" b="1" dirty="0" smtClean="0">
                <a:solidFill>
                  <a:schemeClr val="accent3">
                    <a:lumMod val="95000"/>
                  </a:schemeClr>
                </a:solidFill>
              </a:rPr>
              <a:t>between Inertia and </a:t>
            </a:r>
            <a:r>
              <a:rPr lang="en-US" sz="2400" b="1" dirty="0" smtClean="0">
                <a:solidFill>
                  <a:schemeClr val="accent3">
                    <a:lumMod val="95000"/>
                  </a:schemeClr>
                </a:solidFill>
              </a:rPr>
              <a:t>Net-load</a:t>
            </a:r>
            <a:endParaRPr lang="en-US" sz="2400" b="1" dirty="0">
              <a:solidFill>
                <a:schemeClr val="accent3">
                  <a:lumMod val="95000"/>
                </a:schemeClr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1832935"/>
              </p:ext>
            </p:extLst>
          </p:nvPr>
        </p:nvGraphicFramePr>
        <p:xfrm>
          <a:off x="207946" y="838200"/>
          <a:ext cx="8869517" cy="5302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560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Actual PFR required (NO FFR) calculated from historical inertia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86868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2733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PFR procurement (NO FFR) posted in MIS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86106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6351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PFR Procurement-Actual Requirement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762000"/>
            <a:ext cx="81162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Positive: </a:t>
            </a:r>
            <a:r>
              <a:rPr lang="en-US" dirty="0" smtClean="0"/>
              <a:t>Over-procurement                        Negative</a:t>
            </a:r>
            <a:r>
              <a:rPr lang="en-US" dirty="0" smtClean="0"/>
              <a:t>: Under-procurement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14450"/>
            <a:ext cx="85344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0903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Wind Production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990600"/>
            <a:ext cx="4978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990600"/>
            <a:ext cx="4927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333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Hourly Wind Production (monthly average)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4589926"/>
              </p:ext>
            </p:extLst>
          </p:nvPr>
        </p:nvGraphicFramePr>
        <p:xfrm>
          <a:off x="152400" y="914400"/>
          <a:ext cx="8839200" cy="4841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99899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8AB91161-3323-48F3-8EC8-C98D5648DB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25E013-A11A-4E41-BBD9-78105CDE0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0C7200-C73F-43F6-840C-0C0A497B4F59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c34af464-7aa1-4edd-9be4-83dffc1cb926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27606</TotalTime>
  <Words>121</Words>
  <Application>Microsoft Office PowerPoint</Application>
  <PresentationFormat>On-screen Show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Custom Design</vt:lpstr>
      <vt:lpstr>RRS Adequacy Analysis</vt:lpstr>
      <vt:lpstr>Inertia from Jan 1, 2015 to June 22, 2015</vt:lpstr>
      <vt:lpstr>Inertia Variations</vt:lpstr>
      <vt:lpstr>PowerPoint Presentation</vt:lpstr>
      <vt:lpstr>Actual PFR required (NO FFR) calculated from historical inertia</vt:lpstr>
      <vt:lpstr>PFR procurement (NO FFR) posted in MIS</vt:lpstr>
      <vt:lpstr>PFR Procurement-Actual Requirement</vt:lpstr>
      <vt:lpstr>Wind Production</vt:lpstr>
      <vt:lpstr>Hourly Wind Production (monthly average)</vt:lpstr>
      <vt:lpstr>Real-Time Physical Responsive Capability (PRC)</vt:lpstr>
      <vt:lpstr>Effective Real-time PRC- Actual PFR required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Sharma, Sandip</dc:creator>
  <cp:lastModifiedBy>Sandip</cp:lastModifiedBy>
  <cp:revision>380</cp:revision>
  <cp:lastPrinted>2013-09-25T22:30:28Z</cp:lastPrinted>
  <dcterms:created xsi:type="dcterms:W3CDTF">2005-04-21T14:28:35Z</dcterms:created>
  <dcterms:modified xsi:type="dcterms:W3CDTF">2015-07-02T19:40:17Z</dcterms:modified>
</cp:coreProperties>
</file>