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0F8B0A-990B-4F5D-87AB-1562D053A934}" type="datetimeFigureOut">
              <a:rPr lang="en-US" smtClean="0"/>
              <a:pPr/>
              <a:t>6/1/2015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63D777-CBBD-49EF-845B-953FF72F90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meetings/vrtf/keydocs/2013/0618/Test_Protocol.doc" TargetMode="External"/><Relationship Id="rId2" Type="http://schemas.openxmlformats.org/officeDocument/2006/relationships/hyperlink" Target="http://www.ercot.com/content/meetings/ros/keydocs/2014/0904/17._VRTF_Final_Report__07142014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cot.com/content/meetings/vrtf/keydocs/2013/0618/Testing_QA_03252013.do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Voltage Reduction in ERCOT</a:t>
            </a:r>
            <a:br>
              <a:rPr lang="en-US" dirty="0" smtClean="0"/>
            </a:br>
            <a:r>
              <a:rPr lang="en-US" dirty="0" smtClean="0"/>
              <a:t> Feasibility Report to ROS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Voltage Reduction Task Force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Coordinated Testing</a:t>
            </a:r>
          </a:p>
          <a:p>
            <a:pPr lvl="1"/>
            <a:r>
              <a:rPr lang="en-US" dirty="0" smtClean="0">
                <a:hlinkClick r:id="rId2"/>
              </a:rPr>
              <a:t>VRTF Report to ROS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VRTF Test Protocol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VRTF Testing Q&amp;A</a:t>
            </a:r>
            <a:endParaRPr lang="en-US" dirty="0" smtClean="0"/>
          </a:p>
          <a:p>
            <a:r>
              <a:rPr lang="en-US" dirty="0" smtClean="0"/>
              <a:t>Assessment of Feasibility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VRTF Frequently Asked Questions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VRTF ERCOT Applicability and Cost Survey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</a:p>
          <a:p>
            <a:pPr lvl="1"/>
            <a:r>
              <a:rPr lang="en-US" dirty="0" smtClean="0"/>
              <a:t>Full response from 10 entities</a:t>
            </a:r>
          </a:p>
          <a:p>
            <a:pPr lvl="1"/>
            <a:r>
              <a:rPr lang="en-US" dirty="0" smtClean="0"/>
              <a:t>Partial response from 2 entities</a:t>
            </a:r>
          </a:p>
          <a:p>
            <a:pPr lvl="1"/>
            <a:r>
              <a:rPr lang="en-US" dirty="0" smtClean="0"/>
              <a:t>No Response from 3 entities</a:t>
            </a:r>
          </a:p>
          <a:p>
            <a:r>
              <a:rPr lang="en-US" dirty="0" smtClean="0"/>
              <a:t>Gathered data</a:t>
            </a:r>
          </a:p>
          <a:p>
            <a:pPr lvl="1"/>
            <a:r>
              <a:rPr lang="en-US" dirty="0" smtClean="0"/>
              <a:t>Entity-specific approach to voltage reduction</a:t>
            </a:r>
          </a:p>
          <a:p>
            <a:pPr lvl="1"/>
            <a:r>
              <a:rPr lang="en-US" dirty="0" smtClean="0"/>
              <a:t>Applicability without investment</a:t>
            </a:r>
          </a:p>
          <a:p>
            <a:pPr lvl="1"/>
            <a:r>
              <a:rPr lang="en-US" dirty="0" smtClean="0"/>
              <a:t>Applicability with investment (optional multiple scenarios)</a:t>
            </a:r>
          </a:p>
          <a:p>
            <a:pPr lvl="1"/>
            <a:r>
              <a:rPr lang="en-US" dirty="0" smtClean="0"/>
              <a:t>Cost of investment (per scenario)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Unification of data to represent typical level of investment</a:t>
            </a:r>
          </a:p>
          <a:p>
            <a:pPr lvl="1"/>
            <a:r>
              <a:rPr lang="en-US" dirty="0" smtClean="0"/>
              <a:t>Contact survey participants to provide applicability and cost associated with implementing a voltage reduction program simply using CVR controllers and SCADA communication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Qualifying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71-76% of ERCOT demand represented</a:t>
            </a:r>
          </a:p>
          <a:p>
            <a:r>
              <a:rPr lang="en-US" dirty="0" smtClean="0"/>
              <a:t>Results based on full responses only</a:t>
            </a:r>
          </a:p>
          <a:p>
            <a:r>
              <a:rPr lang="en-US" dirty="0" smtClean="0"/>
              <a:t>Summary data represents the average value of participants’ responses, weighted by relative size of load</a:t>
            </a:r>
          </a:p>
          <a:p>
            <a:r>
              <a:rPr lang="en-US" dirty="0" smtClean="0"/>
              <a:t>If a range of applicability was given, the lower value was used</a:t>
            </a:r>
          </a:p>
          <a:p>
            <a:r>
              <a:rPr lang="en-US" dirty="0" smtClean="0"/>
              <a:t>If a range of cost was given, the larger cost was used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848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</a:t>
            </a:r>
          </a:p>
          <a:p>
            <a:pPr lvl="1"/>
            <a:r>
              <a:rPr lang="en-US" dirty="0" smtClean="0"/>
              <a:t>Voltage reduction feasible for 13% of participants' demand</a:t>
            </a:r>
            <a:br>
              <a:rPr lang="en-US" dirty="0" smtClean="0"/>
            </a:br>
            <a:r>
              <a:rPr lang="en-US" dirty="0" smtClean="0"/>
              <a:t>(10% of ERCOT) without investment</a:t>
            </a:r>
          </a:p>
          <a:p>
            <a:pPr lvl="1"/>
            <a:r>
              <a:rPr lang="en-US" dirty="0" smtClean="0"/>
              <a:t>Voltage reduction feasible for 64% of participants’ demand</a:t>
            </a:r>
            <a:br>
              <a:rPr lang="en-US" dirty="0" smtClean="0"/>
            </a:br>
            <a:r>
              <a:rPr lang="en-US" dirty="0" smtClean="0"/>
              <a:t>(46-49% of ERCOT) with investment</a:t>
            </a:r>
          </a:p>
          <a:p>
            <a:pPr lvl="1"/>
            <a:r>
              <a:rPr lang="en-US" dirty="0" smtClean="0"/>
              <a:t>Applicability is limited by lack of LTCs, sensitive customer load, and distribution system limitations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Benefit and Cost</a:t>
            </a:r>
          </a:p>
          <a:p>
            <a:pPr lvl="1"/>
            <a:r>
              <a:rPr lang="en-US" dirty="0" smtClean="0"/>
              <a:t>Assuming a 2% reduction in demand (depends </a:t>
            </a:r>
            <a:r>
              <a:rPr lang="en-US" smtClean="0"/>
              <a:t>on voltage reduction; </a:t>
            </a:r>
            <a:r>
              <a:rPr lang="en-US" dirty="0" smtClean="0"/>
              <a:t>greater than 2% is possible) at VR eligible locations for the 75% of demand represented by the survey:</a:t>
            </a:r>
          </a:p>
          <a:p>
            <a:pPr lvl="2"/>
            <a:r>
              <a:rPr lang="en-US" dirty="0" smtClean="0"/>
              <a:t>520-650 MW reduction over system peak</a:t>
            </a:r>
          </a:p>
          <a:p>
            <a:pPr lvl="2"/>
            <a:r>
              <a:rPr lang="en-US" dirty="0" smtClean="0"/>
              <a:t>This equates to1.3% of participants’ total demand, which is 0.9-1.0% of ERCOT’s total demand</a:t>
            </a:r>
          </a:p>
          <a:p>
            <a:pPr lvl="2"/>
            <a:r>
              <a:rPr lang="en-US" dirty="0" smtClean="0"/>
              <a:t>740-850 MW possible with 100% participation, which would be 1.3% of ERCOT’s total demand</a:t>
            </a:r>
          </a:p>
          <a:p>
            <a:pPr lvl="1"/>
            <a:r>
              <a:rPr lang="en-US" dirty="0" smtClean="0"/>
              <a:t>Estimated average cost per MW over summer peak = $85,800 for survey participants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Participants report larger applicability and larger demand reduction possible with additional investment</a:t>
            </a:r>
          </a:p>
          <a:p>
            <a:r>
              <a:rPr lang="en-US" dirty="0" smtClean="0"/>
              <a:t>Entities who </a:t>
            </a:r>
            <a:r>
              <a:rPr lang="en-US" dirty="0" smtClean="0"/>
              <a:t>have implemented </a:t>
            </a:r>
            <a:r>
              <a:rPr lang="en-US" dirty="0" smtClean="0"/>
              <a:t>VVO programs </a:t>
            </a:r>
            <a:r>
              <a:rPr lang="en-US" dirty="0" smtClean="0"/>
              <a:t>reported </a:t>
            </a:r>
            <a:r>
              <a:rPr lang="en-US" dirty="0" smtClean="0"/>
              <a:t>reduced efforts for implementing a voltage reduction program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189</TotalTime>
  <Words>304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Voltage Reduction in ERCOT  Feasibility Report to ROS  </vt:lpstr>
      <vt:lpstr>Background</vt:lpstr>
      <vt:lpstr>Study Questionnaire</vt:lpstr>
      <vt:lpstr>Study Questionnaire</vt:lpstr>
      <vt:lpstr>Qualifying the Data</vt:lpstr>
      <vt:lpstr>Study Summary</vt:lpstr>
      <vt:lpstr>Study Summary</vt:lpstr>
      <vt:lpstr>Observations</vt:lpstr>
    </vt:vector>
  </TitlesOfParts>
  <Company>Lower Colorado River Authority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Voltage Reduction Task Force ERCOT Feasability</dc:title>
  <dc:creator>Spencer Burks</dc:creator>
  <cp:lastModifiedBy>Spencer Burks</cp:lastModifiedBy>
  <cp:revision>26</cp:revision>
  <dcterms:created xsi:type="dcterms:W3CDTF">2015-05-13T21:52:46Z</dcterms:created>
  <dcterms:modified xsi:type="dcterms:W3CDTF">2015-06-01T20:50:12Z</dcterms:modified>
</cp:coreProperties>
</file>