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2" r:id="rId8"/>
    <p:sldId id="273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0886" autoAdjust="0"/>
  </p:normalViewPr>
  <p:slideViewPr>
    <p:cSldViewPr snapToGrid="0" snapToObjects="1">
      <p:cViewPr varScale="1">
        <p:scale>
          <a:sx n="88" d="100"/>
          <a:sy n="88" d="100"/>
        </p:scale>
        <p:origin x="-678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+mn-lt"/>
                <a:cs typeface="+mn-cs"/>
              </a:rPr>
              <a:t>SASM Cost and Allocations</a:t>
            </a:r>
            <a:endParaRPr lang="en-US" sz="105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7/8/2015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smtClean="0"/>
                <a:t>SASM Costs and Allocations</a:t>
              </a:r>
              <a:endParaRPr lang="en-US" altLang="en-US" sz="28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 smtClean="0"/>
                <a:t>WMS</a:t>
              </a:r>
            </a:p>
            <a:p>
              <a:pPr eaLnBrk="1" hangingPunct="1"/>
              <a:r>
                <a:rPr lang="en-US" altLang="en-US" dirty="0" smtClean="0"/>
                <a:t>7</a:t>
              </a:r>
              <a:r>
                <a:rPr lang="en-US" altLang="en-US" dirty="0" smtClean="0"/>
                <a:t>/8/2015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SASM Costs and </a:t>
            </a:r>
            <a:r>
              <a:rPr lang="en-US" altLang="en-US" dirty="0" smtClean="0"/>
              <a:t>Allocations – Settlement Determinants</a:t>
            </a:r>
            <a:endParaRPr lang="en-US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16" y="641350"/>
            <a:ext cx="8339383" cy="544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SASM Costs and </a:t>
            </a:r>
            <a:r>
              <a:rPr lang="en-US" altLang="en-US" dirty="0" smtClean="0"/>
              <a:t>Allocations - MCPC</a:t>
            </a:r>
            <a:endParaRPr lang="en-US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43" y="641350"/>
            <a:ext cx="5146252" cy="536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3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11648</TotalTime>
  <Words>26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Custom Design</vt:lpstr>
      <vt:lpstr>1_Custom Design</vt:lpstr>
      <vt:lpstr>PowerPoint Presentation</vt:lpstr>
      <vt:lpstr>SASM Costs and Allocations – Settlement Determinants</vt:lpstr>
      <vt:lpstr>SASM Costs and Allocations - MCPC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258</cp:revision>
  <cp:lastPrinted>2013-01-30T23:16:36Z</cp:lastPrinted>
  <dcterms:created xsi:type="dcterms:W3CDTF">2010-04-12T23:12:02Z</dcterms:created>
  <dcterms:modified xsi:type="dcterms:W3CDTF">2015-07-01T18:23:26Z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