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2" r:id="rId8"/>
    <p:sldId id="273" r:id="rId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80886" autoAdjust="0"/>
  </p:normalViewPr>
  <p:slideViewPr>
    <p:cSldViewPr snapToGrid="0" snapToObjects="1">
      <p:cViewPr varScale="1">
        <p:scale>
          <a:sx n="88" d="100"/>
          <a:sy n="88" d="100"/>
        </p:scale>
        <p:origin x="-678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7/1/2015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A00678-7E4D-498B-8257-687A8AA6B1B9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A00678-7E4D-498B-8257-687A8AA6B1B9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latin typeface="+mn-lt"/>
                <a:cs typeface="+mn-cs"/>
              </a:rPr>
              <a:t>SASM Cost and Allocations</a:t>
            </a:r>
            <a:endParaRPr lang="en-US" sz="105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7/8/2015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800475"/>
            <a:chOff x="603250" y="546100"/>
            <a:chExt cx="7727950" cy="3800882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216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 smtClean="0"/>
                <a:t>SASM Costs and Allocations</a:t>
              </a:r>
              <a:endParaRPr lang="en-US" altLang="en-US" sz="2800" b="1" dirty="0"/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ERCOT Market Analysis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 smtClean="0"/>
                <a:t>WMS</a:t>
              </a:r>
            </a:p>
            <a:p>
              <a:pPr eaLnBrk="1" hangingPunct="1"/>
              <a:r>
                <a:rPr lang="en-US" altLang="en-US" dirty="0" smtClean="0"/>
                <a:t>7</a:t>
              </a:r>
              <a:r>
                <a:rPr lang="en-US" altLang="en-US" dirty="0" smtClean="0"/>
                <a:t>/8/2015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hangingPunct="1"/>
            <a:r>
              <a:rPr lang="en-US" altLang="en-US" dirty="0"/>
              <a:t>SASM Costs and </a:t>
            </a:r>
            <a:r>
              <a:rPr lang="en-US" altLang="en-US" dirty="0" smtClean="0"/>
              <a:t>Allocations – Settlement Determinants</a:t>
            </a:r>
            <a:endParaRPr lang="en-US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16" y="641350"/>
            <a:ext cx="8339383" cy="5443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hangingPunct="1"/>
            <a:r>
              <a:rPr lang="en-US" altLang="en-US" dirty="0"/>
              <a:t>SASM Costs and </a:t>
            </a:r>
            <a:r>
              <a:rPr lang="en-US" altLang="en-US" dirty="0" smtClean="0"/>
              <a:t>Allocations - MCPC</a:t>
            </a:r>
            <a:endParaRPr lang="en-US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743" y="641350"/>
            <a:ext cx="5146252" cy="5367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030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7614EF-563A-48B6-BF8B-37C930049395}">
  <ds:schemaRefs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11648</TotalTime>
  <Words>26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Custom Design</vt:lpstr>
      <vt:lpstr>1_Custom Design</vt:lpstr>
      <vt:lpstr>PowerPoint Presentation</vt:lpstr>
      <vt:lpstr>SASM Costs and Allocations – Settlement Determinants</vt:lpstr>
      <vt:lpstr>SASM Costs and Allocations - MCPC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ERCOT</cp:lastModifiedBy>
  <cp:revision>258</cp:revision>
  <cp:lastPrinted>2013-01-30T23:16:36Z</cp:lastPrinted>
  <dcterms:created xsi:type="dcterms:W3CDTF">2010-04-12T23:12:02Z</dcterms:created>
  <dcterms:modified xsi:type="dcterms:W3CDTF">2015-07-01T18:23:26Z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