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87" r:id="rId3"/>
    <p:sldId id="260" r:id="rId4"/>
    <p:sldId id="259" r:id="rId5"/>
    <p:sldId id="295" r:id="rId6"/>
    <p:sldId id="261" r:id="rId7"/>
    <p:sldId id="264" r:id="rId8"/>
    <p:sldId id="256" r:id="rId9"/>
    <p:sldId id="257" r:id="rId10"/>
    <p:sldId id="258" r:id="rId11"/>
    <p:sldId id="309" r:id="rId12"/>
    <p:sldId id="269" r:id="rId13"/>
    <p:sldId id="285" r:id="rId14"/>
    <p:sldId id="288" r:id="rId15"/>
    <p:sldId id="270" r:id="rId16"/>
    <p:sldId id="276" r:id="rId17"/>
    <p:sldId id="271" r:id="rId18"/>
    <p:sldId id="272" r:id="rId19"/>
    <p:sldId id="291" r:id="rId20"/>
    <p:sldId id="310" r:id="rId21"/>
    <p:sldId id="290" r:id="rId22"/>
    <p:sldId id="289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3" autoAdjust="0"/>
  </p:normalViewPr>
  <p:slideViewPr>
    <p:cSldViewPr>
      <p:cViewPr varScale="1">
        <p:scale>
          <a:sx n="99" d="100"/>
          <a:sy n="99" d="100"/>
        </p:scale>
        <p:origin x="3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1D6E-643F-4CC7-AA1D-0447B4200A1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5C66-9417-4E86-868A-2AFDB2CD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ERCOTcps1&amp;2Month31DAYS </a:t>
            </a:r>
            <a:r>
              <a:rPr lang="en-US" dirty="0" smtClean="0"/>
              <a:t>May </a:t>
            </a:r>
            <a:r>
              <a:rPr lang="en-US" dirty="0" smtClean="0"/>
              <a:t>2015.xls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Comparison of ERCOT Frequency Monthly 2014 vs Same Month in </a:t>
            </a:r>
            <a:r>
              <a:rPr lang="en-US" dirty="0" smtClean="0"/>
              <a:t>2015_May15.xls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ERCOTcps1&amp;2 </a:t>
            </a:r>
            <a:r>
              <a:rPr lang="en-US" dirty="0" smtClean="0"/>
              <a:t>NRGTexasSCPS1&amp;2with31DayTEReport_May15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1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</a:t>
            </a:r>
            <a:r>
              <a:rPr lang="en-US" dirty="0" err="1" smtClean="0"/>
              <a:t>TimeCorrections</a:t>
            </a:r>
            <a:r>
              <a:rPr lang="en-US" dirty="0" smtClean="0"/>
              <a:t> </a:t>
            </a:r>
            <a:r>
              <a:rPr lang="en-US" dirty="0" smtClean="0"/>
              <a:t>Log_May15.xlsx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90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</a:t>
            </a:r>
            <a:r>
              <a:rPr lang="en-US" dirty="0" err="1" smtClean="0"/>
              <a:t>TimeCorrections</a:t>
            </a:r>
            <a:r>
              <a:rPr lang="en-US" dirty="0" smtClean="0"/>
              <a:t> </a:t>
            </a:r>
            <a:r>
              <a:rPr lang="en-US" dirty="0" smtClean="0"/>
              <a:t>Log_May15.xlsx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</a:t>
            </a:r>
            <a:r>
              <a:rPr lang="en-US" dirty="0" err="1" smtClean="0"/>
              <a:t>TimeCorrections</a:t>
            </a:r>
            <a:r>
              <a:rPr lang="en-US" dirty="0" smtClean="0"/>
              <a:t> </a:t>
            </a:r>
            <a:r>
              <a:rPr lang="en-US" dirty="0" smtClean="0"/>
              <a:t>Log_May15.xlsx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2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</a:t>
            </a:r>
            <a:r>
              <a:rPr lang="en-US" dirty="0" smtClean="0"/>
              <a:t>ERCOT_2016_FRS_FORM_1.10_ERCOT_Interconnection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8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ERCOT_2016_FRS_FORM_1.10_ERCOT_Interconnection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7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ERCOT Total Load and Total Wind Generation 2008 through </a:t>
            </a:r>
            <a:r>
              <a:rPr lang="en-US" dirty="0" smtClean="0"/>
              <a:t>Present_May15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4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ERCOT Total Load and Total Wind Generation 2008 through </a:t>
            </a:r>
            <a:r>
              <a:rPr lang="en-US" dirty="0" smtClean="0"/>
              <a:t>Present_May15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ERCOT Total Load and Total Wind Generation 2008 through </a:t>
            </a:r>
            <a:r>
              <a:rPr lang="en-US" dirty="0" smtClean="0"/>
              <a:t>Present_May15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ERCOTcps1&amp;2Month31DAYS </a:t>
            </a:r>
            <a:r>
              <a:rPr lang="en-US" dirty="0" smtClean="0"/>
              <a:t>May </a:t>
            </a:r>
            <a:r>
              <a:rPr lang="en-US" dirty="0" smtClean="0"/>
              <a:t>2015.xls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ERCOTcps1&amp;2Month31DAYS </a:t>
            </a:r>
            <a:r>
              <a:rPr lang="en-US" dirty="0" smtClean="0"/>
              <a:t>May </a:t>
            </a:r>
            <a:r>
              <a:rPr lang="en-US" dirty="0" smtClean="0"/>
              <a:t>2015.xls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ERCOT CPS1 and CPS2 </a:t>
            </a:r>
            <a:r>
              <a:rPr lang="en-US" dirty="0" smtClean="0"/>
              <a:t>historical_May15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ERCOT CPS1 and CPS2 </a:t>
            </a:r>
            <a:r>
              <a:rPr lang="en-US" dirty="0" smtClean="0"/>
              <a:t>historical_May15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Frequency History </a:t>
            </a:r>
            <a:r>
              <a:rPr lang="en-US" dirty="0" smtClean="0"/>
              <a:t>ERCOT_May15.xls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Frequency History </a:t>
            </a:r>
            <a:r>
              <a:rPr lang="en-US" dirty="0" smtClean="0"/>
              <a:t>ERCOT_May15.xls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Done. Frequency History ERCOT_May15.xls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Done. Comparison of ERCOT Frequency Monthly 2013 vs Same Month in </a:t>
            </a:r>
            <a:r>
              <a:rPr lang="en-US" dirty="0" smtClean="0"/>
              <a:t>2015_May15.xls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5C66-9417-4E86-868A-2AFDB2CDE5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819-C2B3-492F-B136-66952C44604E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C40B-D715-4895-B18A-3C0D938E8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Frequency Control Report</a:t>
            </a:r>
            <a:br>
              <a:rPr lang="en-US" dirty="0" smtClean="0"/>
            </a:br>
            <a:r>
              <a:rPr lang="en-US" dirty="0" smtClean="0"/>
              <a:t>May 2015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ERCOT</a:t>
            </a:r>
          </a:p>
          <a:p>
            <a:r>
              <a:rPr lang="en-US" dirty="0" smtClean="0"/>
              <a:t>June 24,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952"/>
            <a:ext cx="9144000" cy="624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9"/>
            <a:ext cx="9144000" cy="68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53"/>
            <a:ext cx="9144000" cy="680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Time error and time correction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Error History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slow Time Error Corrections were executed in May.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7" y="859409"/>
            <a:ext cx="8606965" cy="5139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Correction History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8" y="586124"/>
            <a:ext cx="7385963" cy="568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225274"/>
            <a:ext cx="8644877" cy="64074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225274"/>
            <a:ext cx="8644877" cy="64074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primary frequency response performance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BAL-003-1 Interconnection Frequency Response and Bias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frequency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BAL-001 CPS 1 &amp; 2 Performance, RMS 1 and Frequency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ERCOT Primary Frequency Response – BAL-003-1</a:t>
            </a:r>
          </a:p>
          <a:p>
            <a:pPr algn="ctr"/>
            <a:r>
              <a:rPr lang="en-US" sz="2400" dirty="0" smtClean="0"/>
              <a:t>2016 Bias and Frequency Response Measure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4388" y="426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R1 Present Interconnection Minimum Frequency Response Requirement: -471 MW/0.1 Hz</a:t>
            </a:r>
          </a:p>
          <a:p>
            <a:pPr algn="ctr"/>
            <a:r>
              <a:rPr lang="en-US" dirty="0" smtClean="0"/>
              <a:t>Using the Median Measure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917"/>
            <a:ext cx="9144000" cy="289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0"/>
            <a:ext cx="9144000" cy="5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ERCOT Primary Frequency Response – BAL-003-1</a:t>
            </a:r>
          </a:p>
          <a:p>
            <a:pPr algn="ctr"/>
            <a:r>
              <a:rPr lang="en-US" sz="2400" dirty="0" smtClean="0"/>
              <a:t>2016 Bias and Frequency Response Measure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4388" y="426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R1 Present Interconnection Minimum Frequency Response Requirement: -471 MW/0.1 Hz</a:t>
            </a:r>
          </a:p>
          <a:p>
            <a:pPr algn="ctr"/>
            <a:r>
              <a:rPr lang="en-US" dirty="0" smtClean="0"/>
              <a:t>Using the Median Measure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7751"/>
            <a:ext cx="9144000" cy="499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7120"/>
            <a:ext cx="9144000" cy="130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000"/>
            <a:ext cx="9144000" cy="5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and wind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ERCOT Energy and Total Energy Production from Wind Resources.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1" y="424930"/>
            <a:ext cx="8954598" cy="600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1" y="418082"/>
            <a:ext cx="8954598" cy="6021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1" y="417321"/>
            <a:ext cx="8954598" cy="60233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169"/>
            <a:ext cx="9144000" cy="616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204"/>
            <a:ext cx="9144000" cy="614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400"/>
            <a:ext cx="9144000" cy="55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69"/>
            <a:ext cx="9144000" cy="6635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1524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168.59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96" y="511811"/>
            <a:ext cx="8590008" cy="583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39"/>
            <a:ext cx="9144000" cy="6538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709"/>
            <a:ext cx="9144000" cy="631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8083</TotalTime>
  <Words>287</Words>
  <Application>Microsoft Office PowerPoint</Application>
  <PresentationFormat>On-screen Show (4:3)</PresentationFormat>
  <Paragraphs>61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ERCOT Frequency Control Report May 2015</vt:lpstr>
      <vt:lpstr>Ercot frequency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ERCOT Time error and time correction</vt:lpstr>
      <vt:lpstr>Time Error Corrections</vt:lpstr>
      <vt:lpstr>PowerPoint Presentation</vt:lpstr>
      <vt:lpstr>PowerPoint Presentation</vt:lpstr>
      <vt:lpstr>PowerPoint Presentation</vt:lpstr>
      <vt:lpstr>PowerPoint Presentation</vt:lpstr>
      <vt:lpstr>Ercot primary frequency response performance</vt:lpstr>
      <vt:lpstr>PowerPoint Presentation</vt:lpstr>
      <vt:lpstr>PowerPoint Presentation</vt:lpstr>
      <vt:lpstr>Ercot total energy and wind production</vt:lpstr>
      <vt:lpstr>PowerPoint Presentation</vt:lpstr>
      <vt:lpstr>PowerPoint Presentation</vt:lpstr>
      <vt:lpstr>PowerPoint Presentation</vt:lpstr>
    </vt:vector>
  </TitlesOfParts>
  <Company>NRG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Sydney L Niemeyer</dc:creator>
  <cp:lastModifiedBy>Giarratano, Alex</cp:lastModifiedBy>
  <cp:revision>438</cp:revision>
  <dcterms:created xsi:type="dcterms:W3CDTF">2013-04-26T00:51:14Z</dcterms:created>
  <dcterms:modified xsi:type="dcterms:W3CDTF">2015-06-23T21:07:00Z</dcterms:modified>
</cp:coreProperties>
</file>