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2"/>
  </p:notesMasterIdLst>
  <p:handoutMasterIdLst>
    <p:handoutMasterId r:id="rId13"/>
  </p:handoutMasterIdLst>
  <p:sldIdLst>
    <p:sldId id="401" r:id="rId8"/>
    <p:sldId id="406" r:id="rId9"/>
    <p:sldId id="407" r:id="rId10"/>
    <p:sldId id="409" r:id="rId11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1" d="100"/>
          <a:sy n="131" d="100"/>
        </p:scale>
        <p:origin x="-810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May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</a:t>
            </a:r>
            <a:r>
              <a:rPr lang="en-US" sz="1600" dirty="0" smtClean="0"/>
              <a:t>&amp; </a:t>
            </a:r>
            <a:r>
              <a:rPr lang="en-US" sz="1600" dirty="0"/>
              <a:t>Maintenance – </a:t>
            </a:r>
            <a:r>
              <a:rPr lang="en-US" sz="1600" dirty="0" smtClean="0"/>
              <a:t>May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05/15/15 </a:t>
            </a:r>
            <a:r>
              <a:rPr lang="en-US" sz="1600" dirty="0" smtClean="0"/>
              <a:t>– </a:t>
            </a:r>
            <a:r>
              <a:rPr lang="en-US" sz="1600" dirty="0"/>
              <a:t>Find </a:t>
            </a:r>
            <a:r>
              <a:rPr lang="en-US" sz="1600" dirty="0" smtClean="0"/>
              <a:t>ESIID slow response </a:t>
            </a:r>
            <a:r>
              <a:rPr lang="en-US" sz="1600" dirty="0" smtClean="0"/>
              <a:t>(72 </a:t>
            </a:r>
            <a:r>
              <a:rPr lang="en-US" sz="1600" dirty="0" smtClean="0"/>
              <a:t>minutes)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/>
              <a:t>MarkeTrak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API </a:t>
            </a:r>
            <a:r>
              <a:rPr lang="en-US" sz="1600" dirty="0" err="1" smtClean="0"/>
              <a:t>QueryList</a:t>
            </a:r>
            <a:r>
              <a:rPr lang="en-US" sz="1600" dirty="0" smtClean="0"/>
              <a:t> response time increased after a database upgrade in March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ERCOT has a support case open with the vendor </a:t>
            </a:r>
            <a:r>
              <a:rPr lang="en-US" sz="1600" dirty="0" smtClean="0"/>
              <a:t>and is currently testing their recommended fix of the issue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Supplemental </a:t>
            </a:r>
            <a:r>
              <a:rPr lang="en-US" sz="1600" dirty="0"/>
              <a:t>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</a:t>
            </a:r>
            <a:r>
              <a:rPr lang="en-US" sz="1600" dirty="0" smtClean="0"/>
              <a:t>posting in </a:t>
            </a:r>
            <a:r>
              <a:rPr lang="en-US" sz="1600" dirty="0" smtClean="0"/>
              <a:t>May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 long term solution has been developed and </a:t>
            </a:r>
            <a:r>
              <a:rPr lang="en-US" sz="1600" dirty="0" smtClean="0"/>
              <a:t>released </a:t>
            </a:r>
            <a:r>
              <a:rPr lang="en-US" sz="1600" dirty="0" smtClean="0"/>
              <a:t>to ERCOT’s test environment, and is scheduled for R3 Production release (late June)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06" y="1015576"/>
            <a:ext cx="8135369" cy="4928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Premature Transitioning of </a:t>
            </a:r>
            <a:r>
              <a:rPr lang="en-US" dirty="0" err="1" smtClean="0"/>
              <a:t>MarkeTrak</a:t>
            </a:r>
            <a:r>
              <a:rPr lang="en-US" dirty="0" smtClean="0"/>
              <a:t> Issues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772885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ERCOT’s </a:t>
            </a:r>
            <a:r>
              <a:rPr lang="en-US" sz="1600" dirty="0" err="1"/>
              <a:t>MarkeTrak</a:t>
            </a:r>
            <a:r>
              <a:rPr lang="en-US" sz="1600" dirty="0"/>
              <a:t> </a:t>
            </a:r>
            <a:r>
              <a:rPr lang="en-US" sz="1600" dirty="0" smtClean="0"/>
              <a:t>application prematurely transitioned issues </a:t>
            </a:r>
            <a:r>
              <a:rPr lang="en-US" sz="1600" dirty="0"/>
              <a:t>of all </a:t>
            </a:r>
            <a:r>
              <a:rPr lang="en-US" sz="1600" dirty="0" smtClean="0"/>
              <a:t>subtypes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This occurred </a:t>
            </a:r>
            <a:r>
              <a:rPr lang="en-US" sz="1600" dirty="0"/>
              <a:t>on February </a:t>
            </a:r>
            <a:r>
              <a:rPr lang="en-US" sz="1600" dirty="0" smtClean="0"/>
              <a:t>4 , 11, and 24,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Investigation determined that a database parameter was getting changed by the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application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On </a:t>
            </a:r>
            <a:r>
              <a:rPr lang="en-US" sz="1600" dirty="0" smtClean="0"/>
              <a:t>February 24, ERCOT implemented </a:t>
            </a:r>
            <a:r>
              <a:rPr lang="en-US" sz="1600" dirty="0"/>
              <a:t>a system change in an attempt to prevent </a:t>
            </a:r>
            <a:r>
              <a:rPr lang="en-US" sz="1600" dirty="0" smtClean="0"/>
              <a:t>the impact of the database parameter change, should it reoccur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 </a:t>
            </a:r>
            <a:r>
              <a:rPr lang="en-US" sz="1600" dirty="0" smtClean="0"/>
              <a:t>re-occurrence of the issue since 02/24/15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Vendor root cause investigation: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Unable to reproduce the issue under multiple scenarios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No other customers have reported this </a:t>
            </a:r>
            <a:r>
              <a:rPr lang="en-US" sz="1400" dirty="0" smtClean="0"/>
              <a:t>issue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Vendor suggests considering an upgrade of their product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TDTWG has questions regarding the possibility of an upgrade (support roadmap, user base of currently running version, features of new version,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has initiated discussions with the vendor to address TDTWG’s questions regarding an upgrade path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will present details of vendor discussions at TDTWG before bringing to RMS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200" b="1" dirty="0"/>
          </a:p>
          <a:p>
            <a:pPr marL="0" lv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0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7553</TotalTime>
  <Words>283</Words>
  <Application>Microsoft Office PowerPoint</Application>
  <PresentationFormat>On-screen Show (4:3)</PresentationFormat>
  <Paragraphs>73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  <vt:lpstr>Premature Transitioning of MarkeTrak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365</cp:revision>
  <cp:lastPrinted>2015-03-02T23:22:39Z</cp:lastPrinted>
  <dcterms:created xsi:type="dcterms:W3CDTF">2010-04-12T23:12:02Z</dcterms:created>
  <dcterms:modified xsi:type="dcterms:W3CDTF">2015-06-01T19:56:55Z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