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2"/>
  </p:notesMasterIdLst>
  <p:handoutMasterIdLst>
    <p:handoutMasterId r:id="rId13"/>
  </p:handoutMasterIdLst>
  <p:sldIdLst>
    <p:sldId id="260" r:id="rId7"/>
    <p:sldId id="272" r:id="rId8"/>
    <p:sldId id="280" r:id="rId9"/>
    <p:sldId id="281" r:id="rId10"/>
    <p:sldId id="270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6/5/2015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</a:t>
              </a:r>
              <a:r>
                <a:rPr lang="en-US" altLang="en-US" dirty="0" smtClean="0"/>
                <a:t>Group</a:t>
              </a:r>
            </a:p>
            <a:p>
              <a:pPr eaLnBrk="1" hangingPunct="1"/>
              <a:r>
                <a:rPr lang="en-US" altLang="en-US" dirty="0" smtClean="0"/>
                <a:t>6/5/2015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9413" y="4947557"/>
            <a:ext cx="8217378" cy="217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sz="1600" dirty="0" smtClean="0"/>
              <a:t>3/5 </a:t>
            </a:r>
            <a:r>
              <a:rPr lang="en-US" altLang="en-US" sz="1600" dirty="0" smtClean="0"/>
              <a:t>SASM insufficient; large AS requirement</a:t>
            </a:r>
          </a:p>
          <a:p>
            <a:pPr lvl="1" eaLnBrk="1" hangingPunct="1"/>
            <a:r>
              <a:rPr lang="en-US" altLang="en-US" sz="1600" dirty="0" smtClean="0"/>
              <a:t>HRUC determined AS was undeliverable due to unit isolation from outage scheduler which led to 3/5 </a:t>
            </a:r>
            <a:r>
              <a:rPr lang="en-US" altLang="en-US" sz="1600" dirty="0" smtClean="0"/>
              <a:t>SASM</a:t>
            </a:r>
          </a:p>
          <a:p>
            <a:pPr lvl="1" eaLnBrk="1" hangingPunct="1"/>
            <a:r>
              <a:rPr lang="en-US" altLang="en-US" sz="1600" dirty="0" smtClean="0"/>
              <a:t>Over-procurement of 5/25 SASM due to rounding of awards to nearest 0.1MW</a:t>
            </a:r>
            <a:endParaRPr lang="en-US" altLang="en-US" sz="16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marL="0" indent="0" eaLnBrk="1" hangingPunct="1">
              <a:buNone/>
            </a:pPr>
            <a:r>
              <a:rPr lang="en-US" altLang="en-US" sz="2000" dirty="0" smtClean="0"/>
              <a:t>	</a:t>
            </a:r>
          </a:p>
          <a:p>
            <a:pPr lvl="1" eaLnBrk="1" hangingPunct="1"/>
            <a:endParaRPr lang="en-US" altLang="en-US" sz="2000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800100"/>
            <a:ext cx="63436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One SCED interval </a:t>
            </a:r>
            <a:r>
              <a:rPr lang="en-US" dirty="0" smtClean="0"/>
              <a:t>3/25 22:10:13 had an HDL override on one Resource due to an unsolved contingency</a:t>
            </a:r>
          </a:p>
          <a:p>
            <a:pPr lvl="1" eaLnBrk="1" hangingPunct="1"/>
            <a:r>
              <a:rPr lang="en-US" dirty="0" smtClean="0"/>
              <a:t>Contingency was immediately solved after override</a:t>
            </a:r>
          </a:p>
          <a:p>
            <a:pPr lvl="1" eaLnBrk="1" hangingPunct="1"/>
            <a:r>
              <a:rPr lang="en-US" dirty="0" smtClean="0"/>
              <a:t>Constraint was then activated for congestion management and override was removed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2952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4/29 8:34-9:00 (six SCED intervals) two Resources </a:t>
            </a:r>
            <a:r>
              <a:rPr lang="en-US" dirty="0" smtClean="0"/>
              <a:t>had HDL overrides due to loss of VAR control system at Resources causing voltage spikes</a:t>
            </a:r>
          </a:p>
          <a:p>
            <a:pPr lvl="1" eaLnBrk="1" hangingPunct="1"/>
            <a:r>
              <a:rPr lang="en-US" dirty="0" smtClean="0"/>
              <a:t>Override removed once VAR control system rebooted at Resources</a:t>
            </a:r>
            <a:endParaRPr lang="en-US" altLang="en-US" dirty="0" smtClean="0"/>
          </a:p>
          <a:p>
            <a:pPr marL="457200" lvl="1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973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7614EF-563A-48B6-BF8B-37C930049395}">
  <ds:schemaRefs>
    <ds:schemaRef ds:uri="http://purl.org/dc/terms/"/>
    <ds:schemaRef ds:uri="http://www.w3.org/XML/1998/namespace"/>
    <ds:schemaRef ds:uri="c34af464-7aa1-4edd-9be4-83dffc1cb926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11598</TotalTime>
  <Words>137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Manual Overrides</vt:lpstr>
      <vt:lpstr>Manual Overrides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252</cp:revision>
  <cp:lastPrinted>2013-01-30T23:16:36Z</cp:lastPrinted>
  <dcterms:created xsi:type="dcterms:W3CDTF">2010-04-12T23:12:02Z</dcterms:created>
  <dcterms:modified xsi:type="dcterms:W3CDTF">2015-06-03T21:10:13Z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