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9" r:id="rId3"/>
    <p:sldId id="257" r:id="rId4"/>
    <p:sldId id="258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5" d="100"/>
          <a:sy n="105" d="100"/>
        </p:scale>
        <p:origin x="-1312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81255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2982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07290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6901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52826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29809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00799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36689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33891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32754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62254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E22AFD-7784-3542-BFDC-2382C5D1F0CF}" type="datetimeFigureOut">
              <a:rPr lang="en-US" smtClean="0"/>
              <a:t>6/3/15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C4A6DD-BA7E-AD4E-8868-DB01B2E9C0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4715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QSE Managers Update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June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85989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WMS approved in December, but more discussion at PRS in March requested</a:t>
            </a:r>
          </a:p>
          <a:p>
            <a:r>
              <a:rPr lang="en-US" dirty="0" smtClean="0"/>
              <a:t>NPRR 649 (Lost Opportunity Cost for HDL Manual Overrides)</a:t>
            </a:r>
          </a:p>
          <a:p>
            <a:pPr lvl="1"/>
            <a:r>
              <a:rPr lang="en-US" dirty="0" smtClean="0"/>
              <a:t>Latest comments from Odessa require:</a:t>
            </a:r>
          </a:p>
          <a:p>
            <a:pPr lvl="2"/>
            <a:r>
              <a:rPr lang="en-US" dirty="0" smtClean="0"/>
              <a:t>A settlement dispute</a:t>
            </a:r>
          </a:p>
          <a:p>
            <a:pPr lvl="2"/>
            <a:r>
              <a:rPr lang="en-US" dirty="0" smtClean="0"/>
              <a:t>Reporting requirements/transparency </a:t>
            </a:r>
          </a:p>
          <a:p>
            <a:pPr lvl="2"/>
            <a:r>
              <a:rPr lang="en-US" dirty="0" smtClean="0"/>
              <a:t>Requirement to end overrides after market solution occurs</a:t>
            </a:r>
          </a:p>
          <a:p>
            <a:pPr lvl="2"/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68295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 663/689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Endorsed in May</a:t>
            </a:r>
          </a:p>
          <a:p>
            <a:r>
              <a:rPr lang="en-US" dirty="0" smtClean="0"/>
              <a:t>However, some market participants request that additional comments to clarify what happens if the AS shortage condition occurred due to generator outage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2456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 696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Lots of discussion around price corrections during and following a SCED failure</a:t>
            </a:r>
          </a:p>
          <a:p>
            <a:r>
              <a:rPr lang="en-US" dirty="0" smtClean="0"/>
              <a:t>ERCOT is evaluating its price correction process</a:t>
            </a:r>
          </a:p>
          <a:p>
            <a:r>
              <a:rPr lang="en-US" dirty="0" smtClean="0"/>
              <a:t>Reliant is recommending additional price rules in this NPRR (following a SCED failure)</a:t>
            </a:r>
          </a:p>
          <a:p>
            <a:r>
              <a:rPr lang="en-US" dirty="0" smtClean="0"/>
              <a:t>Discussion at CMWG related to price corrections – should we refer that to QMWG?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01079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132</Words>
  <Application>Microsoft Macintosh PowerPoint</Application>
  <PresentationFormat>On-screen Show (4:3)</PresentationFormat>
  <Paragraphs>17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QSE Managers Update </vt:lpstr>
      <vt:lpstr>NPRRs</vt:lpstr>
      <vt:lpstr>NPRR 663/689</vt:lpstr>
      <vt:lpstr>NPRR 696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QSE Managers Update </dc:title>
  <dc:creator>Eric Goff</dc:creator>
  <cp:lastModifiedBy>Eric Goff</cp:lastModifiedBy>
  <cp:revision>2</cp:revision>
  <dcterms:created xsi:type="dcterms:W3CDTF">2015-06-03T13:13:55Z</dcterms:created>
  <dcterms:modified xsi:type="dcterms:W3CDTF">2015-06-03T13:34:35Z</dcterms:modified>
</cp:coreProperties>
</file>

<file path=docProps/thumbnail.jpeg>
</file>