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2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9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2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8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8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7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6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7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2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2AFD-7784-3542-BFDC-2382C5D1F0CF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A6DD-BA7E-AD4E-8868-DB01B2E9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1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QSE Managers Update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9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WMS approved in December, but more discussion at PRS in March requested</a:t>
            </a:r>
          </a:p>
          <a:p>
            <a:r>
              <a:rPr lang="en-US" dirty="0" smtClean="0"/>
              <a:t>NPRR 649 (Lost Opportunity Cost for HDL Manual Overrides)</a:t>
            </a:r>
          </a:p>
          <a:p>
            <a:pPr lvl="1"/>
            <a:r>
              <a:rPr lang="en-US" dirty="0" smtClean="0"/>
              <a:t>Latest comments from Odessa require:</a:t>
            </a:r>
          </a:p>
          <a:p>
            <a:pPr lvl="2"/>
            <a:r>
              <a:rPr lang="en-US" dirty="0" smtClean="0"/>
              <a:t>A settlement dispute</a:t>
            </a:r>
          </a:p>
          <a:p>
            <a:pPr lvl="2"/>
            <a:r>
              <a:rPr lang="en-US" dirty="0" smtClean="0"/>
              <a:t>Reporting requirements/transparency </a:t>
            </a:r>
          </a:p>
          <a:p>
            <a:pPr lvl="2"/>
            <a:r>
              <a:rPr lang="en-US" dirty="0" smtClean="0"/>
              <a:t>Requirement to end overrides after market solution occurs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2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663/689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Endorsed in May</a:t>
            </a:r>
          </a:p>
          <a:p>
            <a:r>
              <a:rPr lang="en-US" dirty="0" smtClean="0"/>
              <a:t>However, some market participants request that additional comments to clarify what happens if the AS shortage condition occurred due to generator outage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696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discussion around price corrections during and following a SCED failure</a:t>
            </a:r>
          </a:p>
          <a:p>
            <a:r>
              <a:rPr lang="en-US" dirty="0" smtClean="0"/>
              <a:t>ERCOT is evaluating its price correction process</a:t>
            </a:r>
          </a:p>
          <a:p>
            <a:r>
              <a:rPr lang="en-US" dirty="0" smtClean="0"/>
              <a:t>Reliant is recommending additional price rules in this NPRR (following a SCED failure)</a:t>
            </a:r>
          </a:p>
          <a:p>
            <a:r>
              <a:rPr lang="en-US" dirty="0" smtClean="0"/>
              <a:t>Discussion at CMWG related to price corrections – should we refer that to QMWG?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07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132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QSE Managers Update </vt:lpstr>
      <vt:lpstr>NPRRs</vt:lpstr>
      <vt:lpstr>NPRR 663/689</vt:lpstr>
      <vt:lpstr>NPRR 696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QSE Managers Update </dc:title>
  <dc:creator>Eric Goff</dc:creator>
  <cp:lastModifiedBy>Eric Goff</cp:lastModifiedBy>
  <cp:revision>2</cp:revision>
  <dcterms:created xsi:type="dcterms:W3CDTF">2015-06-03T13:13:55Z</dcterms:created>
  <dcterms:modified xsi:type="dcterms:W3CDTF">2015-06-03T13:34:35Z</dcterms:modified>
</cp:coreProperties>
</file>