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 id="2147483652" r:id="rId2"/>
    <p:sldMasterId id="2147483654" r:id="rId3"/>
    <p:sldMasterId id="2147483655" r:id="rId4"/>
    <p:sldMasterId id="2147483657" r:id="rId5"/>
    <p:sldMasterId id="2147483659" r:id="rId6"/>
    <p:sldMasterId id="2147483661" r:id="rId7"/>
  </p:sldMasterIdLst>
  <p:notesMasterIdLst>
    <p:notesMasterId r:id="rId16"/>
  </p:notesMasterIdLst>
  <p:handoutMasterIdLst>
    <p:handoutMasterId r:id="rId17"/>
  </p:handoutMasterIdLst>
  <p:sldIdLst>
    <p:sldId id="769" r:id="rId8"/>
    <p:sldId id="770" r:id="rId9"/>
    <p:sldId id="762" r:id="rId10"/>
    <p:sldId id="752" r:id="rId11"/>
    <p:sldId id="763" r:id="rId12"/>
    <p:sldId id="753" r:id="rId13"/>
    <p:sldId id="765" r:id="rId14"/>
    <p:sldId id="755" r:id="rId15"/>
  </p:sldIdLst>
  <p:sldSz cx="11887200" cy="6858000"/>
  <p:notesSz cx="6934200" cy="9220200"/>
  <p:defaultTextStyle>
    <a:defPPr>
      <a:defRPr lang="en-US"/>
    </a:defPPr>
    <a:lvl1pPr algn="l" rtl="0" eaLnBrk="0" fontAlgn="base" hangingPunct="0">
      <a:spcBef>
        <a:spcPct val="0"/>
      </a:spcBef>
      <a:spcAft>
        <a:spcPct val="0"/>
      </a:spcAft>
      <a:defRPr i="1" kern="1200">
        <a:solidFill>
          <a:schemeClr val="tx1"/>
        </a:solidFill>
        <a:latin typeface="Arial" pitchFamily="34" charset="0"/>
        <a:ea typeface="+mn-ea"/>
        <a:cs typeface="Arial" pitchFamily="34" charset="0"/>
      </a:defRPr>
    </a:lvl1pPr>
    <a:lvl2pPr marL="457200" algn="l" rtl="0" eaLnBrk="0" fontAlgn="base" hangingPunct="0">
      <a:spcBef>
        <a:spcPct val="0"/>
      </a:spcBef>
      <a:spcAft>
        <a:spcPct val="0"/>
      </a:spcAft>
      <a:defRPr i="1" kern="1200">
        <a:solidFill>
          <a:schemeClr val="tx1"/>
        </a:solidFill>
        <a:latin typeface="Arial" pitchFamily="34" charset="0"/>
        <a:ea typeface="+mn-ea"/>
        <a:cs typeface="Arial" pitchFamily="34" charset="0"/>
      </a:defRPr>
    </a:lvl2pPr>
    <a:lvl3pPr marL="914400" algn="l" rtl="0" eaLnBrk="0" fontAlgn="base" hangingPunct="0">
      <a:spcBef>
        <a:spcPct val="0"/>
      </a:spcBef>
      <a:spcAft>
        <a:spcPct val="0"/>
      </a:spcAft>
      <a:defRPr i="1" kern="1200">
        <a:solidFill>
          <a:schemeClr val="tx1"/>
        </a:solidFill>
        <a:latin typeface="Arial" pitchFamily="34" charset="0"/>
        <a:ea typeface="+mn-ea"/>
        <a:cs typeface="Arial" pitchFamily="34" charset="0"/>
      </a:defRPr>
    </a:lvl3pPr>
    <a:lvl4pPr marL="1371600" algn="l" rtl="0" eaLnBrk="0" fontAlgn="base" hangingPunct="0">
      <a:spcBef>
        <a:spcPct val="0"/>
      </a:spcBef>
      <a:spcAft>
        <a:spcPct val="0"/>
      </a:spcAft>
      <a:defRPr i="1" kern="1200">
        <a:solidFill>
          <a:schemeClr val="tx1"/>
        </a:solidFill>
        <a:latin typeface="Arial" pitchFamily="34" charset="0"/>
        <a:ea typeface="+mn-ea"/>
        <a:cs typeface="Arial" pitchFamily="34" charset="0"/>
      </a:defRPr>
    </a:lvl4pPr>
    <a:lvl5pPr marL="1828800" algn="l" rtl="0" eaLnBrk="0" fontAlgn="base" hangingPunct="0">
      <a:spcBef>
        <a:spcPct val="0"/>
      </a:spcBef>
      <a:spcAft>
        <a:spcPct val="0"/>
      </a:spcAft>
      <a:defRPr i="1" kern="1200">
        <a:solidFill>
          <a:schemeClr val="tx1"/>
        </a:solidFill>
        <a:latin typeface="Arial" pitchFamily="34" charset="0"/>
        <a:ea typeface="+mn-ea"/>
        <a:cs typeface="Arial" pitchFamily="34" charset="0"/>
      </a:defRPr>
    </a:lvl5pPr>
    <a:lvl6pPr marL="2286000" algn="l" defTabSz="914400" rtl="0" eaLnBrk="1" latinLnBrk="0" hangingPunct="1">
      <a:defRPr i="1" kern="1200">
        <a:solidFill>
          <a:schemeClr val="tx1"/>
        </a:solidFill>
        <a:latin typeface="Arial" pitchFamily="34" charset="0"/>
        <a:ea typeface="+mn-ea"/>
        <a:cs typeface="Arial" pitchFamily="34" charset="0"/>
      </a:defRPr>
    </a:lvl6pPr>
    <a:lvl7pPr marL="2743200" algn="l" defTabSz="914400" rtl="0" eaLnBrk="1" latinLnBrk="0" hangingPunct="1">
      <a:defRPr i="1" kern="1200">
        <a:solidFill>
          <a:schemeClr val="tx1"/>
        </a:solidFill>
        <a:latin typeface="Arial" pitchFamily="34" charset="0"/>
        <a:ea typeface="+mn-ea"/>
        <a:cs typeface="Arial" pitchFamily="34" charset="0"/>
      </a:defRPr>
    </a:lvl7pPr>
    <a:lvl8pPr marL="3200400" algn="l" defTabSz="914400" rtl="0" eaLnBrk="1" latinLnBrk="0" hangingPunct="1">
      <a:defRPr i="1" kern="1200">
        <a:solidFill>
          <a:schemeClr val="tx1"/>
        </a:solidFill>
        <a:latin typeface="Arial" pitchFamily="34" charset="0"/>
        <a:ea typeface="+mn-ea"/>
        <a:cs typeface="Arial" pitchFamily="34" charset="0"/>
      </a:defRPr>
    </a:lvl8pPr>
    <a:lvl9pPr marL="3657600" algn="l" defTabSz="914400" rtl="0" eaLnBrk="1" latinLnBrk="0" hangingPunct="1">
      <a:defRPr i="1"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002060"/>
    <a:srgbClr val="003399"/>
    <a:srgbClr val="99CC00"/>
    <a:srgbClr val="777777"/>
    <a:srgbClr val="FF9933"/>
    <a:srgbClr val="FF99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93" autoAdjust="0"/>
    <p:restoredTop sz="88045" autoAdjust="0"/>
  </p:normalViewPr>
  <p:slideViewPr>
    <p:cSldViewPr snapToGrid="0">
      <p:cViewPr>
        <p:scale>
          <a:sx n="100" d="100"/>
          <a:sy n="100" d="100"/>
        </p:scale>
        <p:origin x="-1122" y="-462"/>
      </p:cViewPr>
      <p:guideLst>
        <p:guide orient="horz" pos="2160"/>
        <p:guide pos="3744"/>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slide" Target="slides/slide8.xml"/><Relationship Id="rId10" Type="http://schemas.openxmlformats.org/officeDocument/2006/relationships/slide" Target="slides/slide3.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8946" name="Rectangle 2"/>
          <p:cNvSpPr>
            <a:spLocks noGrp="1" noChangeArrowheads="1"/>
          </p:cNvSpPr>
          <p:nvPr>
            <p:ph type="hdr" sz="quarter"/>
          </p:nvPr>
        </p:nvSpPr>
        <p:spPr bwMode="auto">
          <a:xfrm>
            <a:off x="0" y="0"/>
            <a:ext cx="3005138"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i="0">
                <a:latin typeface="Arial" charset="0"/>
                <a:cs typeface="Arial" charset="0"/>
              </a:defRPr>
            </a:lvl1pPr>
          </a:lstStyle>
          <a:p>
            <a:pPr>
              <a:defRPr/>
            </a:pPr>
            <a:endParaRPr lang="en-US"/>
          </a:p>
        </p:txBody>
      </p:sp>
      <p:sp>
        <p:nvSpPr>
          <p:cNvPr id="338947" name="Rectangle 3"/>
          <p:cNvSpPr>
            <a:spLocks noGrp="1" noChangeArrowheads="1"/>
          </p:cNvSpPr>
          <p:nvPr>
            <p:ph type="dt" sz="quarter" idx="1"/>
          </p:nvPr>
        </p:nvSpPr>
        <p:spPr bwMode="auto">
          <a:xfrm>
            <a:off x="3927475" y="0"/>
            <a:ext cx="3005138"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i="0">
                <a:latin typeface="Arial" charset="0"/>
                <a:cs typeface="Arial" charset="0"/>
              </a:defRPr>
            </a:lvl1pPr>
          </a:lstStyle>
          <a:p>
            <a:pPr>
              <a:defRPr/>
            </a:pPr>
            <a:endParaRPr lang="en-US"/>
          </a:p>
        </p:txBody>
      </p:sp>
      <p:sp>
        <p:nvSpPr>
          <p:cNvPr id="338948" name="Rectangle 4"/>
          <p:cNvSpPr>
            <a:spLocks noGrp="1" noChangeArrowheads="1"/>
          </p:cNvSpPr>
          <p:nvPr>
            <p:ph type="ftr" sz="quarter" idx="2"/>
          </p:nvPr>
        </p:nvSpPr>
        <p:spPr bwMode="auto">
          <a:xfrm>
            <a:off x="0" y="8758238"/>
            <a:ext cx="3005138"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i="0">
                <a:latin typeface="Arial" charset="0"/>
                <a:cs typeface="Arial" charset="0"/>
              </a:defRPr>
            </a:lvl1pPr>
          </a:lstStyle>
          <a:p>
            <a:pPr>
              <a:defRPr/>
            </a:pPr>
            <a:endParaRPr lang="en-US"/>
          </a:p>
        </p:txBody>
      </p:sp>
      <p:sp>
        <p:nvSpPr>
          <p:cNvPr id="338949" name="Rectangle 5"/>
          <p:cNvSpPr>
            <a:spLocks noGrp="1" noChangeArrowheads="1"/>
          </p:cNvSpPr>
          <p:nvPr>
            <p:ph type="sldNum" sz="quarter" idx="3"/>
          </p:nvPr>
        </p:nvSpPr>
        <p:spPr bwMode="auto">
          <a:xfrm>
            <a:off x="3927475" y="8758238"/>
            <a:ext cx="3005138"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i="0">
                <a:latin typeface="Arial" charset="0"/>
                <a:cs typeface="Arial" charset="0"/>
              </a:defRPr>
            </a:lvl1pPr>
          </a:lstStyle>
          <a:p>
            <a:pPr>
              <a:defRPr/>
            </a:pPr>
            <a:fld id="{39FBF33A-A5B4-43F0-A147-34E26437D6ED}" type="slidenum">
              <a:rPr lang="en-US" altLang="en-US"/>
              <a:pPr>
                <a:defRPr/>
              </a:pPr>
              <a:t>‹#›</a:t>
            </a:fld>
            <a:endParaRPr lang="en-US" altLang="en-US" dirty="0"/>
          </a:p>
        </p:txBody>
      </p:sp>
    </p:spTree>
    <p:extLst>
      <p:ext uri="{BB962C8B-B14F-4D97-AF65-F5344CB8AC3E}">
        <p14:creationId xmlns:p14="http://schemas.microsoft.com/office/powerpoint/2010/main" val="33645722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Rectangle 2"/>
          <p:cNvSpPr>
            <a:spLocks noGrp="1" noChangeArrowheads="1"/>
          </p:cNvSpPr>
          <p:nvPr>
            <p:ph type="hdr" sz="quarter"/>
          </p:nvPr>
        </p:nvSpPr>
        <p:spPr bwMode="auto">
          <a:xfrm>
            <a:off x="0" y="0"/>
            <a:ext cx="3005138"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i="0">
                <a:latin typeface="Arial" charset="0"/>
                <a:cs typeface="Arial" charset="0"/>
              </a:defRPr>
            </a:lvl1pPr>
          </a:lstStyle>
          <a:p>
            <a:pPr>
              <a:defRPr/>
            </a:pPr>
            <a:endParaRPr lang="en-US"/>
          </a:p>
        </p:txBody>
      </p:sp>
      <p:sp>
        <p:nvSpPr>
          <p:cNvPr id="124931" name="Rectangle 3"/>
          <p:cNvSpPr>
            <a:spLocks noGrp="1" noChangeArrowheads="1"/>
          </p:cNvSpPr>
          <p:nvPr>
            <p:ph type="dt" idx="1"/>
          </p:nvPr>
        </p:nvSpPr>
        <p:spPr bwMode="auto">
          <a:xfrm>
            <a:off x="3927475" y="0"/>
            <a:ext cx="3005138"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i="0">
                <a:latin typeface="Arial" charset="0"/>
                <a:cs typeface="Arial" charset="0"/>
              </a:defRPr>
            </a:lvl1pPr>
          </a:lstStyle>
          <a:p>
            <a:pPr>
              <a:defRPr/>
            </a:pPr>
            <a:endParaRPr lang="en-US"/>
          </a:p>
        </p:txBody>
      </p:sp>
      <p:sp>
        <p:nvSpPr>
          <p:cNvPr id="40964" name="Rectangle 4"/>
          <p:cNvSpPr>
            <a:spLocks noRot="1" noChangeArrowheads="1" noTextEdit="1"/>
          </p:cNvSpPr>
          <p:nvPr>
            <p:ph type="sldImg" idx="2"/>
          </p:nvPr>
        </p:nvSpPr>
        <p:spPr bwMode="auto">
          <a:xfrm>
            <a:off x="469900" y="690563"/>
            <a:ext cx="5994400" cy="34591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3" name="Rectangle 5"/>
          <p:cNvSpPr>
            <a:spLocks noGrp="1" noChangeArrowheads="1"/>
          </p:cNvSpPr>
          <p:nvPr>
            <p:ph type="body" sz="quarter" idx="3"/>
          </p:nvPr>
        </p:nvSpPr>
        <p:spPr bwMode="auto">
          <a:xfrm>
            <a:off x="693738" y="4379913"/>
            <a:ext cx="5546725" cy="414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4934" name="Rectangle 6"/>
          <p:cNvSpPr>
            <a:spLocks noGrp="1" noChangeArrowheads="1"/>
          </p:cNvSpPr>
          <p:nvPr>
            <p:ph type="ftr" sz="quarter" idx="4"/>
          </p:nvPr>
        </p:nvSpPr>
        <p:spPr bwMode="auto">
          <a:xfrm>
            <a:off x="0" y="8758238"/>
            <a:ext cx="3005138"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i="0">
                <a:latin typeface="Arial" charset="0"/>
                <a:cs typeface="Arial" charset="0"/>
              </a:defRPr>
            </a:lvl1pPr>
          </a:lstStyle>
          <a:p>
            <a:pPr>
              <a:defRPr/>
            </a:pPr>
            <a:endParaRPr lang="en-US"/>
          </a:p>
        </p:txBody>
      </p:sp>
      <p:sp>
        <p:nvSpPr>
          <p:cNvPr id="124935" name="Rectangle 7"/>
          <p:cNvSpPr>
            <a:spLocks noGrp="1" noChangeArrowheads="1"/>
          </p:cNvSpPr>
          <p:nvPr>
            <p:ph type="sldNum" sz="quarter" idx="5"/>
          </p:nvPr>
        </p:nvSpPr>
        <p:spPr bwMode="auto">
          <a:xfrm>
            <a:off x="3927475" y="8758238"/>
            <a:ext cx="3005138"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i="0">
                <a:latin typeface="Arial" charset="0"/>
                <a:cs typeface="Arial" charset="0"/>
              </a:defRPr>
            </a:lvl1pPr>
          </a:lstStyle>
          <a:p>
            <a:pPr>
              <a:defRPr/>
            </a:pPr>
            <a:fld id="{15481B61-C274-42B3-86BC-17C5AD416FFE}" type="slidenum">
              <a:rPr lang="en-US" altLang="en-US"/>
              <a:pPr>
                <a:defRPr/>
              </a:pPr>
              <a:t>‹#›</a:t>
            </a:fld>
            <a:endParaRPr lang="en-US" altLang="en-US" dirty="0"/>
          </a:p>
        </p:txBody>
      </p:sp>
    </p:spTree>
    <p:extLst>
      <p:ext uri="{BB962C8B-B14F-4D97-AF65-F5344CB8AC3E}">
        <p14:creationId xmlns:p14="http://schemas.microsoft.com/office/powerpoint/2010/main" val="15688886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4"/>
          <p:cNvSpPr>
            <a:spLocks noChangeShapeType="1"/>
          </p:cNvSpPr>
          <p:nvPr/>
        </p:nvSpPr>
        <p:spPr bwMode="auto">
          <a:xfrm flipV="1">
            <a:off x="357188" y="1323975"/>
            <a:ext cx="111728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 name="Rectangle 6"/>
          <p:cNvSpPr>
            <a:spLocks noChangeArrowheads="1"/>
          </p:cNvSpPr>
          <p:nvPr/>
        </p:nvSpPr>
        <p:spPr bwMode="black">
          <a:xfrm>
            <a:off x="9866313" y="6537325"/>
            <a:ext cx="1782762" cy="184150"/>
          </a:xfrm>
          <a:prstGeom prst="rect">
            <a:avLst/>
          </a:prstGeom>
          <a:noFill/>
          <a:ln>
            <a:noFill/>
          </a:ln>
          <a:extLst/>
        </p:spPr>
        <p:txBody>
          <a:bodyPr lIns="92075" tIns="46038" rIns="92075" bIns="46038"/>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lgn="r" eaLnBrk="1" hangingPunct="1">
              <a:defRPr/>
            </a:pPr>
            <a:r>
              <a:rPr lang="en-US" sz="800" i="0" dirty="0" smtClean="0"/>
              <a:t>© 2010 IBM Corporation</a:t>
            </a:r>
            <a:endParaRPr lang="en-US" i="0" dirty="0" smtClean="0"/>
          </a:p>
        </p:txBody>
      </p:sp>
      <p:pic>
        <p:nvPicPr>
          <p:cNvPr id="6" name="Picture 10" descr="R120_G137_B25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R120_G137_B25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p:cNvSpPr txBox="1">
            <a:spLocks noChangeArrowheads="1"/>
          </p:cNvSpPr>
          <p:nvPr/>
        </p:nvSpPr>
        <p:spPr bwMode="auto">
          <a:xfrm>
            <a:off x="296863" y="6172200"/>
            <a:ext cx="5111750" cy="461963"/>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eaLnBrk="1" hangingPunct="1">
              <a:spcBef>
                <a:spcPct val="50000"/>
              </a:spcBef>
              <a:defRPr/>
            </a:pPr>
            <a:r>
              <a:rPr lang="en-US" sz="800" i="0" dirty="0" smtClean="0"/>
              <a:t>This report is solely for the use of Client personnel.  No part of it may be circulated, quoted, or reproduced for distribution outside the Client organization without prior written approval from IBM. This material was used by IBM during an oral presentation;  it is not a complete record of the discussion.</a:t>
            </a:r>
          </a:p>
        </p:txBody>
      </p:sp>
      <p:pic>
        <p:nvPicPr>
          <p:cNvPr id="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600" y="3665538"/>
            <a:ext cx="11222038" cy="242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0"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sp>
        <p:nvSpPr>
          <p:cNvPr id="99330" name="Rectangle 2"/>
          <p:cNvSpPr>
            <a:spLocks noGrp="1" noChangeArrowheads="1"/>
          </p:cNvSpPr>
          <p:nvPr>
            <p:ph type="ctrTitle"/>
          </p:nvPr>
        </p:nvSpPr>
        <p:spPr>
          <a:xfrm>
            <a:off x="238126" y="1646240"/>
            <a:ext cx="10698163" cy="1874837"/>
          </a:xfrm>
        </p:spPr>
        <p:txBody>
          <a:bodyPr/>
          <a:lstStyle>
            <a:lvl1pPr>
              <a:defRPr sz="3500">
                <a:solidFill>
                  <a:schemeClr val="tx1"/>
                </a:solidFill>
              </a:defRPr>
            </a:lvl1pPr>
          </a:lstStyle>
          <a:p>
            <a:r>
              <a:rPr lang="en-US"/>
              <a:t>Click to edit Master title style</a:t>
            </a:r>
          </a:p>
        </p:txBody>
      </p:sp>
      <p:sp>
        <p:nvSpPr>
          <p:cNvPr id="99331" name="Rectangle 3"/>
          <p:cNvSpPr>
            <a:spLocks noGrp="1" noChangeArrowheads="1"/>
          </p:cNvSpPr>
          <p:nvPr>
            <p:ph type="subTitle" idx="1"/>
          </p:nvPr>
        </p:nvSpPr>
        <p:spPr>
          <a:xfrm>
            <a:off x="238126" y="549275"/>
            <a:ext cx="10102850" cy="776288"/>
          </a:xfrm>
        </p:spPr>
        <p:txBody>
          <a:bodyPr anchor="b"/>
          <a:lstStyle>
            <a:lvl1pPr marL="0" indent="0">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1289390492"/>
      </p:ext>
    </p:extLst>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AC91B59-D2CE-4568-BC99-FFB32A94CAEB}" type="slidenum">
              <a:rPr lang="en-US" altLang="en-US"/>
              <a:pPr>
                <a:defRPr/>
              </a:pPr>
              <a:t>‹#›</a:t>
            </a:fld>
            <a:endParaRPr lang="en-US" altLang="en-US" dirty="0"/>
          </a:p>
        </p:txBody>
      </p:sp>
      <p:sp>
        <p:nvSpPr>
          <p:cNvPr id="5"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607182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07438" y="515938"/>
            <a:ext cx="2822576" cy="58388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38127" y="515938"/>
            <a:ext cx="8316913" cy="58388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CA02081-2147-4254-A547-28F094F1C74B}" type="slidenum">
              <a:rPr lang="en-US" altLang="en-US"/>
              <a:pPr>
                <a:defRPr/>
              </a:pPr>
              <a:t>‹#›</a:t>
            </a:fld>
            <a:endParaRPr lang="en-US" altLang="en-US" dirty="0"/>
          </a:p>
        </p:txBody>
      </p:sp>
      <p:sp>
        <p:nvSpPr>
          <p:cNvPr id="5"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8578433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38125" y="515940"/>
            <a:ext cx="11291888" cy="8159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38125" y="1863725"/>
            <a:ext cx="11291888" cy="4491038"/>
          </a:xfrm>
        </p:spPr>
        <p:txBody>
          <a:bodyPr/>
          <a:lstStyle/>
          <a:p>
            <a:pPr lvl="0"/>
            <a:endParaRPr lang="en-US" noProof="0" dirty="0" smtClean="0"/>
          </a:p>
        </p:txBody>
      </p:sp>
      <p:sp>
        <p:nvSpPr>
          <p:cNvPr id="4" name="Rectangle 6"/>
          <p:cNvSpPr>
            <a:spLocks noGrp="1" noChangeArrowheads="1"/>
          </p:cNvSpPr>
          <p:nvPr>
            <p:ph type="sldNum" sz="quarter" idx="10"/>
          </p:nvPr>
        </p:nvSpPr>
        <p:spPr>
          <a:ln/>
        </p:spPr>
        <p:txBody>
          <a:bodyPr/>
          <a:lstStyle>
            <a:lvl1pPr>
              <a:defRPr/>
            </a:lvl1pPr>
          </a:lstStyle>
          <a:p>
            <a:pPr>
              <a:defRPr/>
            </a:pPr>
            <a:fld id="{298D7BBE-CBD3-4BE1-AC68-8B7F64D12889}" type="slidenum">
              <a:rPr lang="en-US" altLang="en-US"/>
              <a:pPr>
                <a:defRPr/>
              </a:pPr>
              <a:t>‹#›</a:t>
            </a:fld>
            <a:endParaRPr lang="en-US" altLang="en-US" dirty="0"/>
          </a:p>
        </p:txBody>
      </p:sp>
      <p:sp>
        <p:nvSpPr>
          <p:cNvPr id="5"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1673822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4"/>
          <p:cNvSpPr>
            <a:spLocks noChangeShapeType="1"/>
          </p:cNvSpPr>
          <p:nvPr/>
        </p:nvSpPr>
        <p:spPr bwMode="auto">
          <a:xfrm flipV="1">
            <a:off x="357188" y="1323975"/>
            <a:ext cx="111728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 name="Rectangle 6"/>
          <p:cNvSpPr>
            <a:spLocks noChangeArrowheads="1"/>
          </p:cNvSpPr>
          <p:nvPr/>
        </p:nvSpPr>
        <p:spPr bwMode="black">
          <a:xfrm>
            <a:off x="9866313" y="6537325"/>
            <a:ext cx="1782762" cy="184150"/>
          </a:xfrm>
          <a:prstGeom prst="rect">
            <a:avLst/>
          </a:prstGeom>
          <a:noFill/>
          <a:ln>
            <a:noFill/>
          </a:ln>
          <a:extLst/>
        </p:spPr>
        <p:txBody>
          <a:bodyPr lIns="92075" tIns="46038" rIns="92075" bIns="46038"/>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lgn="r" eaLnBrk="1" hangingPunct="1">
              <a:defRPr/>
            </a:pPr>
            <a:r>
              <a:rPr lang="en-US" sz="800" i="0" dirty="0" smtClean="0"/>
              <a:t>© 2010 IBM Corporation</a:t>
            </a:r>
            <a:endParaRPr lang="en-US" i="0" dirty="0" smtClean="0"/>
          </a:p>
        </p:txBody>
      </p:sp>
      <p:pic>
        <p:nvPicPr>
          <p:cNvPr id="6" name="Picture 10" descr="R120_G137_B25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R120_G137_B25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p:cNvSpPr txBox="1">
            <a:spLocks noChangeArrowheads="1"/>
          </p:cNvSpPr>
          <p:nvPr/>
        </p:nvSpPr>
        <p:spPr bwMode="auto">
          <a:xfrm>
            <a:off x="296863" y="6172200"/>
            <a:ext cx="5111750" cy="461963"/>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eaLnBrk="1" hangingPunct="1">
              <a:spcBef>
                <a:spcPct val="50000"/>
              </a:spcBef>
              <a:defRPr/>
            </a:pPr>
            <a:r>
              <a:rPr lang="en-US" sz="800" i="0" dirty="0" smtClean="0"/>
              <a:t>This report is solely for the use of Client personnel.  No part of it may be circulated, quoted, or reproduced for distribution outside the Client organization without prior written approval from IBM. This material was used by IBM during an oral presentation;  it is not a complete record of the discussion.</a:t>
            </a:r>
          </a:p>
        </p:txBody>
      </p:sp>
      <p:pic>
        <p:nvPicPr>
          <p:cNvPr id="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600" y="3665538"/>
            <a:ext cx="11222038" cy="242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0" name="Text Box 5"/>
          <p:cNvSpPr txBox="1">
            <a:spLocks noChangeArrowheads="1"/>
          </p:cNvSpPr>
          <p:nvPr userDrawn="1"/>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sp>
        <p:nvSpPr>
          <p:cNvPr id="101378" name="Rectangle 2"/>
          <p:cNvSpPr>
            <a:spLocks noGrp="1" noChangeArrowheads="1"/>
          </p:cNvSpPr>
          <p:nvPr>
            <p:ph type="ctrTitle"/>
          </p:nvPr>
        </p:nvSpPr>
        <p:spPr>
          <a:xfrm>
            <a:off x="238126" y="1646240"/>
            <a:ext cx="10698163" cy="1874837"/>
          </a:xfrm>
        </p:spPr>
        <p:txBody>
          <a:bodyPr/>
          <a:lstStyle>
            <a:lvl1pPr>
              <a:defRPr sz="3500">
                <a:solidFill>
                  <a:schemeClr val="tx1"/>
                </a:solidFill>
              </a:defRPr>
            </a:lvl1pPr>
          </a:lstStyle>
          <a:p>
            <a:r>
              <a:rPr lang="en-US"/>
              <a:t>Click to edit Master title style</a:t>
            </a:r>
          </a:p>
        </p:txBody>
      </p:sp>
      <p:sp>
        <p:nvSpPr>
          <p:cNvPr id="101379" name="Rectangle 3"/>
          <p:cNvSpPr>
            <a:spLocks noGrp="1" noChangeArrowheads="1"/>
          </p:cNvSpPr>
          <p:nvPr>
            <p:ph type="subTitle" idx="1"/>
          </p:nvPr>
        </p:nvSpPr>
        <p:spPr>
          <a:xfrm>
            <a:off x="238126" y="549275"/>
            <a:ext cx="10102850" cy="776288"/>
          </a:xfrm>
        </p:spPr>
        <p:txBody>
          <a:bodyPr anchor="b"/>
          <a:lstStyle>
            <a:lvl1pPr marL="0" indent="0">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300590020"/>
      </p:ext>
    </p:extLst>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97E6938-3620-4AF8-96F7-2368132436F3}" type="slidenum">
              <a:rPr lang="en-US" altLang="en-US"/>
              <a:pPr>
                <a:defRPr/>
              </a:pPr>
              <a:t>‹#›</a:t>
            </a:fld>
            <a:endParaRPr lang="en-US" altLang="en-US" dirty="0"/>
          </a:p>
        </p:txBody>
      </p:sp>
      <p:sp>
        <p:nvSpPr>
          <p:cNvPr id="5"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6"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7433649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801" y="4406902"/>
            <a:ext cx="101028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39801" y="2906713"/>
            <a:ext cx="101028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AABB9B7C-E8D7-40BB-B159-CC42DB81D24D}" type="slidenum">
              <a:rPr lang="en-US" altLang="en-US"/>
              <a:pPr>
                <a:defRPr/>
              </a:pPr>
              <a:t>‹#›</a:t>
            </a:fld>
            <a:endParaRPr lang="en-US" altLang="en-US" dirty="0"/>
          </a:p>
        </p:txBody>
      </p:sp>
      <p:sp>
        <p:nvSpPr>
          <p:cNvPr id="5"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6"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5540757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38125" y="1863725"/>
            <a:ext cx="5568950"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59476" y="1863725"/>
            <a:ext cx="5570538"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C16D1051-15A1-459C-A478-BB69429E78C3}" type="slidenum">
              <a:rPr lang="en-US" altLang="en-US"/>
              <a:pPr>
                <a:defRPr/>
              </a:pPr>
              <a:t>‹#›</a:t>
            </a:fld>
            <a:endParaRPr lang="en-US" altLang="en-US" dirty="0"/>
          </a:p>
        </p:txBody>
      </p:sp>
      <p:sp>
        <p:nvSpPr>
          <p:cNvPr id="6"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7"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0011590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3726" y="274638"/>
            <a:ext cx="1069975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93726" y="1535113"/>
            <a:ext cx="52530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3726" y="2174875"/>
            <a:ext cx="52530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038852" y="1535113"/>
            <a:ext cx="52546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038852" y="2174875"/>
            <a:ext cx="52546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912862D1-1E2C-4919-A569-6B648C1F0758}" type="slidenum">
              <a:rPr lang="en-US" altLang="en-US"/>
              <a:pPr>
                <a:defRPr/>
              </a:pPr>
              <a:t>‹#›</a:t>
            </a:fld>
            <a:endParaRPr lang="en-US" altLang="en-US" dirty="0"/>
          </a:p>
        </p:txBody>
      </p:sp>
      <p:sp>
        <p:nvSpPr>
          <p:cNvPr id="8"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9"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1488217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E5DEEA39-9D4D-4AB5-9727-E8F387CCC121}" type="slidenum">
              <a:rPr lang="en-US" altLang="en-US"/>
              <a:pPr>
                <a:defRPr/>
              </a:pPr>
              <a:t>‹#›</a:t>
            </a:fld>
            <a:endParaRPr lang="en-US" altLang="en-US" dirty="0"/>
          </a:p>
        </p:txBody>
      </p:sp>
      <p:sp>
        <p:nvSpPr>
          <p:cNvPr id="4"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5"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8517259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540EADA-2B09-40E8-9CC6-5AD12CBB552C}" type="slidenum">
              <a:rPr lang="en-US" altLang="en-US"/>
              <a:pPr>
                <a:defRPr/>
              </a:pPr>
              <a:t>‹#›</a:t>
            </a:fld>
            <a:endParaRPr lang="en-US" altLang="en-US" dirty="0"/>
          </a:p>
        </p:txBody>
      </p:sp>
      <p:sp>
        <p:nvSpPr>
          <p:cNvPr id="3"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4"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671043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939C3AE-0033-4CFA-B73C-143D48F903B0}" type="slidenum">
              <a:rPr lang="en-US" altLang="en-US"/>
              <a:pPr>
                <a:defRPr/>
              </a:pPr>
              <a:t>‹#›</a:t>
            </a:fld>
            <a:endParaRPr lang="en-US" altLang="en-US" dirty="0"/>
          </a:p>
        </p:txBody>
      </p:sp>
      <p:sp>
        <p:nvSpPr>
          <p:cNvPr id="5"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9178885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726" y="273050"/>
            <a:ext cx="391160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648201" y="273052"/>
            <a:ext cx="664527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93726" y="1435102"/>
            <a:ext cx="39116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A6F5C92-3541-40D6-98C3-D791B0BA3E1D}" type="slidenum">
              <a:rPr lang="en-US" altLang="en-US"/>
              <a:pPr>
                <a:defRPr/>
              </a:pPr>
              <a:t>‹#›</a:t>
            </a:fld>
            <a:endParaRPr lang="en-US" altLang="en-US" dirty="0"/>
          </a:p>
        </p:txBody>
      </p:sp>
      <p:sp>
        <p:nvSpPr>
          <p:cNvPr id="6"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7"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3041944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30451" y="4800600"/>
            <a:ext cx="7132639"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30451" y="612775"/>
            <a:ext cx="713263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2330451" y="5367338"/>
            <a:ext cx="7132639"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FF68438-9E4E-4304-B9AF-8356A5AC0053}" type="slidenum">
              <a:rPr lang="en-US" altLang="en-US"/>
              <a:pPr>
                <a:defRPr/>
              </a:pPr>
              <a:t>‹#›</a:t>
            </a:fld>
            <a:endParaRPr lang="en-US" altLang="en-US" dirty="0"/>
          </a:p>
        </p:txBody>
      </p:sp>
      <p:sp>
        <p:nvSpPr>
          <p:cNvPr id="6"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7"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6044100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92A25E86-0D30-48F5-8951-EDBC4729048C}" type="slidenum">
              <a:rPr lang="en-US" altLang="en-US"/>
              <a:pPr>
                <a:defRPr/>
              </a:pPr>
              <a:t>‹#›</a:t>
            </a:fld>
            <a:endParaRPr lang="en-US" altLang="en-US" dirty="0"/>
          </a:p>
        </p:txBody>
      </p:sp>
      <p:sp>
        <p:nvSpPr>
          <p:cNvPr id="5"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6"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2556967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07438" y="515938"/>
            <a:ext cx="2822576" cy="58388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38127" y="515938"/>
            <a:ext cx="8316913" cy="58388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A113DDCD-05BF-442C-9087-4920BFB57B03}" type="slidenum">
              <a:rPr lang="en-US" altLang="en-US"/>
              <a:pPr>
                <a:defRPr/>
              </a:pPr>
              <a:t>‹#›</a:t>
            </a:fld>
            <a:endParaRPr lang="en-US" altLang="en-US" dirty="0"/>
          </a:p>
        </p:txBody>
      </p:sp>
      <p:sp>
        <p:nvSpPr>
          <p:cNvPr id="5"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6"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0949022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92176" y="2130427"/>
            <a:ext cx="1010285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782764" y="3886200"/>
            <a:ext cx="8321674"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F045FC43-0133-4F58-B726-E95978015F98}" type="slidenum">
              <a:rPr lang="en-US" altLang="en-US"/>
              <a:pPr>
                <a:defRPr/>
              </a:pPr>
              <a:t>‹#›</a:t>
            </a:fld>
            <a:endParaRPr lang="en-US" altLang="en-US" dirty="0"/>
          </a:p>
        </p:txBody>
      </p:sp>
      <p:sp>
        <p:nvSpPr>
          <p:cNvPr id="5"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0027910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7A1F86D-4060-49D9-81AD-6BB49E795C40}" type="slidenum">
              <a:rPr lang="en-US" altLang="en-US"/>
              <a:pPr>
                <a:defRPr/>
              </a:pPr>
              <a:t>‹#›</a:t>
            </a:fld>
            <a:endParaRPr lang="en-US" altLang="en-US" dirty="0"/>
          </a:p>
        </p:txBody>
      </p:sp>
      <p:sp>
        <p:nvSpPr>
          <p:cNvPr id="5"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8515010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801" y="4406902"/>
            <a:ext cx="101028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39801" y="2906713"/>
            <a:ext cx="101028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288B28B6-7DFD-46F0-A42A-CC79C49B53D6}" type="slidenum">
              <a:rPr lang="en-US" altLang="en-US"/>
              <a:pPr>
                <a:defRPr/>
              </a:pPr>
              <a:t>‹#›</a:t>
            </a:fld>
            <a:endParaRPr lang="en-US" altLang="en-US" dirty="0"/>
          </a:p>
        </p:txBody>
      </p:sp>
      <p:sp>
        <p:nvSpPr>
          <p:cNvPr id="5"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2093816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38125" y="1863725"/>
            <a:ext cx="5568950"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59476" y="1863725"/>
            <a:ext cx="5570538"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EFEA6A3D-5E14-4993-BC10-8AB642351611}" type="slidenum">
              <a:rPr lang="en-US" altLang="en-US"/>
              <a:pPr>
                <a:defRPr/>
              </a:pPr>
              <a:t>‹#›</a:t>
            </a:fld>
            <a:endParaRPr lang="en-US" altLang="en-US" dirty="0"/>
          </a:p>
        </p:txBody>
      </p:sp>
      <p:sp>
        <p:nvSpPr>
          <p:cNvPr id="6"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1230074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3726" y="274638"/>
            <a:ext cx="1069975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93726" y="1535113"/>
            <a:ext cx="52530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3726" y="2174875"/>
            <a:ext cx="52530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038852" y="1535113"/>
            <a:ext cx="52546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038852" y="2174875"/>
            <a:ext cx="52546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744C76C5-5DB1-4E2B-8B2F-FAB39FE6EDBF}" type="slidenum">
              <a:rPr lang="en-US" altLang="en-US"/>
              <a:pPr>
                <a:defRPr/>
              </a:pPr>
              <a:t>‹#›</a:t>
            </a:fld>
            <a:endParaRPr lang="en-US" altLang="en-US" dirty="0"/>
          </a:p>
        </p:txBody>
      </p:sp>
      <p:sp>
        <p:nvSpPr>
          <p:cNvPr id="8"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8659696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0A7DF5E8-AE9E-4FF4-8322-C5EC894A7E85}" type="slidenum">
              <a:rPr lang="en-US" altLang="en-US"/>
              <a:pPr>
                <a:defRPr/>
              </a:pPr>
              <a:t>‹#›</a:t>
            </a:fld>
            <a:endParaRPr lang="en-US" altLang="en-US" dirty="0"/>
          </a:p>
        </p:txBody>
      </p:sp>
      <p:sp>
        <p:nvSpPr>
          <p:cNvPr id="4"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541908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801" y="4406902"/>
            <a:ext cx="101028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39801" y="2906713"/>
            <a:ext cx="101028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C8E3B012-049C-44D1-B776-BA8514FB1E28}" type="slidenum">
              <a:rPr lang="en-US" altLang="en-US"/>
              <a:pPr>
                <a:defRPr/>
              </a:pPr>
              <a:t>‹#›</a:t>
            </a:fld>
            <a:endParaRPr lang="en-US" altLang="en-US" dirty="0"/>
          </a:p>
        </p:txBody>
      </p:sp>
      <p:sp>
        <p:nvSpPr>
          <p:cNvPr id="5"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7924044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8D884C07-36FF-42CC-8890-52F52D278057}" type="slidenum">
              <a:rPr lang="en-US" altLang="en-US"/>
              <a:pPr>
                <a:defRPr/>
              </a:pPr>
              <a:t>‹#›</a:t>
            </a:fld>
            <a:endParaRPr lang="en-US" altLang="en-US" dirty="0"/>
          </a:p>
        </p:txBody>
      </p:sp>
      <p:sp>
        <p:nvSpPr>
          <p:cNvPr id="3"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9272590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726" y="273050"/>
            <a:ext cx="391160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648201" y="273052"/>
            <a:ext cx="664527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93726" y="1435102"/>
            <a:ext cx="39116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D72C2DDE-670A-4D55-955D-525D1313875B}" type="slidenum">
              <a:rPr lang="en-US" altLang="en-US"/>
              <a:pPr>
                <a:defRPr/>
              </a:pPr>
              <a:t>‹#›</a:t>
            </a:fld>
            <a:endParaRPr lang="en-US" altLang="en-US" dirty="0"/>
          </a:p>
        </p:txBody>
      </p:sp>
      <p:sp>
        <p:nvSpPr>
          <p:cNvPr id="6"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2226677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30451" y="4800600"/>
            <a:ext cx="7132639"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30451" y="612775"/>
            <a:ext cx="713263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2330451" y="5367338"/>
            <a:ext cx="7132639"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D90DBAB-8684-469C-A819-1AD21F6BD700}" type="slidenum">
              <a:rPr lang="en-US" altLang="en-US"/>
              <a:pPr>
                <a:defRPr/>
              </a:pPr>
              <a:t>‹#›</a:t>
            </a:fld>
            <a:endParaRPr lang="en-US" altLang="en-US" dirty="0"/>
          </a:p>
        </p:txBody>
      </p:sp>
      <p:sp>
        <p:nvSpPr>
          <p:cNvPr id="6"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5988363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190A0E9-3090-48B0-8C14-5BBC4C882C93}" type="slidenum">
              <a:rPr lang="en-US" altLang="en-US"/>
              <a:pPr>
                <a:defRPr/>
              </a:pPr>
              <a:t>‹#›</a:t>
            </a:fld>
            <a:endParaRPr lang="en-US" altLang="en-US" dirty="0"/>
          </a:p>
        </p:txBody>
      </p:sp>
      <p:sp>
        <p:nvSpPr>
          <p:cNvPr id="5"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0069902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07438" y="515938"/>
            <a:ext cx="2822576" cy="58388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38127" y="515938"/>
            <a:ext cx="8316913" cy="58388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3A21709-DB4C-44CF-BD4C-6A1FAD8EDCE4}" type="slidenum">
              <a:rPr lang="en-US" altLang="en-US"/>
              <a:pPr>
                <a:defRPr/>
              </a:pPr>
              <a:t>‹#›</a:t>
            </a:fld>
            <a:endParaRPr lang="en-US" altLang="en-US" dirty="0"/>
          </a:p>
        </p:txBody>
      </p:sp>
      <p:sp>
        <p:nvSpPr>
          <p:cNvPr id="5"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6543310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4"/>
          <p:cNvSpPr>
            <a:spLocks noChangeShapeType="1"/>
          </p:cNvSpPr>
          <p:nvPr/>
        </p:nvSpPr>
        <p:spPr bwMode="auto">
          <a:xfrm flipV="1">
            <a:off x="357188" y="1323975"/>
            <a:ext cx="111728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 name="Rectangle 6"/>
          <p:cNvSpPr>
            <a:spLocks noChangeArrowheads="1"/>
          </p:cNvSpPr>
          <p:nvPr/>
        </p:nvSpPr>
        <p:spPr bwMode="black">
          <a:xfrm>
            <a:off x="9866313" y="6537325"/>
            <a:ext cx="1782762" cy="184150"/>
          </a:xfrm>
          <a:prstGeom prst="rect">
            <a:avLst/>
          </a:prstGeom>
          <a:noFill/>
          <a:ln>
            <a:noFill/>
          </a:ln>
          <a:extLst/>
        </p:spPr>
        <p:txBody>
          <a:bodyPr lIns="92075" tIns="46038" rIns="92075" bIns="46038"/>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lgn="r" eaLnBrk="1" hangingPunct="1">
              <a:defRPr/>
            </a:pPr>
            <a:r>
              <a:rPr lang="en-US" sz="800" i="0" dirty="0" smtClean="0"/>
              <a:t>© 2010 IBM Corporation</a:t>
            </a:r>
            <a:endParaRPr lang="en-US" i="0" dirty="0" smtClean="0"/>
          </a:p>
        </p:txBody>
      </p:sp>
      <p:pic>
        <p:nvPicPr>
          <p:cNvPr id="6" name="Picture 10" descr="R120_G137_B25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R120_G137_B25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p:cNvSpPr txBox="1">
            <a:spLocks noChangeArrowheads="1"/>
          </p:cNvSpPr>
          <p:nvPr/>
        </p:nvSpPr>
        <p:spPr bwMode="auto">
          <a:xfrm>
            <a:off x="296863" y="6172200"/>
            <a:ext cx="5111750" cy="461963"/>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eaLnBrk="1" hangingPunct="1">
              <a:spcBef>
                <a:spcPct val="50000"/>
              </a:spcBef>
              <a:defRPr/>
            </a:pPr>
            <a:r>
              <a:rPr lang="en-US" sz="800" i="0" dirty="0" smtClean="0"/>
              <a:t>This report is solely for the use of Client personnel.  No part of it may be circulated, quoted, or reproduced for distribution outside the Client organization without prior written approval from IBM. This material was used by IBM during an oral presentation;  it is not a complete record of the discussion.</a:t>
            </a:r>
          </a:p>
        </p:txBody>
      </p:sp>
      <p:pic>
        <p:nvPicPr>
          <p:cNvPr id="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600" y="3665538"/>
            <a:ext cx="11222038" cy="242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0"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sp>
        <p:nvSpPr>
          <p:cNvPr id="11" name="Text Box 5"/>
          <p:cNvSpPr txBox="1">
            <a:spLocks noChangeArrowheads="1"/>
          </p:cNvSpPr>
          <p:nvPr userDrawn="1"/>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sp>
        <p:nvSpPr>
          <p:cNvPr id="403458" name="Rectangle 2"/>
          <p:cNvSpPr>
            <a:spLocks noGrp="1" noChangeArrowheads="1"/>
          </p:cNvSpPr>
          <p:nvPr>
            <p:ph type="ctrTitle"/>
          </p:nvPr>
        </p:nvSpPr>
        <p:spPr>
          <a:xfrm>
            <a:off x="238126" y="1646240"/>
            <a:ext cx="10698163" cy="1874837"/>
          </a:xfrm>
        </p:spPr>
        <p:txBody>
          <a:bodyPr/>
          <a:lstStyle>
            <a:lvl1pPr>
              <a:defRPr sz="3500">
                <a:solidFill>
                  <a:schemeClr val="tx1"/>
                </a:solidFill>
              </a:defRPr>
            </a:lvl1pPr>
          </a:lstStyle>
          <a:p>
            <a:r>
              <a:rPr lang="en-US"/>
              <a:t>Click to edit Master title style</a:t>
            </a:r>
          </a:p>
        </p:txBody>
      </p:sp>
      <p:sp>
        <p:nvSpPr>
          <p:cNvPr id="403459" name="Rectangle 3"/>
          <p:cNvSpPr>
            <a:spLocks noGrp="1" noChangeArrowheads="1"/>
          </p:cNvSpPr>
          <p:nvPr>
            <p:ph type="subTitle" idx="1"/>
          </p:nvPr>
        </p:nvSpPr>
        <p:spPr>
          <a:xfrm>
            <a:off x="238126" y="549275"/>
            <a:ext cx="10102850" cy="776288"/>
          </a:xfrm>
        </p:spPr>
        <p:txBody>
          <a:bodyPr anchor="b"/>
          <a:lstStyle>
            <a:lvl1pPr marL="0" indent="0">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3221460870"/>
      </p:ext>
    </p:extLst>
  </p:cSld>
  <p:clrMapOvr>
    <a:masterClrMapping/>
  </p:clrMapOvr>
  <p:hf hdr="0"/>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C21A5E6-4633-468D-A61A-D70931459E6F}" type="slidenum">
              <a:rPr lang="en-US" altLang="en-US"/>
              <a:pPr>
                <a:defRPr/>
              </a:pPr>
              <a:t>‹#›</a:t>
            </a:fld>
            <a:endParaRPr lang="en-US" altLang="en-US" dirty="0"/>
          </a:p>
        </p:txBody>
      </p:sp>
      <p:sp>
        <p:nvSpPr>
          <p:cNvPr id="5"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0548904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801" y="4406902"/>
            <a:ext cx="101028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39801" y="2906713"/>
            <a:ext cx="101028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58639B5E-B184-476E-810F-C311EFB9073C}" type="slidenum">
              <a:rPr lang="en-US" altLang="en-US"/>
              <a:pPr>
                <a:defRPr/>
              </a:pPr>
              <a:t>‹#›</a:t>
            </a:fld>
            <a:endParaRPr lang="en-US" altLang="en-US" dirty="0"/>
          </a:p>
        </p:txBody>
      </p:sp>
      <p:sp>
        <p:nvSpPr>
          <p:cNvPr id="5"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68536720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38125" y="1863725"/>
            <a:ext cx="5568950"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59476" y="1863725"/>
            <a:ext cx="5570538"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7B18CF41-771C-4927-9E45-428FD9CCC49E}" type="slidenum">
              <a:rPr lang="en-US" altLang="en-US"/>
              <a:pPr>
                <a:defRPr/>
              </a:pPr>
              <a:t>‹#›</a:t>
            </a:fld>
            <a:endParaRPr lang="en-US" altLang="en-US" dirty="0"/>
          </a:p>
        </p:txBody>
      </p:sp>
      <p:sp>
        <p:nvSpPr>
          <p:cNvPr id="6"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5243344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3726" y="274638"/>
            <a:ext cx="1069975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93726" y="1535113"/>
            <a:ext cx="52530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3726" y="2174875"/>
            <a:ext cx="52530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038852" y="1535113"/>
            <a:ext cx="52546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038852" y="2174875"/>
            <a:ext cx="52546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E6EA9D26-EA54-40BD-8AA1-6E32359966B0}" type="slidenum">
              <a:rPr lang="en-US" altLang="en-US"/>
              <a:pPr>
                <a:defRPr/>
              </a:pPr>
              <a:t>‹#›</a:t>
            </a:fld>
            <a:endParaRPr lang="en-US" altLang="en-US" dirty="0"/>
          </a:p>
        </p:txBody>
      </p:sp>
      <p:sp>
        <p:nvSpPr>
          <p:cNvPr id="8"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140153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38125" y="1863725"/>
            <a:ext cx="5568950"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59476" y="1863725"/>
            <a:ext cx="5570538"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BEE992BE-B03B-4EBE-B4DE-55EDFCF2B418}" type="slidenum">
              <a:rPr lang="en-US" altLang="en-US"/>
              <a:pPr>
                <a:defRPr/>
              </a:pPr>
              <a:t>‹#›</a:t>
            </a:fld>
            <a:endParaRPr lang="en-US" altLang="en-US" dirty="0"/>
          </a:p>
        </p:txBody>
      </p:sp>
      <p:sp>
        <p:nvSpPr>
          <p:cNvPr id="6"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84980005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A468C59E-4362-4D21-88CC-F8958C3AFB06}" type="slidenum">
              <a:rPr lang="en-US" altLang="en-US"/>
              <a:pPr>
                <a:defRPr/>
              </a:pPr>
              <a:t>‹#›</a:t>
            </a:fld>
            <a:endParaRPr lang="en-US" altLang="en-US" dirty="0"/>
          </a:p>
        </p:txBody>
      </p:sp>
      <p:sp>
        <p:nvSpPr>
          <p:cNvPr id="4"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57897381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B635563-40BA-4C07-96B7-A5A2834E9B3E}" type="slidenum">
              <a:rPr lang="en-US" altLang="en-US"/>
              <a:pPr>
                <a:defRPr/>
              </a:pPr>
              <a:t>‹#›</a:t>
            </a:fld>
            <a:endParaRPr lang="en-US" altLang="en-US" dirty="0"/>
          </a:p>
        </p:txBody>
      </p:sp>
      <p:sp>
        <p:nvSpPr>
          <p:cNvPr id="3"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5416677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726" y="273050"/>
            <a:ext cx="391160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648201" y="273052"/>
            <a:ext cx="664527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93726" y="1435102"/>
            <a:ext cx="39116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371B0C4-3F94-4284-8634-D74872094677}" type="slidenum">
              <a:rPr lang="en-US" altLang="en-US"/>
              <a:pPr>
                <a:defRPr/>
              </a:pPr>
              <a:t>‹#›</a:t>
            </a:fld>
            <a:endParaRPr lang="en-US" altLang="en-US" dirty="0"/>
          </a:p>
        </p:txBody>
      </p:sp>
      <p:sp>
        <p:nvSpPr>
          <p:cNvPr id="6"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4466978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30451" y="4800600"/>
            <a:ext cx="7132639"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30451" y="612775"/>
            <a:ext cx="713263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2330451" y="5367338"/>
            <a:ext cx="7132639"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DA4A19FB-B64F-4190-B8D9-6999932ADE7F}" type="slidenum">
              <a:rPr lang="en-US" altLang="en-US"/>
              <a:pPr>
                <a:defRPr/>
              </a:pPr>
              <a:t>‹#›</a:t>
            </a:fld>
            <a:endParaRPr lang="en-US" altLang="en-US" dirty="0"/>
          </a:p>
        </p:txBody>
      </p:sp>
      <p:sp>
        <p:nvSpPr>
          <p:cNvPr id="6"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87284794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249AA87-DF21-4DAF-ABE7-44B323CD5DAE}" type="slidenum">
              <a:rPr lang="en-US" altLang="en-US"/>
              <a:pPr>
                <a:defRPr/>
              </a:pPr>
              <a:t>‹#›</a:t>
            </a:fld>
            <a:endParaRPr lang="en-US" altLang="en-US" dirty="0"/>
          </a:p>
        </p:txBody>
      </p:sp>
      <p:sp>
        <p:nvSpPr>
          <p:cNvPr id="5"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25074718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07438" y="515938"/>
            <a:ext cx="2822576" cy="58388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38127" y="515938"/>
            <a:ext cx="8316913" cy="58388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C385AC5-9668-4579-8737-FB7B3C99D14D}" type="slidenum">
              <a:rPr lang="en-US" altLang="en-US"/>
              <a:pPr>
                <a:defRPr/>
              </a:pPr>
              <a:t>‹#›</a:t>
            </a:fld>
            <a:endParaRPr lang="en-US" altLang="en-US" dirty="0"/>
          </a:p>
        </p:txBody>
      </p:sp>
      <p:sp>
        <p:nvSpPr>
          <p:cNvPr id="5"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19719499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4"/>
          <p:cNvSpPr>
            <a:spLocks noChangeShapeType="1"/>
          </p:cNvSpPr>
          <p:nvPr/>
        </p:nvSpPr>
        <p:spPr bwMode="auto">
          <a:xfrm flipV="1">
            <a:off x="357188" y="1323975"/>
            <a:ext cx="111728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 name="Rectangle 6"/>
          <p:cNvSpPr>
            <a:spLocks noChangeArrowheads="1"/>
          </p:cNvSpPr>
          <p:nvPr/>
        </p:nvSpPr>
        <p:spPr bwMode="black">
          <a:xfrm>
            <a:off x="9866313" y="6537325"/>
            <a:ext cx="1782762" cy="184150"/>
          </a:xfrm>
          <a:prstGeom prst="rect">
            <a:avLst/>
          </a:prstGeom>
          <a:noFill/>
          <a:ln>
            <a:noFill/>
          </a:ln>
          <a:extLst/>
        </p:spPr>
        <p:txBody>
          <a:bodyPr lIns="92075" tIns="46038" rIns="92075" bIns="46038"/>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lgn="r" eaLnBrk="1" hangingPunct="1">
              <a:defRPr/>
            </a:pPr>
            <a:r>
              <a:rPr lang="en-US" sz="800" i="0" dirty="0" smtClean="0"/>
              <a:t>© 2010 IBM Corporation</a:t>
            </a:r>
            <a:endParaRPr lang="en-US" i="0" dirty="0" smtClean="0"/>
          </a:p>
        </p:txBody>
      </p:sp>
      <p:pic>
        <p:nvPicPr>
          <p:cNvPr id="6" name="Picture 10" descr="R120_G137_B25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R120_G137_B25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p:cNvSpPr txBox="1">
            <a:spLocks noChangeArrowheads="1"/>
          </p:cNvSpPr>
          <p:nvPr/>
        </p:nvSpPr>
        <p:spPr bwMode="auto">
          <a:xfrm>
            <a:off x="296863" y="6172200"/>
            <a:ext cx="5111750" cy="461963"/>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eaLnBrk="1" hangingPunct="1">
              <a:spcBef>
                <a:spcPct val="50000"/>
              </a:spcBef>
              <a:defRPr/>
            </a:pPr>
            <a:r>
              <a:rPr lang="en-US" sz="800" i="0" dirty="0" smtClean="0"/>
              <a:t>This report is solely for the use of Client personnel.  No part of it may be circulated, quoted, or reproduced for distribution outside the Client organization without prior written approval from IBM. This material was used by IBM during an oral presentation;  it is not a complete record of the discussion.</a:t>
            </a:r>
          </a:p>
        </p:txBody>
      </p:sp>
      <p:pic>
        <p:nvPicPr>
          <p:cNvPr id="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600" y="3665538"/>
            <a:ext cx="11222038" cy="242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0"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sp>
        <p:nvSpPr>
          <p:cNvPr id="11" name="Text Box 5"/>
          <p:cNvSpPr txBox="1">
            <a:spLocks noChangeArrowheads="1"/>
          </p:cNvSpPr>
          <p:nvPr userDrawn="1"/>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sp>
        <p:nvSpPr>
          <p:cNvPr id="405506" name="Rectangle 2"/>
          <p:cNvSpPr>
            <a:spLocks noGrp="1" noChangeArrowheads="1"/>
          </p:cNvSpPr>
          <p:nvPr>
            <p:ph type="ctrTitle"/>
          </p:nvPr>
        </p:nvSpPr>
        <p:spPr>
          <a:xfrm>
            <a:off x="238126" y="1646240"/>
            <a:ext cx="10698163" cy="1874837"/>
          </a:xfrm>
        </p:spPr>
        <p:txBody>
          <a:bodyPr/>
          <a:lstStyle>
            <a:lvl1pPr>
              <a:defRPr sz="3500">
                <a:solidFill>
                  <a:schemeClr val="tx1"/>
                </a:solidFill>
              </a:defRPr>
            </a:lvl1pPr>
          </a:lstStyle>
          <a:p>
            <a:r>
              <a:rPr lang="en-US"/>
              <a:t>Click to edit Master title style</a:t>
            </a:r>
          </a:p>
        </p:txBody>
      </p:sp>
      <p:sp>
        <p:nvSpPr>
          <p:cNvPr id="405507" name="Rectangle 3"/>
          <p:cNvSpPr>
            <a:spLocks noGrp="1" noChangeArrowheads="1"/>
          </p:cNvSpPr>
          <p:nvPr>
            <p:ph type="subTitle" idx="1"/>
          </p:nvPr>
        </p:nvSpPr>
        <p:spPr>
          <a:xfrm>
            <a:off x="238126" y="549275"/>
            <a:ext cx="10102850" cy="776288"/>
          </a:xfrm>
        </p:spPr>
        <p:txBody>
          <a:bodyPr anchor="b"/>
          <a:lstStyle>
            <a:lvl1pPr marL="0" indent="0">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3794508913"/>
      </p:ext>
    </p:extLst>
  </p:cSld>
  <p:clrMapOvr>
    <a:masterClrMapping/>
  </p:clrMapOvr>
  <p:hf hdr="0"/>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546EAD1-A718-41CF-8CCB-C6A7C73AC51D}" type="slidenum">
              <a:rPr lang="en-US" altLang="en-US"/>
              <a:pPr>
                <a:defRPr/>
              </a:pPr>
              <a:t>‹#›</a:t>
            </a:fld>
            <a:endParaRPr lang="en-US" altLang="en-US" dirty="0"/>
          </a:p>
        </p:txBody>
      </p:sp>
      <p:sp>
        <p:nvSpPr>
          <p:cNvPr id="5"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6"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32169155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801" y="4406902"/>
            <a:ext cx="101028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39801" y="2906713"/>
            <a:ext cx="101028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5BDCA736-B6F3-4D5F-A797-B9F52DB38919}" type="slidenum">
              <a:rPr lang="en-US" altLang="en-US"/>
              <a:pPr>
                <a:defRPr/>
              </a:pPr>
              <a:t>‹#›</a:t>
            </a:fld>
            <a:endParaRPr lang="en-US" altLang="en-US" dirty="0"/>
          </a:p>
        </p:txBody>
      </p:sp>
      <p:sp>
        <p:nvSpPr>
          <p:cNvPr id="5"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6"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5678050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38125" y="1863725"/>
            <a:ext cx="5568950"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59476" y="1863725"/>
            <a:ext cx="5570538"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FA8A6D90-6DE2-4D55-A69C-5E7F7CF3B4CF}" type="slidenum">
              <a:rPr lang="en-US" altLang="en-US"/>
              <a:pPr>
                <a:defRPr/>
              </a:pPr>
              <a:t>‹#›</a:t>
            </a:fld>
            <a:endParaRPr lang="en-US" altLang="en-US" dirty="0"/>
          </a:p>
        </p:txBody>
      </p:sp>
      <p:sp>
        <p:nvSpPr>
          <p:cNvPr id="6"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7"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648773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3726" y="274638"/>
            <a:ext cx="1069975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93726" y="1535113"/>
            <a:ext cx="52530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3726" y="2174875"/>
            <a:ext cx="52530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038852" y="1535113"/>
            <a:ext cx="52546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038852" y="2174875"/>
            <a:ext cx="52546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B6DBDC5-9F3A-4F33-9BEF-B0577C8F3091}" type="slidenum">
              <a:rPr lang="en-US" altLang="en-US"/>
              <a:pPr>
                <a:defRPr/>
              </a:pPr>
              <a:t>‹#›</a:t>
            </a:fld>
            <a:endParaRPr lang="en-US" altLang="en-US" dirty="0"/>
          </a:p>
        </p:txBody>
      </p:sp>
      <p:sp>
        <p:nvSpPr>
          <p:cNvPr id="8"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7802810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3726" y="274638"/>
            <a:ext cx="1069975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93726" y="1535113"/>
            <a:ext cx="52530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3726" y="2174875"/>
            <a:ext cx="52530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038852" y="1535113"/>
            <a:ext cx="52546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038852" y="2174875"/>
            <a:ext cx="52546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2AA5FB1C-A2EA-4338-AB3A-FE7BFA41C890}" type="slidenum">
              <a:rPr lang="en-US" altLang="en-US"/>
              <a:pPr>
                <a:defRPr/>
              </a:pPr>
              <a:t>‹#›</a:t>
            </a:fld>
            <a:endParaRPr lang="en-US" altLang="en-US" dirty="0"/>
          </a:p>
        </p:txBody>
      </p:sp>
      <p:sp>
        <p:nvSpPr>
          <p:cNvPr id="8"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9"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47472932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77BAEF61-B829-4697-8C48-4F7750A5FD24}" type="slidenum">
              <a:rPr lang="en-US" altLang="en-US"/>
              <a:pPr>
                <a:defRPr/>
              </a:pPr>
              <a:t>‹#›</a:t>
            </a:fld>
            <a:endParaRPr lang="en-US" altLang="en-US" dirty="0"/>
          </a:p>
        </p:txBody>
      </p:sp>
      <p:sp>
        <p:nvSpPr>
          <p:cNvPr id="4"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5"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78009041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BDE87411-6610-4CA0-A5C6-B95391A98261}" type="slidenum">
              <a:rPr lang="en-US" altLang="en-US"/>
              <a:pPr>
                <a:defRPr/>
              </a:pPr>
              <a:t>‹#›</a:t>
            </a:fld>
            <a:endParaRPr lang="en-US" altLang="en-US" dirty="0"/>
          </a:p>
        </p:txBody>
      </p:sp>
      <p:sp>
        <p:nvSpPr>
          <p:cNvPr id="3"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4"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004474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726" y="273050"/>
            <a:ext cx="391160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648201" y="273052"/>
            <a:ext cx="664527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93726" y="1435102"/>
            <a:ext cx="39116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B71B855-0CC0-404B-95B3-B99895C7AB5A}" type="slidenum">
              <a:rPr lang="en-US" altLang="en-US"/>
              <a:pPr>
                <a:defRPr/>
              </a:pPr>
              <a:t>‹#›</a:t>
            </a:fld>
            <a:endParaRPr lang="en-US" altLang="en-US" dirty="0"/>
          </a:p>
        </p:txBody>
      </p:sp>
      <p:sp>
        <p:nvSpPr>
          <p:cNvPr id="6"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7"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0711220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30451" y="4800600"/>
            <a:ext cx="7132639"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30451" y="612775"/>
            <a:ext cx="713263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2330451" y="5367338"/>
            <a:ext cx="7132639"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43E15A0-CB91-478F-BE28-4D6AC4882823}" type="slidenum">
              <a:rPr lang="en-US" altLang="en-US"/>
              <a:pPr>
                <a:defRPr/>
              </a:pPr>
              <a:t>‹#›</a:t>
            </a:fld>
            <a:endParaRPr lang="en-US" altLang="en-US" dirty="0"/>
          </a:p>
        </p:txBody>
      </p:sp>
      <p:sp>
        <p:nvSpPr>
          <p:cNvPr id="6"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7"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19109893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F8E065D3-38D0-43FD-A560-F661D7D893C9}" type="slidenum">
              <a:rPr lang="en-US" altLang="en-US"/>
              <a:pPr>
                <a:defRPr/>
              </a:pPr>
              <a:t>‹#›</a:t>
            </a:fld>
            <a:endParaRPr lang="en-US" altLang="en-US" dirty="0"/>
          </a:p>
        </p:txBody>
      </p:sp>
      <p:sp>
        <p:nvSpPr>
          <p:cNvPr id="5"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6"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5413243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07438" y="515938"/>
            <a:ext cx="2822576" cy="58388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38127" y="515938"/>
            <a:ext cx="8316913" cy="58388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A4413EF-2719-4CA7-9960-C2E366B6FD38}" type="slidenum">
              <a:rPr lang="en-US" altLang="en-US"/>
              <a:pPr>
                <a:defRPr/>
              </a:pPr>
              <a:t>‹#›</a:t>
            </a:fld>
            <a:endParaRPr lang="en-US" altLang="en-US" dirty="0"/>
          </a:p>
        </p:txBody>
      </p:sp>
      <p:sp>
        <p:nvSpPr>
          <p:cNvPr id="5"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6"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23027586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4"/>
          <p:cNvSpPr>
            <a:spLocks noChangeShapeType="1"/>
          </p:cNvSpPr>
          <p:nvPr/>
        </p:nvSpPr>
        <p:spPr bwMode="auto">
          <a:xfrm flipV="1">
            <a:off x="357188" y="1323975"/>
            <a:ext cx="111728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 name="Rectangle 6"/>
          <p:cNvSpPr>
            <a:spLocks noChangeArrowheads="1"/>
          </p:cNvSpPr>
          <p:nvPr/>
        </p:nvSpPr>
        <p:spPr bwMode="black">
          <a:xfrm>
            <a:off x="9866313" y="6537325"/>
            <a:ext cx="1782762" cy="184150"/>
          </a:xfrm>
          <a:prstGeom prst="rect">
            <a:avLst/>
          </a:prstGeom>
          <a:noFill/>
          <a:ln>
            <a:noFill/>
          </a:ln>
          <a:extLst/>
        </p:spPr>
        <p:txBody>
          <a:bodyPr lIns="92075" tIns="46038" rIns="92075" bIns="46038"/>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lgn="r" eaLnBrk="1" hangingPunct="1">
              <a:defRPr/>
            </a:pPr>
            <a:r>
              <a:rPr lang="en-US" sz="800" i="0" dirty="0" smtClean="0"/>
              <a:t>© 2010 IBM Corporation</a:t>
            </a:r>
            <a:endParaRPr lang="en-US" i="0" dirty="0" smtClean="0"/>
          </a:p>
        </p:txBody>
      </p:sp>
      <p:pic>
        <p:nvPicPr>
          <p:cNvPr id="6" name="Picture 10" descr="R120_G137_B25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R120_G137_B25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p:cNvSpPr txBox="1">
            <a:spLocks noChangeArrowheads="1"/>
          </p:cNvSpPr>
          <p:nvPr/>
        </p:nvSpPr>
        <p:spPr bwMode="auto">
          <a:xfrm>
            <a:off x="296863" y="6172200"/>
            <a:ext cx="5111750" cy="461963"/>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eaLnBrk="1" hangingPunct="1">
              <a:spcBef>
                <a:spcPct val="50000"/>
              </a:spcBef>
              <a:defRPr/>
            </a:pPr>
            <a:r>
              <a:rPr lang="en-US" sz="800" i="0" dirty="0" smtClean="0"/>
              <a:t>This report is solely for the use of Client personnel.  No part of it may be circulated, quoted, or reproduced for distribution outside the Client organization without prior written approval from IBM. This material was used by IBM during an oral presentation;  it is not a complete record of the discussion.</a:t>
            </a:r>
          </a:p>
        </p:txBody>
      </p:sp>
      <p:pic>
        <p:nvPicPr>
          <p:cNvPr id="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600" y="3665538"/>
            <a:ext cx="11222038" cy="242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0"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sp>
        <p:nvSpPr>
          <p:cNvPr id="11" name="Text Box 5"/>
          <p:cNvSpPr txBox="1">
            <a:spLocks noChangeArrowheads="1"/>
          </p:cNvSpPr>
          <p:nvPr userDrawn="1"/>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sp>
        <p:nvSpPr>
          <p:cNvPr id="407554" name="Rectangle 2"/>
          <p:cNvSpPr>
            <a:spLocks noGrp="1" noChangeArrowheads="1"/>
          </p:cNvSpPr>
          <p:nvPr>
            <p:ph type="ctrTitle"/>
          </p:nvPr>
        </p:nvSpPr>
        <p:spPr>
          <a:xfrm>
            <a:off x="238126" y="1646240"/>
            <a:ext cx="10698163" cy="1874837"/>
          </a:xfrm>
        </p:spPr>
        <p:txBody>
          <a:bodyPr/>
          <a:lstStyle>
            <a:lvl1pPr>
              <a:defRPr sz="3500">
                <a:solidFill>
                  <a:schemeClr val="tx1"/>
                </a:solidFill>
              </a:defRPr>
            </a:lvl1pPr>
          </a:lstStyle>
          <a:p>
            <a:r>
              <a:rPr lang="en-US"/>
              <a:t>Click to edit Master title style</a:t>
            </a:r>
          </a:p>
        </p:txBody>
      </p:sp>
      <p:sp>
        <p:nvSpPr>
          <p:cNvPr id="407555" name="Rectangle 3"/>
          <p:cNvSpPr>
            <a:spLocks noGrp="1" noChangeArrowheads="1"/>
          </p:cNvSpPr>
          <p:nvPr>
            <p:ph type="subTitle" idx="1"/>
          </p:nvPr>
        </p:nvSpPr>
        <p:spPr>
          <a:xfrm>
            <a:off x="238126" y="549275"/>
            <a:ext cx="10102850" cy="776288"/>
          </a:xfrm>
        </p:spPr>
        <p:txBody>
          <a:bodyPr anchor="b"/>
          <a:lstStyle>
            <a:lvl1pPr marL="0" indent="0">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2958639495"/>
      </p:ext>
    </p:extLst>
  </p:cSld>
  <p:clrMapOvr>
    <a:masterClrMapping/>
  </p:clrMapOvr>
  <p:hf hdr="0"/>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BD1EFB1-656C-4807-8962-BE1571B19A77}" type="slidenum">
              <a:rPr lang="en-US" altLang="en-US"/>
              <a:pPr>
                <a:defRPr/>
              </a:pPr>
              <a:t>‹#›</a:t>
            </a:fld>
            <a:endParaRPr lang="en-US" altLang="en-US" dirty="0"/>
          </a:p>
        </p:txBody>
      </p:sp>
      <p:sp>
        <p:nvSpPr>
          <p:cNvPr id="5"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6"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32851218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801" y="4406902"/>
            <a:ext cx="101028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39801" y="2906713"/>
            <a:ext cx="101028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B6D08729-F6A9-4084-96FB-E1002C67D15B}" type="slidenum">
              <a:rPr lang="en-US" altLang="en-US"/>
              <a:pPr>
                <a:defRPr/>
              </a:pPr>
              <a:t>‹#›</a:t>
            </a:fld>
            <a:endParaRPr lang="en-US" altLang="en-US" dirty="0"/>
          </a:p>
        </p:txBody>
      </p:sp>
      <p:sp>
        <p:nvSpPr>
          <p:cNvPr id="5"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6"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159014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313E34ED-88D1-46B1-AE5B-B9F7227B6290}" type="slidenum">
              <a:rPr lang="en-US" altLang="en-US"/>
              <a:pPr>
                <a:defRPr/>
              </a:pPr>
              <a:t>‹#›</a:t>
            </a:fld>
            <a:endParaRPr lang="en-US" altLang="en-US" dirty="0"/>
          </a:p>
        </p:txBody>
      </p:sp>
      <p:sp>
        <p:nvSpPr>
          <p:cNvPr id="4"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26123538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38125" y="1863725"/>
            <a:ext cx="5568950"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59476" y="1863725"/>
            <a:ext cx="5570538"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8BE4FECD-5C7D-4F6B-8D68-8F10A1122B04}" type="slidenum">
              <a:rPr lang="en-US" altLang="en-US"/>
              <a:pPr>
                <a:defRPr/>
              </a:pPr>
              <a:t>‹#›</a:t>
            </a:fld>
            <a:endParaRPr lang="en-US" altLang="en-US" dirty="0"/>
          </a:p>
        </p:txBody>
      </p:sp>
      <p:sp>
        <p:nvSpPr>
          <p:cNvPr id="6"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7"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24065438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3726" y="274638"/>
            <a:ext cx="1069975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93726" y="1535113"/>
            <a:ext cx="52530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3726" y="2174875"/>
            <a:ext cx="52530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038852" y="1535113"/>
            <a:ext cx="52546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038852" y="2174875"/>
            <a:ext cx="52546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12E97C7C-6A77-43D7-98E0-6077DF16047C}" type="slidenum">
              <a:rPr lang="en-US" altLang="en-US"/>
              <a:pPr>
                <a:defRPr/>
              </a:pPr>
              <a:t>‹#›</a:t>
            </a:fld>
            <a:endParaRPr lang="en-US" altLang="en-US" dirty="0"/>
          </a:p>
        </p:txBody>
      </p:sp>
      <p:sp>
        <p:nvSpPr>
          <p:cNvPr id="8"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9"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17937067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D01F0225-92F7-4813-8470-FD19F4887ED5}" type="slidenum">
              <a:rPr lang="en-US" altLang="en-US"/>
              <a:pPr>
                <a:defRPr/>
              </a:pPr>
              <a:t>‹#›</a:t>
            </a:fld>
            <a:endParaRPr lang="en-US" altLang="en-US" dirty="0"/>
          </a:p>
        </p:txBody>
      </p:sp>
      <p:sp>
        <p:nvSpPr>
          <p:cNvPr id="4"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5"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85574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7811BBB8-0EEF-4639-BEE8-66088D32C5B6}" type="slidenum">
              <a:rPr lang="en-US" altLang="en-US"/>
              <a:pPr>
                <a:defRPr/>
              </a:pPr>
              <a:t>‹#›</a:t>
            </a:fld>
            <a:endParaRPr lang="en-US" altLang="en-US" dirty="0"/>
          </a:p>
        </p:txBody>
      </p:sp>
      <p:sp>
        <p:nvSpPr>
          <p:cNvPr id="3"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4"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53004361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726" y="273050"/>
            <a:ext cx="391160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648201" y="273052"/>
            <a:ext cx="664527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93726" y="1435102"/>
            <a:ext cx="39116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8C34FBDD-4828-4BCE-AB04-842A6A0512D5}" type="slidenum">
              <a:rPr lang="en-US" altLang="en-US"/>
              <a:pPr>
                <a:defRPr/>
              </a:pPr>
              <a:t>‹#›</a:t>
            </a:fld>
            <a:endParaRPr lang="en-US" altLang="en-US" dirty="0"/>
          </a:p>
        </p:txBody>
      </p:sp>
      <p:sp>
        <p:nvSpPr>
          <p:cNvPr id="6"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7"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64834678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30451" y="4800600"/>
            <a:ext cx="7132639"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30451" y="612775"/>
            <a:ext cx="713263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2330451" y="5367338"/>
            <a:ext cx="7132639"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88804617-6E77-4F85-A274-18B69C284076}" type="slidenum">
              <a:rPr lang="en-US" altLang="en-US"/>
              <a:pPr>
                <a:defRPr/>
              </a:pPr>
              <a:t>‹#›</a:t>
            </a:fld>
            <a:endParaRPr lang="en-US" altLang="en-US" dirty="0"/>
          </a:p>
        </p:txBody>
      </p:sp>
      <p:sp>
        <p:nvSpPr>
          <p:cNvPr id="6"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7"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03696716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C61ADE4-34E0-46BE-B546-7080AECE7BDD}" type="slidenum">
              <a:rPr lang="en-US" altLang="en-US"/>
              <a:pPr>
                <a:defRPr/>
              </a:pPr>
              <a:t>‹#›</a:t>
            </a:fld>
            <a:endParaRPr lang="en-US" altLang="en-US" dirty="0"/>
          </a:p>
        </p:txBody>
      </p:sp>
      <p:sp>
        <p:nvSpPr>
          <p:cNvPr id="5"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6"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68192873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07438" y="515938"/>
            <a:ext cx="2822576" cy="58388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38127" y="515938"/>
            <a:ext cx="8316913" cy="58388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7E232A9-0F6D-4AED-8CE0-4CEFEF7610E9}" type="slidenum">
              <a:rPr lang="en-US" altLang="en-US"/>
              <a:pPr>
                <a:defRPr/>
              </a:pPr>
              <a:t>‹#›</a:t>
            </a:fld>
            <a:endParaRPr lang="en-US" altLang="en-US" dirty="0"/>
          </a:p>
        </p:txBody>
      </p:sp>
      <p:sp>
        <p:nvSpPr>
          <p:cNvPr id="5"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6"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11798842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4"/>
          <p:cNvSpPr>
            <a:spLocks noChangeShapeType="1"/>
          </p:cNvSpPr>
          <p:nvPr/>
        </p:nvSpPr>
        <p:spPr bwMode="auto">
          <a:xfrm flipV="1">
            <a:off x="357188" y="1323975"/>
            <a:ext cx="111728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 name="Rectangle 6"/>
          <p:cNvSpPr>
            <a:spLocks noChangeArrowheads="1"/>
          </p:cNvSpPr>
          <p:nvPr/>
        </p:nvSpPr>
        <p:spPr bwMode="black">
          <a:xfrm>
            <a:off x="9866313" y="6537325"/>
            <a:ext cx="1782762" cy="184150"/>
          </a:xfrm>
          <a:prstGeom prst="rect">
            <a:avLst/>
          </a:prstGeom>
          <a:noFill/>
          <a:ln>
            <a:noFill/>
          </a:ln>
          <a:extLst/>
        </p:spPr>
        <p:txBody>
          <a:bodyPr lIns="92075" tIns="46038" rIns="92075" bIns="46038"/>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lgn="r" eaLnBrk="1" hangingPunct="1">
              <a:defRPr/>
            </a:pPr>
            <a:r>
              <a:rPr lang="en-US" sz="800" i="0" dirty="0" smtClean="0"/>
              <a:t>© 2010 IBM Corporation</a:t>
            </a:r>
            <a:endParaRPr lang="en-US" i="0" dirty="0" smtClean="0"/>
          </a:p>
        </p:txBody>
      </p:sp>
      <p:pic>
        <p:nvPicPr>
          <p:cNvPr id="6" name="Picture 10" descr="R120_G137_B25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R120_G137_B25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p:cNvSpPr txBox="1">
            <a:spLocks noChangeArrowheads="1"/>
          </p:cNvSpPr>
          <p:nvPr/>
        </p:nvSpPr>
        <p:spPr bwMode="auto">
          <a:xfrm>
            <a:off x="296863" y="6172200"/>
            <a:ext cx="5111750" cy="461963"/>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eaLnBrk="1" hangingPunct="1">
              <a:spcBef>
                <a:spcPct val="50000"/>
              </a:spcBef>
              <a:defRPr/>
            </a:pPr>
            <a:r>
              <a:rPr lang="en-US" sz="800" i="0" dirty="0" smtClean="0"/>
              <a:t>This report is solely for the use of Client personnel.  No part of it may be circulated, quoted, or reproduced for distribution outside the Client organization without prior written approval from IBM. This material was used by IBM during an oral presentation;  it is not a complete record of the discussion.</a:t>
            </a:r>
          </a:p>
        </p:txBody>
      </p:sp>
      <p:pic>
        <p:nvPicPr>
          <p:cNvPr id="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600" y="3665538"/>
            <a:ext cx="11222038" cy="242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pic>
      <p:sp>
        <p:nvSpPr>
          <p:cNvPr id="10"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sp>
        <p:nvSpPr>
          <p:cNvPr id="409602" name="Rectangle 2"/>
          <p:cNvSpPr>
            <a:spLocks noGrp="1" noChangeArrowheads="1"/>
          </p:cNvSpPr>
          <p:nvPr>
            <p:ph type="ctrTitle"/>
          </p:nvPr>
        </p:nvSpPr>
        <p:spPr>
          <a:xfrm>
            <a:off x="238126" y="1646240"/>
            <a:ext cx="10698163" cy="1874837"/>
          </a:xfrm>
        </p:spPr>
        <p:txBody>
          <a:bodyPr/>
          <a:lstStyle>
            <a:lvl1pPr>
              <a:defRPr sz="3500">
                <a:solidFill>
                  <a:schemeClr val="tx1"/>
                </a:solidFill>
              </a:defRPr>
            </a:lvl1pPr>
          </a:lstStyle>
          <a:p>
            <a:r>
              <a:rPr lang="en-US"/>
              <a:t>Click to edit Master title style</a:t>
            </a:r>
          </a:p>
        </p:txBody>
      </p:sp>
      <p:sp>
        <p:nvSpPr>
          <p:cNvPr id="409603" name="Rectangle 3"/>
          <p:cNvSpPr>
            <a:spLocks noGrp="1" noChangeArrowheads="1"/>
          </p:cNvSpPr>
          <p:nvPr>
            <p:ph type="subTitle" idx="1"/>
          </p:nvPr>
        </p:nvSpPr>
        <p:spPr>
          <a:xfrm>
            <a:off x="238126" y="549275"/>
            <a:ext cx="10102850" cy="776288"/>
          </a:xfrm>
        </p:spPr>
        <p:txBody>
          <a:bodyPr anchor="b"/>
          <a:lstStyle>
            <a:lvl1pPr marL="0" indent="0">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2117344385"/>
      </p:ext>
    </p:extLst>
  </p:cSld>
  <p:clrMapOvr>
    <a:masterClrMapping/>
  </p:clrMapOvr>
  <p:hf hdr="0"/>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17139001-340C-495F-ACB6-DD836194753A}" type="slidenum">
              <a:rPr lang="en-US" altLang="en-US"/>
              <a:pPr>
                <a:defRPr/>
              </a:pPr>
              <a:t>‹#›</a:t>
            </a:fld>
            <a:endParaRPr lang="en-US" altLang="en-US" dirty="0"/>
          </a:p>
        </p:txBody>
      </p:sp>
      <p:sp>
        <p:nvSpPr>
          <p:cNvPr id="5"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6"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502937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228AFAAE-655F-4D69-88EA-A071325E1216}" type="slidenum">
              <a:rPr lang="en-US" altLang="en-US"/>
              <a:pPr>
                <a:defRPr/>
              </a:pPr>
              <a:t>‹#›</a:t>
            </a:fld>
            <a:endParaRPr lang="en-US" altLang="en-US" dirty="0"/>
          </a:p>
        </p:txBody>
      </p:sp>
      <p:sp>
        <p:nvSpPr>
          <p:cNvPr id="3"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71389715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801" y="4406902"/>
            <a:ext cx="101028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39801" y="2906713"/>
            <a:ext cx="101028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C6E02311-B8AC-4FB7-8F0C-201B83CCE68E}" type="slidenum">
              <a:rPr lang="en-US" altLang="en-US"/>
              <a:pPr>
                <a:defRPr/>
              </a:pPr>
              <a:t>‹#›</a:t>
            </a:fld>
            <a:endParaRPr lang="en-US" altLang="en-US" dirty="0"/>
          </a:p>
        </p:txBody>
      </p:sp>
      <p:sp>
        <p:nvSpPr>
          <p:cNvPr id="5"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6"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06264848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38125" y="1863725"/>
            <a:ext cx="5568950"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59476" y="1863725"/>
            <a:ext cx="5570538"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F45FFA24-D1EB-4882-818A-20F1C5F1B4B3}" type="slidenum">
              <a:rPr lang="en-US" altLang="en-US"/>
              <a:pPr>
                <a:defRPr/>
              </a:pPr>
              <a:t>‹#›</a:t>
            </a:fld>
            <a:endParaRPr lang="en-US" altLang="en-US" dirty="0"/>
          </a:p>
        </p:txBody>
      </p:sp>
      <p:sp>
        <p:nvSpPr>
          <p:cNvPr id="6"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7"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93407373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3726" y="274638"/>
            <a:ext cx="1069975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93726" y="1535113"/>
            <a:ext cx="52530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3726" y="2174875"/>
            <a:ext cx="52530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038852" y="1535113"/>
            <a:ext cx="52546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038852" y="2174875"/>
            <a:ext cx="52546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E5BAA232-4DD3-4658-87A1-D14899A3B540}" type="slidenum">
              <a:rPr lang="en-US" altLang="en-US"/>
              <a:pPr>
                <a:defRPr/>
              </a:pPr>
              <a:t>‹#›</a:t>
            </a:fld>
            <a:endParaRPr lang="en-US" altLang="en-US" dirty="0"/>
          </a:p>
        </p:txBody>
      </p:sp>
      <p:sp>
        <p:nvSpPr>
          <p:cNvPr id="8"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9"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09906803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61355ABF-F4F9-49B6-8A47-DCFDE013C349}" type="slidenum">
              <a:rPr lang="en-US" altLang="en-US"/>
              <a:pPr>
                <a:defRPr/>
              </a:pPr>
              <a:t>‹#›</a:t>
            </a:fld>
            <a:endParaRPr lang="en-US" altLang="en-US" dirty="0"/>
          </a:p>
        </p:txBody>
      </p:sp>
      <p:sp>
        <p:nvSpPr>
          <p:cNvPr id="4"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5"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43528318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C1B442BA-ABF5-4288-88C5-B09E4F04C73C}" type="slidenum">
              <a:rPr lang="en-US" altLang="en-US"/>
              <a:pPr>
                <a:defRPr/>
              </a:pPr>
              <a:t>‹#›</a:t>
            </a:fld>
            <a:endParaRPr lang="en-US" altLang="en-US" dirty="0"/>
          </a:p>
        </p:txBody>
      </p:sp>
      <p:sp>
        <p:nvSpPr>
          <p:cNvPr id="3"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4"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96897240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726" y="273050"/>
            <a:ext cx="391160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648201" y="273052"/>
            <a:ext cx="664527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93726" y="1435102"/>
            <a:ext cx="39116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84167B1-3B7E-4A43-A75B-AC48345147F7}" type="slidenum">
              <a:rPr lang="en-US" altLang="en-US"/>
              <a:pPr>
                <a:defRPr/>
              </a:pPr>
              <a:t>‹#›</a:t>
            </a:fld>
            <a:endParaRPr lang="en-US" altLang="en-US" dirty="0"/>
          </a:p>
        </p:txBody>
      </p:sp>
      <p:sp>
        <p:nvSpPr>
          <p:cNvPr id="6"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7"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66860688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30451" y="4800600"/>
            <a:ext cx="7132639"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30451" y="612775"/>
            <a:ext cx="713263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2330451" y="5367338"/>
            <a:ext cx="7132639"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9F49BBB6-EC26-4303-BB83-40A6C93641F4}" type="slidenum">
              <a:rPr lang="en-US" altLang="en-US"/>
              <a:pPr>
                <a:defRPr/>
              </a:pPr>
              <a:t>‹#›</a:t>
            </a:fld>
            <a:endParaRPr lang="en-US" altLang="en-US" dirty="0"/>
          </a:p>
        </p:txBody>
      </p:sp>
      <p:sp>
        <p:nvSpPr>
          <p:cNvPr id="6"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7"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5781032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5350696-9F89-4A5A-BE86-7163C4EC4BD7}" type="slidenum">
              <a:rPr lang="en-US" altLang="en-US"/>
              <a:pPr>
                <a:defRPr/>
              </a:pPr>
              <a:t>‹#›</a:t>
            </a:fld>
            <a:endParaRPr lang="en-US" altLang="en-US" dirty="0"/>
          </a:p>
        </p:txBody>
      </p:sp>
      <p:sp>
        <p:nvSpPr>
          <p:cNvPr id="5"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6"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05231227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07438" y="515938"/>
            <a:ext cx="2822576" cy="58388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38127" y="515938"/>
            <a:ext cx="8316913" cy="58388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E54AC540-0B7D-482D-B7E1-9B7D4D4649BA}" type="slidenum">
              <a:rPr lang="en-US" altLang="en-US"/>
              <a:pPr>
                <a:defRPr/>
              </a:pPr>
              <a:t>‹#›</a:t>
            </a:fld>
            <a:endParaRPr lang="en-US" altLang="en-US" dirty="0"/>
          </a:p>
        </p:txBody>
      </p:sp>
      <p:sp>
        <p:nvSpPr>
          <p:cNvPr id="5" name="Rectangle 7"/>
          <p:cNvSpPr>
            <a:spLocks noGrp="1" noChangeArrowheads="1"/>
          </p:cNvSpPr>
          <p:nvPr>
            <p:ph type="ftr" sz="quarter" idx="11"/>
          </p:nvPr>
        </p:nvSpPr>
        <p:spPr>
          <a:ln/>
        </p:spPr>
        <p:txBody>
          <a:bodyPr/>
          <a:lstStyle>
            <a:lvl1pPr>
              <a:defRPr/>
            </a:lvl1pPr>
          </a:lstStyle>
          <a:p>
            <a:pPr>
              <a:defRPr/>
            </a:pPr>
            <a:r>
              <a:rPr lang="en-US"/>
              <a:t>IBM Confidential</a:t>
            </a:r>
          </a:p>
        </p:txBody>
      </p:sp>
      <p:sp>
        <p:nvSpPr>
          <p:cNvPr id="6" name="Rectangle 8"/>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713112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726" y="273050"/>
            <a:ext cx="391160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648201" y="273052"/>
            <a:ext cx="664527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93726" y="1435102"/>
            <a:ext cx="39116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264F65F4-AEFD-47D6-A355-DFC43785EEB9}" type="slidenum">
              <a:rPr lang="en-US" altLang="en-US"/>
              <a:pPr>
                <a:defRPr/>
              </a:pPr>
              <a:t>‹#›</a:t>
            </a:fld>
            <a:endParaRPr lang="en-US" altLang="en-US" dirty="0"/>
          </a:p>
        </p:txBody>
      </p:sp>
      <p:sp>
        <p:nvSpPr>
          <p:cNvPr id="6"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659689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30451" y="4800600"/>
            <a:ext cx="7132639"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30451" y="612775"/>
            <a:ext cx="713263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2330451" y="5367338"/>
            <a:ext cx="7132639"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32CD4D3F-B2EB-483E-8F71-831C65360FA6}" type="slidenum">
              <a:rPr lang="en-US" altLang="en-US"/>
              <a:pPr>
                <a:defRPr/>
              </a:pPr>
              <a:t>‹#›</a:t>
            </a:fld>
            <a:endParaRPr lang="en-US" altLang="en-US" dirty="0"/>
          </a:p>
        </p:txBody>
      </p:sp>
      <p:sp>
        <p:nvSpPr>
          <p:cNvPr id="6" name="Rectangle 8"/>
          <p:cNvSpPr>
            <a:spLocks noGrp="1" noChangeArrowheads="1"/>
          </p:cNvSpPr>
          <p:nvPr>
            <p:ph type="dt" sz="half"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982687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1.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1.pn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38125" y="515938"/>
            <a:ext cx="11291888"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238125" y="1863725"/>
            <a:ext cx="11291888" cy="449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p:txBody>
      </p:sp>
      <p:sp>
        <p:nvSpPr>
          <p:cNvPr id="1028" name="Line 4"/>
          <p:cNvSpPr>
            <a:spLocks noChangeShapeType="1"/>
          </p:cNvSpPr>
          <p:nvPr/>
        </p:nvSpPr>
        <p:spPr bwMode="auto">
          <a:xfrm flipV="1">
            <a:off x="357188" y="1323975"/>
            <a:ext cx="111728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9" name="Rectangle 6"/>
          <p:cNvSpPr>
            <a:spLocks noChangeArrowheads="1"/>
          </p:cNvSpPr>
          <p:nvPr/>
        </p:nvSpPr>
        <p:spPr bwMode="black">
          <a:xfrm>
            <a:off x="9866313" y="6537325"/>
            <a:ext cx="1782762" cy="184150"/>
          </a:xfrm>
          <a:prstGeom prst="rect">
            <a:avLst/>
          </a:prstGeom>
          <a:noFill/>
          <a:ln>
            <a:noFill/>
          </a:ln>
          <a:extLst/>
        </p:spPr>
        <p:txBody>
          <a:bodyPr lIns="92075" tIns="46038" rIns="92075" bIns="46038"/>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lgn="r" eaLnBrk="1" hangingPunct="1">
              <a:defRPr/>
            </a:pPr>
            <a:r>
              <a:rPr lang="en-US" sz="800" i="0" dirty="0" smtClean="0"/>
              <a:t>© 2012 IBM Corporation</a:t>
            </a:r>
            <a:endParaRPr lang="en-US" i="0" dirty="0" smtClean="0"/>
          </a:p>
        </p:txBody>
      </p:sp>
      <p:sp>
        <p:nvSpPr>
          <p:cNvPr id="448518" name="Rectangle 6"/>
          <p:cNvSpPr>
            <a:spLocks noGrp="1" noChangeArrowheads="1"/>
          </p:cNvSpPr>
          <p:nvPr>
            <p:ph type="sldNum" sz="quarter" idx="4"/>
          </p:nvPr>
        </p:nvSpPr>
        <p:spPr bwMode="black">
          <a:xfrm>
            <a:off x="238125" y="6537325"/>
            <a:ext cx="476250"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800" i="0">
                <a:latin typeface="Arial" charset="0"/>
                <a:cs typeface="Arial" charset="0"/>
              </a:defRPr>
            </a:lvl1pPr>
          </a:lstStyle>
          <a:p>
            <a:pPr>
              <a:defRPr/>
            </a:pPr>
            <a:fld id="{D90A3FDF-6FD0-41B5-B507-3AACEB5C896C}" type="slidenum">
              <a:rPr lang="en-US" altLang="en-US"/>
              <a:pPr>
                <a:defRPr/>
              </a:pPr>
              <a:t>‹#›</a:t>
            </a:fld>
            <a:endParaRPr lang="en-US" altLang="en-US" dirty="0"/>
          </a:p>
        </p:txBody>
      </p:sp>
      <p:sp>
        <p:nvSpPr>
          <p:cNvPr id="448520" name="Rectangle 8"/>
          <p:cNvSpPr>
            <a:spLocks noGrp="1" noChangeArrowheads="1"/>
          </p:cNvSpPr>
          <p:nvPr>
            <p:ph type="dt" sz="half" idx="2"/>
          </p:nvPr>
        </p:nvSpPr>
        <p:spPr bwMode="auto">
          <a:xfrm>
            <a:off x="714375" y="6537325"/>
            <a:ext cx="1306513"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eaLnBrk="1" hangingPunct="1">
              <a:spcBef>
                <a:spcPct val="0"/>
              </a:spcBef>
              <a:defRPr sz="800" i="0">
                <a:latin typeface="+mn-lt"/>
                <a:cs typeface="+mn-cs"/>
              </a:defRPr>
            </a:lvl1pPr>
          </a:lstStyle>
          <a:p>
            <a:pPr>
              <a:defRPr/>
            </a:pPr>
            <a:endParaRPr lang="en-US"/>
          </a:p>
        </p:txBody>
      </p:sp>
      <p:pic>
        <p:nvPicPr>
          <p:cNvPr id="1032" name="Picture 10" descr="R120_G137_B251-20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0" descr="R120_G137_B251-20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sp>
        <p:nvSpPr>
          <p:cNvPr id="1035"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pic>
        <p:nvPicPr>
          <p:cNvPr id="1036" name="Picture 8" descr="SMT 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03200" y="152400"/>
            <a:ext cx="12446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8433" r:id="rId1"/>
    <p:sldLayoutId id="2147488361" r:id="rId2"/>
    <p:sldLayoutId id="2147488362" r:id="rId3"/>
    <p:sldLayoutId id="2147488363" r:id="rId4"/>
    <p:sldLayoutId id="2147488364" r:id="rId5"/>
    <p:sldLayoutId id="2147488365" r:id="rId6"/>
    <p:sldLayoutId id="2147488366" r:id="rId7"/>
    <p:sldLayoutId id="2147488367" r:id="rId8"/>
    <p:sldLayoutId id="2147488368" r:id="rId9"/>
    <p:sldLayoutId id="2147488369" r:id="rId10"/>
    <p:sldLayoutId id="2147488370" r:id="rId11"/>
    <p:sldLayoutId id="2147488371" r:id="rId12"/>
  </p:sldLayoutIdLst>
  <p:hf hdr="0" dt="0"/>
  <p:txStyles>
    <p:titleStyle>
      <a:lvl1pPr algn="l" rtl="0" eaLnBrk="0" fontAlgn="base" hangingPunct="0">
        <a:lnSpc>
          <a:spcPct val="90000"/>
        </a:lnSpc>
        <a:spcBef>
          <a:spcPct val="0"/>
        </a:spcBef>
        <a:spcAft>
          <a:spcPct val="0"/>
        </a:spcAft>
        <a:defRPr sz="2200">
          <a:solidFill>
            <a:schemeClr val="hlink"/>
          </a:solidFill>
          <a:latin typeface="+mj-lt"/>
          <a:ea typeface="+mj-ea"/>
          <a:cs typeface="+mj-cs"/>
        </a:defRPr>
      </a:lvl1pPr>
      <a:lvl2pPr algn="l" rtl="0" eaLnBrk="0" fontAlgn="base" hangingPunct="0">
        <a:lnSpc>
          <a:spcPct val="90000"/>
        </a:lnSpc>
        <a:spcBef>
          <a:spcPct val="0"/>
        </a:spcBef>
        <a:spcAft>
          <a:spcPct val="0"/>
        </a:spcAft>
        <a:defRPr sz="2200">
          <a:solidFill>
            <a:schemeClr val="hlink"/>
          </a:solidFill>
          <a:latin typeface="Arial" charset="0"/>
          <a:cs typeface="Arial" charset="0"/>
        </a:defRPr>
      </a:lvl2pPr>
      <a:lvl3pPr algn="l" rtl="0" eaLnBrk="0" fontAlgn="base" hangingPunct="0">
        <a:lnSpc>
          <a:spcPct val="90000"/>
        </a:lnSpc>
        <a:spcBef>
          <a:spcPct val="0"/>
        </a:spcBef>
        <a:spcAft>
          <a:spcPct val="0"/>
        </a:spcAft>
        <a:defRPr sz="2200">
          <a:solidFill>
            <a:schemeClr val="hlink"/>
          </a:solidFill>
          <a:latin typeface="Arial" charset="0"/>
          <a:cs typeface="Arial" charset="0"/>
        </a:defRPr>
      </a:lvl3pPr>
      <a:lvl4pPr algn="l" rtl="0" eaLnBrk="0" fontAlgn="base" hangingPunct="0">
        <a:lnSpc>
          <a:spcPct val="90000"/>
        </a:lnSpc>
        <a:spcBef>
          <a:spcPct val="0"/>
        </a:spcBef>
        <a:spcAft>
          <a:spcPct val="0"/>
        </a:spcAft>
        <a:defRPr sz="2200">
          <a:solidFill>
            <a:schemeClr val="hlink"/>
          </a:solidFill>
          <a:latin typeface="Arial" charset="0"/>
          <a:cs typeface="Arial" charset="0"/>
        </a:defRPr>
      </a:lvl4pPr>
      <a:lvl5pPr algn="l" rtl="0" eaLnBrk="0" fontAlgn="base" hangingPunct="0">
        <a:lnSpc>
          <a:spcPct val="90000"/>
        </a:lnSpc>
        <a:spcBef>
          <a:spcPct val="0"/>
        </a:spcBef>
        <a:spcAft>
          <a:spcPct val="0"/>
        </a:spcAft>
        <a:defRPr sz="2200">
          <a:solidFill>
            <a:schemeClr val="hlink"/>
          </a:solidFill>
          <a:latin typeface="Arial" charset="0"/>
          <a:cs typeface="Arial" charset="0"/>
        </a:defRPr>
      </a:lvl5pPr>
      <a:lvl6pPr marL="457200" algn="l" rtl="0" eaLnBrk="0" fontAlgn="base" hangingPunct="0">
        <a:lnSpc>
          <a:spcPct val="90000"/>
        </a:lnSpc>
        <a:spcBef>
          <a:spcPct val="0"/>
        </a:spcBef>
        <a:spcAft>
          <a:spcPct val="0"/>
        </a:spcAft>
        <a:defRPr sz="2200">
          <a:solidFill>
            <a:schemeClr val="hlink"/>
          </a:solidFill>
          <a:latin typeface="Arial" charset="0"/>
          <a:cs typeface="Arial" charset="0"/>
        </a:defRPr>
      </a:lvl6pPr>
      <a:lvl7pPr marL="914400" algn="l" rtl="0" eaLnBrk="0" fontAlgn="base" hangingPunct="0">
        <a:lnSpc>
          <a:spcPct val="90000"/>
        </a:lnSpc>
        <a:spcBef>
          <a:spcPct val="0"/>
        </a:spcBef>
        <a:spcAft>
          <a:spcPct val="0"/>
        </a:spcAft>
        <a:defRPr sz="2200">
          <a:solidFill>
            <a:schemeClr val="hlink"/>
          </a:solidFill>
          <a:latin typeface="Arial" charset="0"/>
          <a:cs typeface="Arial" charset="0"/>
        </a:defRPr>
      </a:lvl7pPr>
      <a:lvl8pPr marL="1371600" algn="l" rtl="0" eaLnBrk="0" fontAlgn="base" hangingPunct="0">
        <a:lnSpc>
          <a:spcPct val="90000"/>
        </a:lnSpc>
        <a:spcBef>
          <a:spcPct val="0"/>
        </a:spcBef>
        <a:spcAft>
          <a:spcPct val="0"/>
        </a:spcAft>
        <a:defRPr sz="2200">
          <a:solidFill>
            <a:schemeClr val="hlink"/>
          </a:solidFill>
          <a:latin typeface="Arial" charset="0"/>
          <a:cs typeface="Arial" charset="0"/>
        </a:defRPr>
      </a:lvl8pPr>
      <a:lvl9pPr marL="1828800" algn="l" rtl="0" eaLnBrk="0" fontAlgn="base" hangingPunct="0">
        <a:lnSpc>
          <a:spcPct val="90000"/>
        </a:lnSpc>
        <a:spcBef>
          <a:spcPct val="0"/>
        </a:spcBef>
        <a:spcAft>
          <a:spcPct val="0"/>
        </a:spcAft>
        <a:defRPr sz="2200">
          <a:solidFill>
            <a:schemeClr val="hlink"/>
          </a:solidFill>
          <a:latin typeface="Arial" charset="0"/>
          <a:cs typeface="Arial" charset="0"/>
        </a:defRPr>
      </a:lvl9pPr>
    </p:titleStyle>
    <p:bodyStyle>
      <a:lvl1pPr marL="173038" indent="-173038" algn="l" rtl="0" eaLnBrk="0" fontAlgn="base" hangingPunct="0">
        <a:spcBef>
          <a:spcPct val="20000"/>
        </a:spcBef>
        <a:spcAft>
          <a:spcPct val="0"/>
        </a:spcAft>
        <a:buClr>
          <a:schemeClr val="tx1"/>
        </a:buClr>
        <a:buFont typeface="Wingdings" pitchFamily="2" charset="2"/>
        <a:buChar char="§"/>
        <a:defRPr sz="1600">
          <a:solidFill>
            <a:schemeClr val="tx1"/>
          </a:solidFill>
          <a:latin typeface="+mn-lt"/>
          <a:ea typeface="+mn-ea"/>
          <a:cs typeface="+mn-cs"/>
        </a:defRPr>
      </a:lvl1pPr>
      <a:lvl2pPr marL="509588" indent="-163513" algn="l" rtl="0" eaLnBrk="0" fontAlgn="base" hangingPunct="0">
        <a:spcBef>
          <a:spcPct val="20000"/>
        </a:spcBef>
        <a:spcAft>
          <a:spcPct val="0"/>
        </a:spcAft>
        <a:buClr>
          <a:schemeClr val="tx1"/>
        </a:buClr>
        <a:buFont typeface="Arial" pitchFamily="34" charset="0"/>
        <a:buChar char="–"/>
        <a:defRPr sz="1600">
          <a:solidFill>
            <a:schemeClr val="tx1"/>
          </a:solidFill>
          <a:latin typeface="+mn-lt"/>
          <a:cs typeface="+mn-cs"/>
        </a:defRPr>
      </a:lvl2pPr>
      <a:lvl3pPr marL="855663" indent="-173038" algn="l" rtl="0" eaLnBrk="0" fontAlgn="base" hangingPunct="0">
        <a:spcBef>
          <a:spcPct val="20000"/>
        </a:spcBef>
        <a:spcAft>
          <a:spcPct val="0"/>
        </a:spcAft>
        <a:buClr>
          <a:schemeClr val="tx1"/>
        </a:buClr>
        <a:buChar char="•"/>
        <a:defRPr sz="1600">
          <a:solidFill>
            <a:schemeClr val="tx1"/>
          </a:solidFill>
          <a:latin typeface="+mn-lt"/>
          <a:cs typeface="+mn-cs"/>
        </a:defRPr>
      </a:lvl3pPr>
      <a:lvl4pPr marL="1203325" indent="-173038" algn="l" rtl="0" eaLnBrk="0" fontAlgn="base" hangingPunct="0">
        <a:spcBef>
          <a:spcPct val="20000"/>
        </a:spcBef>
        <a:spcAft>
          <a:spcPct val="0"/>
        </a:spcAft>
        <a:buClr>
          <a:schemeClr val="bg1"/>
        </a:buClr>
        <a:buChar char="–"/>
        <a:defRPr sz="1600">
          <a:solidFill>
            <a:schemeClr val="bg1"/>
          </a:solidFill>
          <a:latin typeface="+mn-lt"/>
          <a:cs typeface="+mn-cs"/>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cs typeface="+mn-cs"/>
        </a:defRPr>
      </a:lvl5pPr>
      <a:lvl6pPr marL="1997075" indent="-163513" algn="l" rtl="0" eaLnBrk="0" fontAlgn="base" hangingPunct="0">
        <a:spcBef>
          <a:spcPct val="20000"/>
        </a:spcBef>
        <a:spcAft>
          <a:spcPct val="0"/>
        </a:spcAft>
        <a:buClr>
          <a:schemeClr val="bg1"/>
        </a:buClr>
        <a:buChar char="»"/>
        <a:defRPr sz="1600">
          <a:solidFill>
            <a:schemeClr val="bg1"/>
          </a:solidFill>
          <a:latin typeface="+mn-lt"/>
          <a:cs typeface="+mn-cs"/>
        </a:defRPr>
      </a:lvl6pPr>
      <a:lvl7pPr marL="2454275" indent="-163513" algn="l" rtl="0" eaLnBrk="0" fontAlgn="base" hangingPunct="0">
        <a:spcBef>
          <a:spcPct val="20000"/>
        </a:spcBef>
        <a:spcAft>
          <a:spcPct val="0"/>
        </a:spcAft>
        <a:buClr>
          <a:schemeClr val="bg1"/>
        </a:buClr>
        <a:buChar char="»"/>
        <a:defRPr sz="1600">
          <a:solidFill>
            <a:schemeClr val="bg1"/>
          </a:solidFill>
          <a:latin typeface="+mn-lt"/>
          <a:cs typeface="+mn-cs"/>
        </a:defRPr>
      </a:lvl7pPr>
      <a:lvl8pPr marL="2911475" indent="-163513" algn="l" rtl="0" eaLnBrk="0" fontAlgn="base" hangingPunct="0">
        <a:spcBef>
          <a:spcPct val="20000"/>
        </a:spcBef>
        <a:spcAft>
          <a:spcPct val="0"/>
        </a:spcAft>
        <a:buClr>
          <a:schemeClr val="bg1"/>
        </a:buClr>
        <a:buChar char="»"/>
        <a:defRPr sz="1600">
          <a:solidFill>
            <a:schemeClr val="bg1"/>
          </a:solidFill>
          <a:latin typeface="+mn-lt"/>
          <a:cs typeface="+mn-cs"/>
        </a:defRPr>
      </a:lvl8pPr>
      <a:lvl9pPr marL="3368675" indent="-163513" algn="l" rtl="0" eaLnBrk="0" fontAlgn="base" hangingPunct="0">
        <a:spcBef>
          <a:spcPct val="20000"/>
        </a:spcBef>
        <a:spcAft>
          <a:spcPct val="0"/>
        </a:spcAft>
        <a:buClr>
          <a:schemeClr val="bg1"/>
        </a:buClr>
        <a:buChar char="»"/>
        <a:defRPr sz="16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38125" y="515938"/>
            <a:ext cx="11291888"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238125" y="1863725"/>
            <a:ext cx="11291888" cy="449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p:txBody>
      </p:sp>
      <p:sp>
        <p:nvSpPr>
          <p:cNvPr id="2052" name="Rectangle 6"/>
          <p:cNvSpPr>
            <a:spLocks noChangeArrowheads="1"/>
          </p:cNvSpPr>
          <p:nvPr/>
        </p:nvSpPr>
        <p:spPr bwMode="black">
          <a:xfrm>
            <a:off x="9866313" y="6537325"/>
            <a:ext cx="1782762" cy="184150"/>
          </a:xfrm>
          <a:prstGeom prst="rect">
            <a:avLst/>
          </a:prstGeom>
          <a:noFill/>
          <a:ln>
            <a:noFill/>
          </a:ln>
          <a:extLst/>
        </p:spPr>
        <p:txBody>
          <a:bodyPr lIns="92075" tIns="46038" rIns="92075" bIns="46038"/>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lgn="r" eaLnBrk="1" hangingPunct="1">
              <a:defRPr/>
            </a:pPr>
            <a:r>
              <a:rPr lang="en-US" sz="800" i="0" dirty="0" smtClean="0"/>
              <a:t>© 2010 IBM Corporation</a:t>
            </a:r>
            <a:endParaRPr lang="en-US" i="0" dirty="0" smtClean="0"/>
          </a:p>
        </p:txBody>
      </p:sp>
      <p:sp>
        <p:nvSpPr>
          <p:cNvPr id="448518" name="Rectangle 6"/>
          <p:cNvSpPr>
            <a:spLocks noGrp="1" noChangeArrowheads="1"/>
          </p:cNvSpPr>
          <p:nvPr>
            <p:ph type="sldNum" sz="quarter" idx="4"/>
          </p:nvPr>
        </p:nvSpPr>
        <p:spPr bwMode="black">
          <a:xfrm>
            <a:off x="238125" y="6537325"/>
            <a:ext cx="476250"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800" i="0">
                <a:latin typeface="Arial" charset="0"/>
                <a:cs typeface="Arial" charset="0"/>
              </a:defRPr>
            </a:lvl1pPr>
          </a:lstStyle>
          <a:p>
            <a:pPr>
              <a:defRPr/>
            </a:pPr>
            <a:fld id="{277A16F4-FF95-49C1-9ABB-07E3DD107C64}" type="slidenum">
              <a:rPr lang="en-US" altLang="en-US"/>
              <a:pPr>
                <a:defRPr/>
              </a:pPr>
              <a:t>‹#›</a:t>
            </a:fld>
            <a:endParaRPr lang="en-US" altLang="en-US" dirty="0"/>
          </a:p>
        </p:txBody>
      </p:sp>
      <p:sp>
        <p:nvSpPr>
          <p:cNvPr id="448519" name="Rectangle 7"/>
          <p:cNvSpPr>
            <a:spLocks noGrp="1" noChangeArrowheads="1"/>
          </p:cNvSpPr>
          <p:nvPr>
            <p:ph type="ftr" sz="quarter" idx="3"/>
          </p:nvPr>
        </p:nvSpPr>
        <p:spPr bwMode="auto">
          <a:xfrm>
            <a:off x="2020888" y="6537325"/>
            <a:ext cx="7726362"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ctr" eaLnBrk="1" hangingPunct="1">
              <a:defRPr sz="800" i="0">
                <a:latin typeface="Arial" charset="0"/>
                <a:cs typeface="Arial" charset="0"/>
              </a:defRPr>
            </a:lvl1pPr>
          </a:lstStyle>
          <a:p>
            <a:pPr>
              <a:defRPr/>
            </a:pPr>
            <a:r>
              <a:rPr lang="en-US"/>
              <a:t>IBM Confidential</a:t>
            </a:r>
          </a:p>
        </p:txBody>
      </p:sp>
      <p:sp>
        <p:nvSpPr>
          <p:cNvPr id="448520" name="Rectangle 8"/>
          <p:cNvSpPr>
            <a:spLocks noGrp="1" noChangeArrowheads="1"/>
          </p:cNvSpPr>
          <p:nvPr>
            <p:ph type="dt" sz="half" idx="2"/>
          </p:nvPr>
        </p:nvSpPr>
        <p:spPr bwMode="auto">
          <a:xfrm>
            <a:off x="714375" y="6537325"/>
            <a:ext cx="1306513"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eaLnBrk="1" hangingPunct="1">
              <a:spcBef>
                <a:spcPct val="0"/>
              </a:spcBef>
              <a:defRPr sz="800" i="0">
                <a:latin typeface="+mn-lt"/>
                <a:cs typeface="+mn-cs"/>
              </a:defRPr>
            </a:lvl1pPr>
          </a:lstStyle>
          <a:p>
            <a:pPr>
              <a:defRPr/>
            </a:pPr>
            <a:endParaRPr lang="en-US"/>
          </a:p>
        </p:txBody>
      </p:sp>
      <p:pic>
        <p:nvPicPr>
          <p:cNvPr id="2056" name="Picture 10" descr="R120_G137_B251-20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10" descr="R120_G137_B251-20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8" name="Text Box 5"/>
          <p:cNvSpPr txBox="1">
            <a:spLocks noChangeArrowheads="1"/>
          </p:cNvSpPr>
          <p:nvPr userDrawn="1"/>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pic>
        <p:nvPicPr>
          <p:cNvPr id="2059" name="Picture 8" descr="SMT 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01613" y="152400"/>
            <a:ext cx="1247775"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0" name="Line 4"/>
          <p:cNvSpPr>
            <a:spLocks noChangeShapeType="1"/>
          </p:cNvSpPr>
          <p:nvPr userDrawn="1"/>
        </p:nvSpPr>
        <p:spPr bwMode="auto">
          <a:xfrm flipV="1">
            <a:off x="357188" y="1323975"/>
            <a:ext cx="111728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8434" r:id="rId1"/>
    <p:sldLayoutId id="2147488372" r:id="rId2"/>
    <p:sldLayoutId id="2147488373" r:id="rId3"/>
    <p:sldLayoutId id="2147488374" r:id="rId4"/>
    <p:sldLayoutId id="2147488375" r:id="rId5"/>
    <p:sldLayoutId id="2147488376" r:id="rId6"/>
    <p:sldLayoutId id="2147488377" r:id="rId7"/>
    <p:sldLayoutId id="2147488378" r:id="rId8"/>
    <p:sldLayoutId id="2147488379" r:id="rId9"/>
    <p:sldLayoutId id="2147488380" r:id="rId10"/>
    <p:sldLayoutId id="2147488381" r:id="rId11"/>
  </p:sldLayoutIdLst>
  <p:hf hdr="0" dt="0"/>
  <p:txStyles>
    <p:titleStyle>
      <a:lvl1pPr algn="l" rtl="0" eaLnBrk="0" fontAlgn="base" hangingPunct="0">
        <a:lnSpc>
          <a:spcPct val="90000"/>
        </a:lnSpc>
        <a:spcBef>
          <a:spcPct val="0"/>
        </a:spcBef>
        <a:spcAft>
          <a:spcPct val="0"/>
        </a:spcAft>
        <a:defRPr sz="2200">
          <a:solidFill>
            <a:schemeClr val="hlink"/>
          </a:solidFill>
          <a:latin typeface="+mj-lt"/>
          <a:ea typeface="+mj-ea"/>
          <a:cs typeface="+mj-cs"/>
        </a:defRPr>
      </a:lvl1pPr>
      <a:lvl2pPr algn="l" rtl="0" eaLnBrk="0" fontAlgn="base" hangingPunct="0">
        <a:lnSpc>
          <a:spcPct val="90000"/>
        </a:lnSpc>
        <a:spcBef>
          <a:spcPct val="0"/>
        </a:spcBef>
        <a:spcAft>
          <a:spcPct val="0"/>
        </a:spcAft>
        <a:defRPr sz="2200">
          <a:solidFill>
            <a:schemeClr val="hlink"/>
          </a:solidFill>
          <a:latin typeface="Arial" charset="0"/>
          <a:cs typeface="Arial" charset="0"/>
        </a:defRPr>
      </a:lvl2pPr>
      <a:lvl3pPr algn="l" rtl="0" eaLnBrk="0" fontAlgn="base" hangingPunct="0">
        <a:lnSpc>
          <a:spcPct val="90000"/>
        </a:lnSpc>
        <a:spcBef>
          <a:spcPct val="0"/>
        </a:spcBef>
        <a:spcAft>
          <a:spcPct val="0"/>
        </a:spcAft>
        <a:defRPr sz="2200">
          <a:solidFill>
            <a:schemeClr val="hlink"/>
          </a:solidFill>
          <a:latin typeface="Arial" charset="0"/>
          <a:cs typeface="Arial" charset="0"/>
        </a:defRPr>
      </a:lvl3pPr>
      <a:lvl4pPr algn="l" rtl="0" eaLnBrk="0" fontAlgn="base" hangingPunct="0">
        <a:lnSpc>
          <a:spcPct val="90000"/>
        </a:lnSpc>
        <a:spcBef>
          <a:spcPct val="0"/>
        </a:spcBef>
        <a:spcAft>
          <a:spcPct val="0"/>
        </a:spcAft>
        <a:defRPr sz="2200">
          <a:solidFill>
            <a:schemeClr val="hlink"/>
          </a:solidFill>
          <a:latin typeface="Arial" charset="0"/>
          <a:cs typeface="Arial" charset="0"/>
        </a:defRPr>
      </a:lvl4pPr>
      <a:lvl5pPr algn="l" rtl="0" eaLnBrk="0" fontAlgn="base" hangingPunct="0">
        <a:lnSpc>
          <a:spcPct val="90000"/>
        </a:lnSpc>
        <a:spcBef>
          <a:spcPct val="0"/>
        </a:spcBef>
        <a:spcAft>
          <a:spcPct val="0"/>
        </a:spcAft>
        <a:defRPr sz="2200">
          <a:solidFill>
            <a:schemeClr val="hlink"/>
          </a:solidFill>
          <a:latin typeface="Arial" charset="0"/>
          <a:cs typeface="Arial" charset="0"/>
        </a:defRPr>
      </a:lvl5pPr>
      <a:lvl6pPr marL="457200" algn="l" rtl="0" eaLnBrk="0" fontAlgn="base" hangingPunct="0">
        <a:lnSpc>
          <a:spcPct val="90000"/>
        </a:lnSpc>
        <a:spcBef>
          <a:spcPct val="0"/>
        </a:spcBef>
        <a:spcAft>
          <a:spcPct val="0"/>
        </a:spcAft>
        <a:defRPr sz="2200">
          <a:solidFill>
            <a:schemeClr val="hlink"/>
          </a:solidFill>
          <a:latin typeface="Arial" charset="0"/>
          <a:cs typeface="Arial" charset="0"/>
        </a:defRPr>
      </a:lvl6pPr>
      <a:lvl7pPr marL="914400" algn="l" rtl="0" eaLnBrk="0" fontAlgn="base" hangingPunct="0">
        <a:lnSpc>
          <a:spcPct val="90000"/>
        </a:lnSpc>
        <a:spcBef>
          <a:spcPct val="0"/>
        </a:spcBef>
        <a:spcAft>
          <a:spcPct val="0"/>
        </a:spcAft>
        <a:defRPr sz="2200">
          <a:solidFill>
            <a:schemeClr val="hlink"/>
          </a:solidFill>
          <a:latin typeface="Arial" charset="0"/>
          <a:cs typeface="Arial" charset="0"/>
        </a:defRPr>
      </a:lvl7pPr>
      <a:lvl8pPr marL="1371600" algn="l" rtl="0" eaLnBrk="0" fontAlgn="base" hangingPunct="0">
        <a:lnSpc>
          <a:spcPct val="90000"/>
        </a:lnSpc>
        <a:spcBef>
          <a:spcPct val="0"/>
        </a:spcBef>
        <a:spcAft>
          <a:spcPct val="0"/>
        </a:spcAft>
        <a:defRPr sz="2200">
          <a:solidFill>
            <a:schemeClr val="hlink"/>
          </a:solidFill>
          <a:latin typeface="Arial" charset="0"/>
          <a:cs typeface="Arial" charset="0"/>
        </a:defRPr>
      </a:lvl8pPr>
      <a:lvl9pPr marL="1828800" algn="l" rtl="0" eaLnBrk="0" fontAlgn="base" hangingPunct="0">
        <a:lnSpc>
          <a:spcPct val="90000"/>
        </a:lnSpc>
        <a:spcBef>
          <a:spcPct val="0"/>
        </a:spcBef>
        <a:spcAft>
          <a:spcPct val="0"/>
        </a:spcAft>
        <a:defRPr sz="2200">
          <a:solidFill>
            <a:schemeClr val="hlink"/>
          </a:solidFill>
          <a:latin typeface="Arial" charset="0"/>
          <a:cs typeface="Arial" charset="0"/>
        </a:defRPr>
      </a:lvl9pPr>
    </p:titleStyle>
    <p:bodyStyle>
      <a:lvl1pPr marL="173038" indent="-173038" algn="l" rtl="0" eaLnBrk="0" fontAlgn="base" hangingPunct="0">
        <a:spcBef>
          <a:spcPct val="20000"/>
        </a:spcBef>
        <a:spcAft>
          <a:spcPct val="0"/>
        </a:spcAft>
        <a:buClr>
          <a:schemeClr val="tx1"/>
        </a:buClr>
        <a:buFont typeface="Wingdings" pitchFamily="2" charset="2"/>
        <a:buChar char="§"/>
        <a:defRPr sz="1600">
          <a:solidFill>
            <a:schemeClr val="tx1"/>
          </a:solidFill>
          <a:latin typeface="+mn-lt"/>
          <a:ea typeface="+mn-ea"/>
          <a:cs typeface="+mn-cs"/>
        </a:defRPr>
      </a:lvl1pPr>
      <a:lvl2pPr marL="509588" indent="-163513" algn="l" rtl="0" eaLnBrk="0" fontAlgn="base" hangingPunct="0">
        <a:spcBef>
          <a:spcPct val="20000"/>
        </a:spcBef>
        <a:spcAft>
          <a:spcPct val="0"/>
        </a:spcAft>
        <a:buClr>
          <a:schemeClr val="tx1"/>
        </a:buClr>
        <a:buFont typeface="Arial" pitchFamily="34" charset="0"/>
        <a:buChar char="–"/>
        <a:defRPr sz="1600">
          <a:solidFill>
            <a:schemeClr val="tx1"/>
          </a:solidFill>
          <a:latin typeface="+mn-lt"/>
          <a:cs typeface="+mn-cs"/>
        </a:defRPr>
      </a:lvl2pPr>
      <a:lvl3pPr marL="855663" indent="-173038" algn="l" rtl="0" eaLnBrk="0" fontAlgn="base" hangingPunct="0">
        <a:spcBef>
          <a:spcPct val="20000"/>
        </a:spcBef>
        <a:spcAft>
          <a:spcPct val="0"/>
        </a:spcAft>
        <a:buClr>
          <a:schemeClr val="tx1"/>
        </a:buClr>
        <a:buChar char="•"/>
        <a:defRPr sz="1600">
          <a:solidFill>
            <a:schemeClr val="tx1"/>
          </a:solidFill>
          <a:latin typeface="+mn-lt"/>
          <a:cs typeface="+mn-cs"/>
        </a:defRPr>
      </a:lvl3pPr>
      <a:lvl4pPr marL="1203325" indent="-173038" algn="l" rtl="0" eaLnBrk="0" fontAlgn="base" hangingPunct="0">
        <a:spcBef>
          <a:spcPct val="20000"/>
        </a:spcBef>
        <a:spcAft>
          <a:spcPct val="0"/>
        </a:spcAft>
        <a:buClr>
          <a:schemeClr val="bg1"/>
        </a:buClr>
        <a:buChar char="–"/>
        <a:defRPr sz="1600">
          <a:solidFill>
            <a:schemeClr val="bg1"/>
          </a:solidFill>
          <a:latin typeface="+mn-lt"/>
          <a:cs typeface="+mn-cs"/>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cs typeface="+mn-cs"/>
        </a:defRPr>
      </a:lvl5pPr>
      <a:lvl6pPr marL="1997075" indent="-163513" algn="l" rtl="0" eaLnBrk="0" fontAlgn="base" hangingPunct="0">
        <a:spcBef>
          <a:spcPct val="20000"/>
        </a:spcBef>
        <a:spcAft>
          <a:spcPct val="0"/>
        </a:spcAft>
        <a:buClr>
          <a:schemeClr val="bg1"/>
        </a:buClr>
        <a:buChar char="»"/>
        <a:defRPr sz="1600">
          <a:solidFill>
            <a:schemeClr val="bg1"/>
          </a:solidFill>
          <a:latin typeface="+mn-lt"/>
          <a:cs typeface="+mn-cs"/>
        </a:defRPr>
      </a:lvl6pPr>
      <a:lvl7pPr marL="2454275" indent="-163513" algn="l" rtl="0" eaLnBrk="0" fontAlgn="base" hangingPunct="0">
        <a:spcBef>
          <a:spcPct val="20000"/>
        </a:spcBef>
        <a:spcAft>
          <a:spcPct val="0"/>
        </a:spcAft>
        <a:buClr>
          <a:schemeClr val="bg1"/>
        </a:buClr>
        <a:buChar char="»"/>
        <a:defRPr sz="1600">
          <a:solidFill>
            <a:schemeClr val="bg1"/>
          </a:solidFill>
          <a:latin typeface="+mn-lt"/>
          <a:cs typeface="+mn-cs"/>
        </a:defRPr>
      </a:lvl7pPr>
      <a:lvl8pPr marL="2911475" indent="-163513" algn="l" rtl="0" eaLnBrk="0" fontAlgn="base" hangingPunct="0">
        <a:spcBef>
          <a:spcPct val="20000"/>
        </a:spcBef>
        <a:spcAft>
          <a:spcPct val="0"/>
        </a:spcAft>
        <a:buClr>
          <a:schemeClr val="bg1"/>
        </a:buClr>
        <a:buChar char="»"/>
        <a:defRPr sz="1600">
          <a:solidFill>
            <a:schemeClr val="bg1"/>
          </a:solidFill>
          <a:latin typeface="+mn-lt"/>
          <a:cs typeface="+mn-cs"/>
        </a:defRPr>
      </a:lvl8pPr>
      <a:lvl9pPr marL="3368675" indent="-163513" algn="l" rtl="0" eaLnBrk="0" fontAlgn="base" hangingPunct="0">
        <a:spcBef>
          <a:spcPct val="20000"/>
        </a:spcBef>
        <a:spcAft>
          <a:spcPct val="0"/>
        </a:spcAft>
        <a:buClr>
          <a:schemeClr val="bg1"/>
        </a:buClr>
        <a:buChar char="»"/>
        <a:defRPr sz="16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238125" y="515938"/>
            <a:ext cx="112918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3075" name="Rectangle 3"/>
          <p:cNvSpPr>
            <a:spLocks noGrp="1" noChangeArrowheads="1"/>
          </p:cNvSpPr>
          <p:nvPr>
            <p:ph type="body" idx="1"/>
          </p:nvPr>
        </p:nvSpPr>
        <p:spPr bwMode="auto">
          <a:xfrm>
            <a:off x="238125" y="1863725"/>
            <a:ext cx="11291888" cy="449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p:txBody>
      </p:sp>
      <p:sp>
        <p:nvSpPr>
          <p:cNvPr id="3076" name="Rectangle 6"/>
          <p:cNvSpPr>
            <a:spLocks noChangeArrowheads="1"/>
          </p:cNvSpPr>
          <p:nvPr/>
        </p:nvSpPr>
        <p:spPr bwMode="black">
          <a:xfrm>
            <a:off x="9866313" y="6537325"/>
            <a:ext cx="1782762" cy="184150"/>
          </a:xfrm>
          <a:prstGeom prst="rect">
            <a:avLst/>
          </a:prstGeom>
          <a:noFill/>
          <a:ln>
            <a:noFill/>
          </a:ln>
          <a:extLst/>
        </p:spPr>
        <p:txBody>
          <a:bodyPr lIns="92075" tIns="46038" rIns="92075" bIns="46038"/>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lgn="r" eaLnBrk="1" hangingPunct="1">
              <a:defRPr/>
            </a:pPr>
            <a:r>
              <a:rPr lang="en-US" sz="800" i="0" dirty="0" smtClean="0"/>
              <a:t>© 2010 IBM Corporation</a:t>
            </a:r>
            <a:endParaRPr lang="en-US" i="0" dirty="0" smtClean="0"/>
          </a:p>
        </p:txBody>
      </p:sp>
      <p:sp>
        <p:nvSpPr>
          <p:cNvPr id="448518" name="Rectangle 6"/>
          <p:cNvSpPr>
            <a:spLocks noGrp="1" noChangeArrowheads="1"/>
          </p:cNvSpPr>
          <p:nvPr>
            <p:ph type="sldNum" sz="quarter" idx="4"/>
          </p:nvPr>
        </p:nvSpPr>
        <p:spPr bwMode="black">
          <a:xfrm>
            <a:off x="238125" y="6537325"/>
            <a:ext cx="476250"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800" i="0">
                <a:latin typeface="Arial" charset="0"/>
                <a:cs typeface="Arial" charset="0"/>
              </a:defRPr>
            </a:lvl1pPr>
          </a:lstStyle>
          <a:p>
            <a:pPr>
              <a:defRPr/>
            </a:pPr>
            <a:fld id="{84C3981D-6531-4DF4-986A-D2885A117865}" type="slidenum">
              <a:rPr lang="en-US" altLang="en-US"/>
              <a:pPr>
                <a:defRPr/>
              </a:pPr>
              <a:t>‹#›</a:t>
            </a:fld>
            <a:endParaRPr lang="en-US" altLang="en-US" dirty="0"/>
          </a:p>
        </p:txBody>
      </p:sp>
      <p:sp>
        <p:nvSpPr>
          <p:cNvPr id="448520" name="Rectangle 8"/>
          <p:cNvSpPr>
            <a:spLocks noGrp="1" noChangeArrowheads="1"/>
          </p:cNvSpPr>
          <p:nvPr>
            <p:ph type="dt" sz="half" idx="2"/>
          </p:nvPr>
        </p:nvSpPr>
        <p:spPr bwMode="auto">
          <a:xfrm>
            <a:off x="714375" y="6537325"/>
            <a:ext cx="1306513"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eaLnBrk="1" hangingPunct="1">
              <a:spcBef>
                <a:spcPct val="0"/>
              </a:spcBef>
              <a:defRPr sz="800" i="0">
                <a:latin typeface="+mn-lt"/>
                <a:cs typeface="+mn-cs"/>
              </a:defRPr>
            </a:lvl1pPr>
          </a:lstStyle>
          <a:p>
            <a:pPr>
              <a:defRPr/>
            </a:pPr>
            <a:endParaRPr lang="en-US"/>
          </a:p>
        </p:txBody>
      </p:sp>
      <p:pic>
        <p:nvPicPr>
          <p:cNvPr id="3079" name="Picture 10" descr="R120_G137_B251-20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10" descr="R120_G137_B251-20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1" name="Text Box 5"/>
          <p:cNvSpPr txBox="1">
            <a:spLocks noChangeArrowheads="1"/>
          </p:cNvSpPr>
          <p:nvPr userDrawn="1"/>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pic>
        <p:nvPicPr>
          <p:cNvPr id="3082" name="Picture 8" descr="SMT 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01613" y="152400"/>
            <a:ext cx="1247775"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8382" r:id="rId1"/>
    <p:sldLayoutId id="2147488383" r:id="rId2"/>
    <p:sldLayoutId id="2147488384" r:id="rId3"/>
    <p:sldLayoutId id="2147488385" r:id="rId4"/>
    <p:sldLayoutId id="2147488386" r:id="rId5"/>
    <p:sldLayoutId id="2147488387" r:id="rId6"/>
    <p:sldLayoutId id="2147488388" r:id="rId7"/>
    <p:sldLayoutId id="2147488389" r:id="rId8"/>
    <p:sldLayoutId id="2147488390" r:id="rId9"/>
    <p:sldLayoutId id="2147488391" r:id="rId10"/>
    <p:sldLayoutId id="2147488392" r:id="rId11"/>
  </p:sldLayoutIdLst>
  <p:hf hdr="0" dt="0"/>
  <p:txStyles>
    <p:titleStyle>
      <a:lvl1pPr algn="l" rtl="0" eaLnBrk="0" fontAlgn="base" hangingPunct="0">
        <a:lnSpc>
          <a:spcPct val="90000"/>
        </a:lnSpc>
        <a:spcBef>
          <a:spcPct val="0"/>
        </a:spcBef>
        <a:spcAft>
          <a:spcPct val="0"/>
        </a:spcAft>
        <a:defRPr sz="2200">
          <a:solidFill>
            <a:schemeClr val="hlink"/>
          </a:solidFill>
          <a:latin typeface="+mj-lt"/>
          <a:ea typeface="+mj-ea"/>
          <a:cs typeface="+mj-cs"/>
        </a:defRPr>
      </a:lvl1pPr>
      <a:lvl2pPr algn="l" rtl="0" eaLnBrk="0" fontAlgn="base" hangingPunct="0">
        <a:lnSpc>
          <a:spcPct val="90000"/>
        </a:lnSpc>
        <a:spcBef>
          <a:spcPct val="0"/>
        </a:spcBef>
        <a:spcAft>
          <a:spcPct val="0"/>
        </a:spcAft>
        <a:defRPr sz="2200">
          <a:solidFill>
            <a:schemeClr val="hlink"/>
          </a:solidFill>
          <a:latin typeface="Arial" charset="0"/>
          <a:cs typeface="Arial" charset="0"/>
        </a:defRPr>
      </a:lvl2pPr>
      <a:lvl3pPr algn="l" rtl="0" eaLnBrk="0" fontAlgn="base" hangingPunct="0">
        <a:lnSpc>
          <a:spcPct val="90000"/>
        </a:lnSpc>
        <a:spcBef>
          <a:spcPct val="0"/>
        </a:spcBef>
        <a:spcAft>
          <a:spcPct val="0"/>
        </a:spcAft>
        <a:defRPr sz="2200">
          <a:solidFill>
            <a:schemeClr val="hlink"/>
          </a:solidFill>
          <a:latin typeface="Arial" charset="0"/>
          <a:cs typeface="Arial" charset="0"/>
        </a:defRPr>
      </a:lvl3pPr>
      <a:lvl4pPr algn="l" rtl="0" eaLnBrk="0" fontAlgn="base" hangingPunct="0">
        <a:lnSpc>
          <a:spcPct val="90000"/>
        </a:lnSpc>
        <a:spcBef>
          <a:spcPct val="0"/>
        </a:spcBef>
        <a:spcAft>
          <a:spcPct val="0"/>
        </a:spcAft>
        <a:defRPr sz="2200">
          <a:solidFill>
            <a:schemeClr val="hlink"/>
          </a:solidFill>
          <a:latin typeface="Arial" charset="0"/>
          <a:cs typeface="Arial" charset="0"/>
        </a:defRPr>
      </a:lvl4pPr>
      <a:lvl5pPr algn="l" rtl="0" eaLnBrk="0" fontAlgn="base" hangingPunct="0">
        <a:lnSpc>
          <a:spcPct val="90000"/>
        </a:lnSpc>
        <a:spcBef>
          <a:spcPct val="0"/>
        </a:spcBef>
        <a:spcAft>
          <a:spcPct val="0"/>
        </a:spcAft>
        <a:defRPr sz="2200">
          <a:solidFill>
            <a:schemeClr val="hlink"/>
          </a:solidFill>
          <a:latin typeface="Arial" charset="0"/>
          <a:cs typeface="Arial" charset="0"/>
        </a:defRPr>
      </a:lvl5pPr>
      <a:lvl6pPr marL="457200" algn="l" rtl="0" fontAlgn="base">
        <a:lnSpc>
          <a:spcPct val="90000"/>
        </a:lnSpc>
        <a:spcBef>
          <a:spcPct val="0"/>
        </a:spcBef>
        <a:spcAft>
          <a:spcPct val="0"/>
        </a:spcAft>
        <a:defRPr sz="2200">
          <a:solidFill>
            <a:schemeClr val="hlink"/>
          </a:solidFill>
          <a:latin typeface="Arial" charset="0"/>
          <a:cs typeface="Arial" charset="0"/>
        </a:defRPr>
      </a:lvl6pPr>
      <a:lvl7pPr marL="914400" algn="l" rtl="0" fontAlgn="base">
        <a:lnSpc>
          <a:spcPct val="90000"/>
        </a:lnSpc>
        <a:spcBef>
          <a:spcPct val="0"/>
        </a:spcBef>
        <a:spcAft>
          <a:spcPct val="0"/>
        </a:spcAft>
        <a:defRPr sz="2200">
          <a:solidFill>
            <a:schemeClr val="hlink"/>
          </a:solidFill>
          <a:latin typeface="Arial" charset="0"/>
          <a:cs typeface="Arial" charset="0"/>
        </a:defRPr>
      </a:lvl7pPr>
      <a:lvl8pPr marL="1371600" algn="l" rtl="0" fontAlgn="base">
        <a:lnSpc>
          <a:spcPct val="90000"/>
        </a:lnSpc>
        <a:spcBef>
          <a:spcPct val="0"/>
        </a:spcBef>
        <a:spcAft>
          <a:spcPct val="0"/>
        </a:spcAft>
        <a:defRPr sz="2200">
          <a:solidFill>
            <a:schemeClr val="hlink"/>
          </a:solidFill>
          <a:latin typeface="Arial" charset="0"/>
          <a:cs typeface="Arial" charset="0"/>
        </a:defRPr>
      </a:lvl8pPr>
      <a:lvl9pPr marL="1828800" algn="l" rtl="0" fontAlgn="base">
        <a:lnSpc>
          <a:spcPct val="90000"/>
        </a:lnSpc>
        <a:spcBef>
          <a:spcPct val="0"/>
        </a:spcBef>
        <a:spcAft>
          <a:spcPct val="0"/>
        </a:spcAft>
        <a:defRPr sz="2200">
          <a:solidFill>
            <a:schemeClr val="hlink"/>
          </a:solidFill>
          <a:latin typeface="Arial" charset="0"/>
          <a:cs typeface="Arial" charset="0"/>
        </a:defRPr>
      </a:lvl9pPr>
    </p:titleStyle>
    <p:bodyStyle>
      <a:lvl1pPr marL="173038" indent="-173038" algn="l" rtl="0" eaLnBrk="0" fontAlgn="base" hangingPunct="0">
        <a:spcBef>
          <a:spcPct val="20000"/>
        </a:spcBef>
        <a:spcAft>
          <a:spcPct val="0"/>
        </a:spcAft>
        <a:buClr>
          <a:schemeClr val="tx1"/>
        </a:buClr>
        <a:buFont typeface="Wingdings" pitchFamily="2" charset="2"/>
        <a:buChar char="§"/>
        <a:defRPr sz="1600">
          <a:solidFill>
            <a:schemeClr val="tx1"/>
          </a:solidFill>
          <a:latin typeface="+mn-lt"/>
          <a:ea typeface="+mn-ea"/>
          <a:cs typeface="+mn-cs"/>
        </a:defRPr>
      </a:lvl1pPr>
      <a:lvl2pPr marL="509588" indent="-163513" algn="l" rtl="0" eaLnBrk="0" fontAlgn="base" hangingPunct="0">
        <a:spcBef>
          <a:spcPct val="20000"/>
        </a:spcBef>
        <a:spcAft>
          <a:spcPct val="0"/>
        </a:spcAft>
        <a:buClr>
          <a:schemeClr val="tx1"/>
        </a:buClr>
        <a:buFont typeface="Arial" pitchFamily="34" charset="0"/>
        <a:buChar char="–"/>
        <a:defRPr sz="1600">
          <a:solidFill>
            <a:schemeClr val="tx1"/>
          </a:solidFill>
          <a:latin typeface="+mn-lt"/>
          <a:cs typeface="+mn-cs"/>
        </a:defRPr>
      </a:lvl2pPr>
      <a:lvl3pPr marL="855663" indent="-173038" algn="l" rtl="0" eaLnBrk="0" fontAlgn="base" hangingPunct="0">
        <a:spcBef>
          <a:spcPct val="20000"/>
        </a:spcBef>
        <a:spcAft>
          <a:spcPct val="0"/>
        </a:spcAft>
        <a:buClr>
          <a:schemeClr val="tx1"/>
        </a:buClr>
        <a:buChar char="•"/>
        <a:defRPr sz="1600">
          <a:solidFill>
            <a:schemeClr val="tx1"/>
          </a:solidFill>
          <a:latin typeface="+mn-lt"/>
          <a:cs typeface="+mn-cs"/>
        </a:defRPr>
      </a:lvl3pPr>
      <a:lvl4pPr marL="1203325" indent="-173038" algn="l" rtl="0" eaLnBrk="0" fontAlgn="base" hangingPunct="0">
        <a:spcBef>
          <a:spcPct val="20000"/>
        </a:spcBef>
        <a:spcAft>
          <a:spcPct val="0"/>
        </a:spcAft>
        <a:buClr>
          <a:schemeClr val="bg1"/>
        </a:buClr>
        <a:buChar char="–"/>
        <a:defRPr sz="1600">
          <a:solidFill>
            <a:schemeClr val="bg1"/>
          </a:solidFill>
          <a:latin typeface="+mn-lt"/>
          <a:cs typeface="+mn-cs"/>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cs typeface="+mn-cs"/>
        </a:defRPr>
      </a:lvl5pPr>
      <a:lvl6pPr marL="1997075" indent="-163513" algn="l" rtl="0" fontAlgn="base">
        <a:spcBef>
          <a:spcPct val="20000"/>
        </a:spcBef>
        <a:spcAft>
          <a:spcPct val="0"/>
        </a:spcAft>
        <a:buClr>
          <a:schemeClr val="bg1"/>
        </a:buClr>
        <a:buChar char="»"/>
        <a:defRPr sz="1600">
          <a:solidFill>
            <a:schemeClr val="bg1"/>
          </a:solidFill>
          <a:latin typeface="+mn-lt"/>
          <a:cs typeface="+mn-cs"/>
        </a:defRPr>
      </a:lvl6pPr>
      <a:lvl7pPr marL="2454275" indent="-163513" algn="l" rtl="0" fontAlgn="base">
        <a:spcBef>
          <a:spcPct val="20000"/>
        </a:spcBef>
        <a:spcAft>
          <a:spcPct val="0"/>
        </a:spcAft>
        <a:buClr>
          <a:schemeClr val="bg1"/>
        </a:buClr>
        <a:buChar char="»"/>
        <a:defRPr sz="1600">
          <a:solidFill>
            <a:schemeClr val="bg1"/>
          </a:solidFill>
          <a:latin typeface="+mn-lt"/>
          <a:cs typeface="+mn-cs"/>
        </a:defRPr>
      </a:lvl7pPr>
      <a:lvl8pPr marL="2911475" indent="-163513" algn="l" rtl="0" fontAlgn="base">
        <a:spcBef>
          <a:spcPct val="20000"/>
        </a:spcBef>
        <a:spcAft>
          <a:spcPct val="0"/>
        </a:spcAft>
        <a:buClr>
          <a:schemeClr val="bg1"/>
        </a:buClr>
        <a:buChar char="»"/>
        <a:defRPr sz="1600">
          <a:solidFill>
            <a:schemeClr val="bg1"/>
          </a:solidFill>
          <a:latin typeface="+mn-lt"/>
          <a:cs typeface="+mn-cs"/>
        </a:defRPr>
      </a:lvl8pPr>
      <a:lvl9pPr marL="3368675" indent="-163513" algn="l" rtl="0" fontAlgn="base">
        <a:spcBef>
          <a:spcPct val="20000"/>
        </a:spcBef>
        <a:spcAft>
          <a:spcPct val="0"/>
        </a:spcAft>
        <a:buClr>
          <a:schemeClr val="bg1"/>
        </a:buClr>
        <a:buChar char="»"/>
        <a:defRPr sz="16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238125" y="515938"/>
            <a:ext cx="11291888"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4099" name="Rectangle 3"/>
          <p:cNvSpPr>
            <a:spLocks noGrp="1" noChangeArrowheads="1"/>
          </p:cNvSpPr>
          <p:nvPr>
            <p:ph type="body" idx="1"/>
          </p:nvPr>
        </p:nvSpPr>
        <p:spPr bwMode="auto">
          <a:xfrm>
            <a:off x="238125" y="1863725"/>
            <a:ext cx="11291888" cy="449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p:txBody>
      </p:sp>
      <p:sp>
        <p:nvSpPr>
          <p:cNvPr id="4100" name="Line 4"/>
          <p:cNvSpPr>
            <a:spLocks noChangeShapeType="1"/>
          </p:cNvSpPr>
          <p:nvPr/>
        </p:nvSpPr>
        <p:spPr bwMode="auto">
          <a:xfrm flipV="1">
            <a:off x="357188" y="533400"/>
            <a:ext cx="111728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1" name="Rectangle 6"/>
          <p:cNvSpPr>
            <a:spLocks noChangeArrowheads="1"/>
          </p:cNvSpPr>
          <p:nvPr/>
        </p:nvSpPr>
        <p:spPr bwMode="black">
          <a:xfrm>
            <a:off x="9866313" y="6537325"/>
            <a:ext cx="1782762" cy="184150"/>
          </a:xfrm>
          <a:prstGeom prst="rect">
            <a:avLst/>
          </a:prstGeom>
          <a:noFill/>
          <a:ln>
            <a:noFill/>
          </a:ln>
          <a:extLst/>
        </p:spPr>
        <p:txBody>
          <a:bodyPr lIns="92075" tIns="46038" rIns="92075" bIns="46038"/>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lgn="r" eaLnBrk="1" hangingPunct="1">
              <a:defRPr/>
            </a:pPr>
            <a:r>
              <a:rPr lang="en-US" sz="800" i="0" dirty="0" smtClean="0"/>
              <a:t>© 2010 IBM Corporation</a:t>
            </a:r>
            <a:endParaRPr lang="en-US" i="0" dirty="0" smtClean="0"/>
          </a:p>
        </p:txBody>
      </p:sp>
      <p:sp>
        <p:nvSpPr>
          <p:cNvPr id="448518" name="Rectangle 6"/>
          <p:cNvSpPr>
            <a:spLocks noGrp="1" noChangeArrowheads="1"/>
          </p:cNvSpPr>
          <p:nvPr>
            <p:ph type="sldNum" sz="quarter" idx="4"/>
          </p:nvPr>
        </p:nvSpPr>
        <p:spPr bwMode="black">
          <a:xfrm>
            <a:off x="238125" y="6537325"/>
            <a:ext cx="476250"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800" i="0">
                <a:latin typeface="Arial" charset="0"/>
                <a:cs typeface="Arial" charset="0"/>
              </a:defRPr>
            </a:lvl1pPr>
          </a:lstStyle>
          <a:p>
            <a:pPr>
              <a:defRPr/>
            </a:pPr>
            <a:fld id="{2D8E63E0-CF82-4351-87F7-7D7A9001597F}" type="slidenum">
              <a:rPr lang="en-US" altLang="en-US"/>
              <a:pPr>
                <a:defRPr/>
              </a:pPr>
              <a:t>‹#›</a:t>
            </a:fld>
            <a:endParaRPr lang="en-US" altLang="en-US" dirty="0"/>
          </a:p>
        </p:txBody>
      </p:sp>
      <p:sp>
        <p:nvSpPr>
          <p:cNvPr id="448520" name="Rectangle 8"/>
          <p:cNvSpPr>
            <a:spLocks noGrp="1" noChangeArrowheads="1"/>
          </p:cNvSpPr>
          <p:nvPr>
            <p:ph type="dt" sz="half" idx="2"/>
          </p:nvPr>
        </p:nvSpPr>
        <p:spPr bwMode="auto">
          <a:xfrm>
            <a:off x="714375" y="6537325"/>
            <a:ext cx="1306513"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eaLnBrk="1" hangingPunct="1">
              <a:spcBef>
                <a:spcPct val="0"/>
              </a:spcBef>
              <a:defRPr sz="800" i="0">
                <a:latin typeface="+mn-lt"/>
                <a:cs typeface="+mn-cs"/>
              </a:defRPr>
            </a:lvl1pPr>
          </a:lstStyle>
          <a:p>
            <a:pPr>
              <a:defRPr/>
            </a:pPr>
            <a:endParaRPr lang="en-US"/>
          </a:p>
        </p:txBody>
      </p:sp>
      <p:pic>
        <p:nvPicPr>
          <p:cNvPr id="4104" name="Picture 10" descr="R120_G137_B251-20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Picture 10" descr="R120_G137_B251-20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6"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sp>
        <p:nvSpPr>
          <p:cNvPr id="4107"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pic>
        <p:nvPicPr>
          <p:cNvPr id="4108" name="Picture 8" descr="SMT Logo"/>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03200" y="152400"/>
            <a:ext cx="12446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9" name="Text Box 5"/>
          <p:cNvSpPr txBox="1">
            <a:spLocks noChangeArrowheads="1"/>
          </p:cNvSpPr>
          <p:nvPr userDrawn="1"/>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sp>
        <p:nvSpPr>
          <p:cNvPr id="4110" name="Text Box 5"/>
          <p:cNvSpPr txBox="1">
            <a:spLocks noChangeArrowheads="1"/>
          </p:cNvSpPr>
          <p:nvPr userDrawn="1"/>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pic>
        <p:nvPicPr>
          <p:cNvPr id="4111" name="Picture 8" descr="SMT 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03200" y="152400"/>
            <a:ext cx="12446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8435" r:id="rId1"/>
    <p:sldLayoutId id="2147488393" r:id="rId2"/>
    <p:sldLayoutId id="2147488394" r:id="rId3"/>
    <p:sldLayoutId id="2147488395" r:id="rId4"/>
    <p:sldLayoutId id="2147488396" r:id="rId5"/>
    <p:sldLayoutId id="2147488397" r:id="rId6"/>
    <p:sldLayoutId id="2147488398" r:id="rId7"/>
    <p:sldLayoutId id="2147488399" r:id="rId8"/>
    <p:sldLayoutId id="2147488400" r:id="rId9"/>
    <p:sldLayoutId id="2147488401" r:id="rId10"/>
    <p:sldLayoutId id="2147488402" r:id="rId11"/>
  </p:sldLayoutIdLst>
  <p:hf hdr="0" dt="0"/>
  <p:txStyles>
    <p:titleStyle>
      <a:lvl1pPr algn="l" rtl="0" eaLnBrk="0" fontAlgn="base" hangingPunct="0">
        <a:lnSpc>
          <a:spcPct val="90000"/>
        </a:lnSpc>
        <a:spcBef>
          <a:spcPct val="0"/>
        </a:spcBef>
        <a:spcAft>
          <a:spcPct val="0"/>
        </a:spcAft>
        <a:defRPr sz="2200">
          <a:solidFill>
            <a:schemeClr val="hlink"/>
          </a:solidFill>
          <a:latin typeface="+mj-lt"/>
          <a:ea typeface="+mj-ea"/>
          <a:cs typeface="+mj-cs"/>
        </a:defRPr>
      </a:lvl1pPr>
      <a:lvl2pPr algn="l" rtl="0" eaLnBrk="0" fontAlgn="base" hangingPunct="0">
        <a:lnSpc>
          <a:spcPct val="90000"/>
        </a:lnSpc>
        <a:spcBef>
          <a:spcPct val="0"/>
        </a:spcBef>
        <a:spcAft>
          <a:spcPct val="0"/>
        </a:spcAft>
        <a:defRPr sz="2200">
          <a:solidFill>
            <a:schemeClr val="hlink"/>
          </a:solidFill>
          <a:latin typeface="Arial" charset="0"/>
          <a:cs typeface="Arial" charset="0"/>
        </a:defRPr>
      </a:lvl2pPr>
      <a:lvl3pPr algn="l" rtl="0" eaLnBrk="0" fontAlgn="base" hangingPunct="0">
        <a:lnSpc>
          <a:spcPct val="90000"/>
        </a:lnSpc>
        <a:spcBef>
          <a:spcPct val="0"/>
        </a:spcBef>
        <a:spcAft>
          <a:spcPct val="0"/>
        </a:spcAft>
        <a:defRPr sz="2200">
          <a:solidFill>
            <a:schemeClr val="hlink"/>
          </a:solidFill>
          <a:latin typeface="Arial" charset="0"/>
          <a:cs typeface="Arial" charset="0"/>
        </a:defRPr>
      </a:lvl3pPr>
      <a:lvl4pPr algn="l" rtl="0" eaLnBrk="0" fontAlgn="base" hangingPunct="0">
        <a:lnSpc>
          <a:spcPct val="90000"/>
        </a:lnSpc>
        <a:spcBef>
          <a:spcPct val="0"/>
        </a:spcBef>
        <a:spcAft>
          <a:spcPct val="0"/>
        </a:spcAft>
        <a:defRPr sz="2200">
          <a:solidFill>
            <a:schemeClr val="hlink"/>
          </a:solidFill>
          <a:latin typeface="Arial" charset="0"/>
          <a:cs typeface="Arial" charset="0"/>
        </a:defRPr>
      </a:lvl4pPr>
      <a:lvl5pPr algn="l" rtl="0" eaLnBrk="0" fontAlgn="base" hangingPunct="0">
        <a:lnSpc>
          <a:spcPct val="90000"/>
        </a:lnSpc>
        <a:spcBef>
          <a:spcPct val="0"/>
        </a:spcBef>
        <a:spcAft>
          <a:spcPct val="0"/>
        </a:spcAft>
        <a:defRPr sz="2200">
          <a:solidFill>
            <a:schemeClr val="hlink"/>
          </a:solidFill>
          <a:latin typeface="Arial" charset="0"/>
          <a:cs typeface="Arial" charset="0"/>
        </a:defRPr>
      </a:lvl5pPr>
      <a:lvl6pPr marL="457200" algn="l" rtl="0" eaLnBrk="0" fontAlgn="base" hangingPunct="0">
        <a:lnSpc>
          <a:spcPct val="90000"/>
        </a:lnSpc>
        <a:spcBef>
          <a:spcPct val="0"/>
        </a:spcBef>
        <a:spcAft>
          <a:spcPct val="0"/>
        </a:spcAft>
        <a:defRPr sz="2200">
          <a:solidFill>
            <a:schemeClr val="hlink"/>
          </a:solidFill>
          <a:latin typeface="Arial" charset="0"/>
          <a:cs typeface="Arial" charset="0"/>
        </a:defRPr>
      </a:lvl6pPr>
      <a:lvl7pPr marL="914400" algn="l" rtl="0" eaLnBrk="0" fontAlgn="base" hangingPunct="0">
        <a:lnSpc>
          <a:spcPct val="90000"/>
        </a:lnSpc>
        <a:spcBef>
          <a:spcPct val="0"/>
        </a:spcBef>
        <a:spcAft>
          <a:spcPct val="0"/>
        </a:spcAft>
        <a:defRPr sz="2200">
          <a:solidFill>
            <a:schemeClr val="hlink"/>
          </a:solidFill>
          <a:latin typeface="Arial" charset="0"/>
          <a:cs typeface="Arial" charset="0"/>
        </a:defRPr>
      </a:lvl7pPr>
      <a:lvl8pPr marL="1371600" algn="l" rtl="0" eaLnBrk="0" fontAlgn="base" hangingPunct="0">
        <a:lnSpc>
          <a:spcPct val="90000"/>
        </a:lnSpc>
        <a:spcBef>
          <a:spcPct val="0"/>
        </a:spcBef>
        <a:spcAft>
          <a:spcPct val="0"/>
        </a:spcAft>
        <a:defRPr sz="2200">
          <a:solidFill>
            <a:schemeClr val="hlink"/>
          </a:solidFill>
          <a:latin typeface="Arial" charset="0"/>
          <a:cs typeface="Arial" charset="0"/>
        </a:defRPr>
      </a:lvl8pPr>
      <a:lvl9pPr marL="1828800" algn="l" rtl="0" eaLnBrk="0" fontAlgn="base" hangingPunct="0">
        <a:lnSpc>
          <a:spcPct val="90000"/>
        </a:lnSpc>
        <a:spcBef>
          <a:spcPct val="0"/>
        </a:spcBef>
        <a:spcAft>
          <a:spcPct val="0"/>
        </a:spcAft>
        <a:defRPr sz="2200">
          <a:solidFill>
            <a:schemeClr val="hlink"/>
          </a:solidFill>
          <a:latin typeface="Arial" charset="0"/>
          <a:cs typeface="Arial" charset="0"/>
        </a:defRPr>
      </a:lvl9pPr>
    </p:titleStyle>
    <p:bodyStyle>
      <a:lvl1pPr marL="173038" indent="-173038" algn="l" rtl="0" eaLnBrk="0" fontAlgn="base" hangingPunct="0">
        <a:spcBef>
          <a:spcPct val="20000"/>
        </a:spcBef>
        <a:spcAft>
          <a:spcPct val="0"/>
        </a:spcAft>
        <a:buClr>
          <a:schemeClr val="tx1"/>
        </a:buClr>
        <a:buFont typeface="Wingdings" pitchFamily="2" charset="2"/>
        <a:buChar char="§"/>
        <a:defRPr sz="1600">
          <a:solidFill>
            <a:schemeClr val="tx1"/>
          </a:solidFill>
          <a:latin typeface="+mn-lt"/>
          <a:ea typeface="+mn-ea"/>
          <a:cs typeface="+mn-cs"/>
        </a:defRPr>
      </a:lvl1pPr>
      <a:lvl2pPr marL="509588" indent="-163513" algn="l" rtl="0" eaLnBrk="0" fontAlgn="base" hangingPunct="0">
        <a:spcBef>
          <a:spcPct val="20000"/>
        </a:spcBef>
        <a:spcAft>
          <a:spcPct val="0"/>
        </a:spcAft>
        <a:buClr>
          <a:schemeClr val="tx1"/>
        </a:buClr>
        <a:buFont typeface="Arial" pitchFamily="34" charset="0"/>
        <a:buChar char="–"/>
        <a:defRPr sz="1600">
          <a:solidFill>
            <a:schemeClr val="tx1"/>
          </a:solidFill>
          <a:latin typeface="+mn-lt"/>
          <a:cs typeface="+mn-cs"/>
        </a:defRPr>
      </a:lvl2pPr>
      <a:lvl3pPr marL="855663" indent="-173038" algn="l" rtl="0" eaLnBrk="0" fontAlgn="base" hangingPunct="0">
        <a:spcBef>
          <a:spcPct val="20000"/>
        </a:spcBef>
        <a:spcAft>
          <a:spcPct val="0"/>
        </a:spcAft>
        <a:buClr>
          <a:schemeClr val="tx1"/>
        </a:buClr>
        <a:buChar char="•"/>
        <a:defRPr sz="1600">
          <a:solidFill>
            <a:schemeClr val="tx1"/>
          </a:solidFill>
          <a:latin typeface="+mn-lt"/>
          <a:cs typeface="+mn-cs"/>
        </a:defRPr>
      </a:lvl3pPr>
      <a:lvl4pPr marL="1203325" indent="-173038" algn="l" rtl="0" eaLnBrk="0" fontAlgn="base" hangingPunct="0">
        <a:spcBef>
          <a:spcPct val="20000"/>
        </a:spcBef>
        <a:spcAft>
          <a:spcPct val="0"/>
        </a:spcAft>
        <a:buClr>
          <a:schemeClr val="bg1"/>
        </a:buClr>
        <a:buChar char="–"/>
        <a:defRPr sz="1600">
          <a:solidFill>
            <a:schemeClr val="bg1"/>
          </a:solidFill>
          <a:latin typeface="+mn-lt"/>
          <a:cs typeface="+mn-cs"/>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cs typeface="+mn-cs"/>
        </a:defRPr>
      </a:lvl5pPr>
      <a:lvl6pPr marL="1997075" indent="-163513" algn="l" rtl="0" eaLnBrk="0" fontAlgn="base" hangingPunct="0">
        <a:spcBef>
          <a:spcPct val="20000"/>
        </a:spcBef>
        <a:spcAft>
          <a:spcPct val="0"/>
        </a:spcAft>
        <a:buClr>
          <a:schemeClr val="bg1"/>
        </a:buClr>
        <a:buChar char="»"/>
        <a:defRPr sz="1600">
          <a:solidFill>
            <a:schemeClr val="bg1"/>
          </a:solidFill>
          <a:latin typeface="+mn-lt"/>
          <a:cs typeface="+mn-cs"/>
        </a:defRPr>
      </a:lvl6pPr>
      <a:lvl7pPr marL="2454275" indent="-163513" algn="l" rtl="0" eaLnBrk="0" fontAlgn="base" hangingPunct="0">
        <a:spcBef>
          <a:spcPct val="20000"/>
        </a:spcBef>
        <a:spcAft>
          <a:spcPct val="0"/>
        </a:spcAft>
        <a:buClr>
          <a:schemeClr val="bg1"/>
        </a:buClr>
        <a:buChar char="»"/>
        <a:defRPr sz="1600">
          <a:solidFill>
            <a:schemeClr val="bg1"/>
          </a:solidFill>
          <a:latin typeface="+mn-lt"/>
          <a:cs typeface="+mn-cs"/>
        </a:defRPr>
      </a:lvl7pPr>
      <a:lvl8pPr marL="2911475" indent="-163513" algn="l" rtl="0" eaLnBrk="0" fontAlgn="base" hangingPunct="0">
        <a:spcBef>
          <a:spcPct val="20000"/>
        </a:spcBef>
        <a:spcAft>
          <a:spcPct val="0"/>
        </a:spcAft>
        <a:buClr>
          <a:schemeClr val="bg1"/>
        </a:buClr>
        <a:buChar char="»"/>
        <a:defRPr sz="1600">
          <a:solidFill>
            <a:schemeClr val="bg1"/>
          </a:solidFill>
          <a:latin typeface="+mn-lt"/>
          <a:cs typeface="+mn-cs"/>
        </a:defRPr>
      </a:lvl8pPr>
      <a:lvl9pPr marL="3368675" indent="-163513" algn="l" rtl="0" eaLnBrk="0" fontAlgn="base" hangingPunct="0">
        <a:spcBef>
          <a:spcPct val="20000"/>
        </a:spcBef>
        <a:spcAft>
          <a:spcPct val="0"/>
        </a:spcAft>
        <a:buClr>
          <a:schemeClr val="bg1"/>
        </a:buClr>
        <a:buChar char="»"/>
        <a:defRPr sz="16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238125" y="515938"/>
            <a:ext cx="11291888"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5123" name="Rectangle 3"/>
          <p:cNvSpPr>
            <a:spLocks noGrp="1" noChangeArrowheads="1"/>
          </p:cNvSpPr>
          <p:nvPr>
            <p:ph type="body" idx="1"/>
          </p:nvPr>
        </p:nvSpPr>
        <p:spPr bwMode="auto">
          <a:xfrm>
            <a:off x="238125" y="1863725"/>
            <a:ext cx="11291888" cy="449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p:txBody>
      </p:sp>
      <p:sp>
        <p:nvSpPr>
          <p:cNvPr id="5124" name="Line 4"/>
          <p:cNvSpPr>
            <a:spLocks noChangeShapeType="1"/>
          </p:cNvSpPr>
          <p:nvPr/>
        </p:nvSpPr>
        <p:spPr bwMode="auto">
          <a:xfrm flipV="1">
            <a:off x="357188" y="533400"/>
            <a:ext cx="111728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5" name="Rectangle 6"/>
          <p:cNvSpPr>
            <a:spLocks noChangeArrowheads="1"/>
          </p:cNvSpPr>
          <p:nvPr/>
        </p:nvSpPr>
        <p:spPr bwMode="black">
          <a:xfrm>
            <a:off x="9866313" y="6537325"/>
            <a:ext cx="1782762" cy="184150"/>
          </a:xfrm>
          <a:prstGeom prst="rect">
            <a:avLst/>
          </a:prstGeom>
          <a:noFill/>
          <a:ln>
            <a:noFill/>
          </a:ln>
          <a:extLst/>
        </p:spPr>
        <p:txBody>
          <a:bodyPr lIns="92075" tIns="46038" rIns="92075" bIns="46038"/>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lgn="r" eaLnBrk="1" hangingPunct="1">
              <a:defRPr/>
            </a:pPr>
            <a:r>
              <a:rPr lang="en-US" sz="800" i="0" dirty="0" smtClean="0"/>
              <a:t>© 2010 IBM Corporation</a:t>
            </a:r>
            <a:endParaRPr lang="en-US" i="0" dirty="0" smtClean="0"/>
          </a:p>
        </p:txBody>
      </p:sp>
      <p:sp>
        <p:nvSpPr>
          <p:cNvPr id="448518" name="Rectangle 6"/>
          <p:cNvSpPr>
            <a:spLocks noGrp="1" noChangeArrowheads="1"/>
          </p:cNvSpPr>
          <p:nvPr>
            <p:ph type="sldNum" sz="quarter" idx="4"/>
          </p:nvPr>
        </p:nvSpPr>
        <p:spPr bwMode="black">
          <a:xfrm>
            <a:off x="238125" y="6537325"/>
            <a:ext cx="476250"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800" i="0">
                <a:latin typeface="Arial" charset="0"/>
                <a:cs typeface="Arial" charset="0"/>
              </a:defRPr>
            </a:lvl1pPr>
          </a:lstStyle>
          <a:p>
            <a:pPr>
              <a:defRPr/>
            </a:pPr>
            <a:fld id="{035D39C0-97E3-4C8D-A6F6-64383C7BD531}" type="slidenum">
              <a:rPr lang="en-US" altLang="en-US"/>
              <a:pPr>
                <a:defRPr/>
              </a:pPr>
              <a:t>‹#›</a:t>
            </a:fld>
            <a:endParaRPr lang="en-US" altLang="en-US" dirty="0"/>
          </a:p>
        </p:txBody>
      </p:sp>
      <p:sp>
        <p:nvSpPr>
          <p:cNvPr id="448519" name="Rectangle 7"/>
          <p:cNvSpPr>
            <a:spLocks noGrp="1" noChangeArrowheads="1"/>
          </p:cNvSpPr>
          <p:nvPr>
            <p:ph type="ftr" sz="quarter" idx="3"/>
          </p:nvPr>
        </p:nvSpPr>
        <p:spPr bwMode="auto">
          <a:xfrm>
            <a:off x="2020888" y="6537325"/>
            <a:ext cx="7726362"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800" i="0">
                <a:latin typeface="Arial" charset="0"/>
                <a:cs typeface="Arial" charset="0"/>
              </a:defRPr>
            </a:lvl1pPr>
          </a:lstStyle>
          <a:p>
            <a:pPr>
              <a:defRPr/>
            </a:pPr>
            <a:r>
              <a:rPr lang="en-US"/>
              <a:t>IBM Confidential</a:t>
            </a:r>
          </a:p>
        </p:txBody>
      </p:sp>
      <p:sp>
        <p:nvSpPr>
          <p:cNvPr id="448520" name="Rectangle 8"/>
          <p:cNvSpPr>
            <a:spLocks noGrp="1" noChangeArrowheads="1"/>
          </p:cNvSpPr>
          <p:nvPr>
            <p:ph type="dt" sz="half" idx="2"/>
          </p:nvPr>
        </p:nvSpPr>
        <p:spPr bwMode="auto">
          <a:xfrm>
            <a:off x="714375" y="6537325"/>
            <a:ext cx="1306513"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eaLnBrk="1" hangingPunct="1">
              <a:spcBef>
                <a:spcPct val="0"/>
              </a:spcBef>
              <a:defRPr sz="800" i="0">
                <a:latin typeface="+mn-lt"/>
                <a:cs typeface="+mn-cs"/>
              </a:defRPr>
            </a:lvl1pPr>
          </a:lstStyle>
          <a:p>
            <a:pPr>
              <a:defRPr/>
            </a:pPr>
            <a:endParaRPr lang="en-US"/>
          </a:p>
        </p:txBody>
      </p:sp>
      <p:pic>
        <p:nvPicPr>
          <p:cNvPr id="5129" name="Picture 10" descr="R120_G137_B251-20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10" descr="R120_G137_B251-20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1"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sp>
        <p:nvSpPr>
          <p:cNvPr id="5132"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pic>
        <p:nvPicPr>
          <p:cNvPr id="5133" name="Picture 8" descr="SMT Logo"/>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03200" y="152400"/>
            <a:ext cx="12446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4" name="Text Box 5"/>
          <p:cNvSpPr txBox="1">
            <a:spLocks noChangeArrowheads="1"/>
          </p:cNvSpPr>
          <p:nvPr userDrawn="1"/>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sp>
        <p:nvSpPr>
          <p:cNvPr id="5135" name="Text Box 5"/>
          <p:cNvSpPr txBox="1">
            <a:spLocks noChangeArrowheads="1"/>
          </p:cNvSpPr>
          <p:nvPr userDrawn="1"/>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pic>
        <p:nvPicPr>
          <p:cNvPr id="5136" name="Picture 8" descr="SMT 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03200" y="152400"/>
            <a:ext cx="12446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8436" r:id="rId1"/>
    <p:sldLayoutId id="2147488403" r:id="rId2"/>
    <p:sldLayoutId id="2147488404" r:id="rId3"/>
    <p:sldLayoutId id="2147488405" r:id="rId4"/>
    <p:sldLayoutId id="2147488406" r:id="rId5"/>
    <p:sldLayoutId id="2147488407" r:id="rId6"/>
    <p:sldLayoutId id="2147488408" r:id="rId7"/>
    <p:sldLayoutId id="2147488409" r:id="rId8"/>
    <p:sldLayoutId id="2147488410" r:id="rId9"/>
    <p:sldLayoutId id="2147488411" r:id="rId10"/>
    <p:sldLayoutId id="2147488412" r:id="rId11"/>
  </p:sldLayoutIdLst>
  <p:hf hdr="0" dt="0"/>
  <p:txStyles>
    <p:titleStyle>
      <a:lvl1pPr algn="l" rtl="0" eaLnBrk="0" fontAlgn="base" hangingPunct="0">
        <a:lnSpc>
          <a:spcPct val="90000"/>
        </a:lnSpc>
        <a:spcBef>
          <a:spcPct val="0"/>
        </a:spcBef>
        <a:spcAft>
          <a:spcPct val="0"/>
        </a:spcAft>
        <a:defRPr sz="2200">
          <a:solidFill>
            <a:schemeClr val="hlink"/>
          </a:solidFill>
          <a:latin typeface="+mj-lt"/>
          <a:ea typeface="+mj-ea"/>
          <a:cs typeface="+mj-cs"/>
        </a:defRPr>
      </a:lvl1pPr>
      <a:lvl2pPr algn="l" rtl="0" eaLnBrk="0" fontAlgn="base" hangingPunct="0">
        <a:lnSpc>
          <a:spcPct val="90000"/>
        </a:lnSpc>
        <a:spcBef>
          <a:spcPct val="0"/>
        </a:spcBef>
        <a:spcAft>
          <a:spcPct val="0"/>
        </a:spcAft>
        <a:defRPr sz="2200">
          <a:solidFill>
            <a:schemeClr val="hlink"/>
          </a:solidFill>
          <a:latin typeface="Arial" charset="0"/>
          <a:cs typeface="Arial" charset="0"/>
        </a:defRPr>
      </a:lvl2pPr>
      <a:lvl3pPr algn="l" rtl="0" eaLnBrk="0" fontAlgn="base" hangingPunct="0">
        <a:lnSpc>
          <a:spcPct val="90000"/>
        </a:lnSpc>
        <a:spcBef>
          <a:spcPct val="0"/>
        </a:spcBef>
        <a:spcAft>
          <a:spcPct val="0"/>
        </a:spcAft>
        <a:defRPr sz="2200">
          <a:solidFill>
            <a:schemeClr val="hlink"/>
          </a:solidFill>
          <a:latin typeface="Arial" charset="0"/>
          <a:cs typeface="Arial" charset="0"/>
        </a:defRPr>
      </a:lvl3pPr>
      <a:lvl4pPr algn="l" rtl="0" eaLnBrk="0" fontAlgn="base" hangingPunct="0">
        <a:lnSpc>
          <a:spcPct val="90000"/>
        </a:lnSpc>
        <a:spcBef>
          <a:spcPct val="0"/>
        </a:spcBef>
        <a:spcAft>
          <a:spcPct val="0"/>
        </a:spcAft>
        <a:defRPr sz="2200">
          <a:solidFill>
            <a:schemeClr val="hlink"/>
          </a:solidFill>
          <a:latin typeface="Arial" charset="0"/>
          <a:cs typeface="Arial" charset="0"/>
        </a:defRPr>
      </a:lvl4pPr>
      <a:lvl5pPr algn="l" rtl="0" eaLnBrk="0" fontAlgn="base" hangingPunct="0">
        <a:lnSpc>
          <a:spcPct val="90000"/>
        </a:lnSpc>
        <a:spcBef>
          <a:spcPct val="0"/>
        </a:spcBef>
        <a:spcAft>
          <a:spcPct val="0"/>
        </a:spcAft>
        <a:defRPr sz="2200">
          <a:solidFill>
            <a:schemeClr val="hlink"/>
          </a:solidFill>
          <a:latin typeface="Arial" charset="0"/>
          <a:cs typeface="Arial" charset="0"/>
        </a:defRPr>
      </a:lvl5pPr>
      <a:lvl6pPr marL="457200" algn="l" rtl="0" eaLnBrk="0" fontAlgn="base" hangingPunct="0">
        <a:lnSpc>
          <a:spcPct val="90000"/>
        </a:lnSpc>
        <a:spcBef>
          <a:spcPct val="0"/>
        </a:spcBef>
        <a:spcAft>
          <a:spcPct val="0"/>
        </a:spcAft>
        <a:defRPr sz="2200">
          <a:solidFill>
            <a:schemeClr val="hlink"/>
          </a:solidFill>
          <a:latin typeface="Arial" charset="0"/>
          <a:cs typeface="Arial" charset="0"/>
        </a:defRPr>
      </a:lvl6pPr>
      <a:lvl7pPr marL="914400" algn="l" rtl="0" eaLnBrk="0" fontAlgn="base" hangingPunct="0">
        <a:lnSpc>
          <a:spcPct val="90000"/>
        </a:lnSpc>
        <a:spcBef>
          <a:spcPct val="0"/>
        </a:spcBef>
        <a:spcAft>
          <a:spcPct val="0"/>
        </a:spcAft>
        <a:defRPr sz="2200">
          <a:solidFill>
            <a:schemeClr val="hlink"/>
          </a:solidFill>
          <a:latin typeface="Arial" charset="0"/>
          <a:cs typeface="Arial" charset="0"/>
        </a:defRPr>
      </a:lvl7pPr>
      <a:lvl8pPr marL="1371600" algn="l" rtl="0" eaLnBrk="0" fontAlgn="base" hangingPunct="0">
        <a:lnSpc>
          <a:spcPct val="90000"/>
        </a:lnSpc>
        <a:spcBef>
          <a:spcPct val="0"/>
        </a:spcBef>
        <a:spcAft>
          <a:spcPct val="0"/>
        </a:spcAft>
        <a:defRPr sz="2200">
          <a:solidFill>
            <a:schemeClr val="hlink"/>
          </a:solidFill>
          <a:latin typeface="Arial" charset="0"/>
          <a:cs typeface="Arial" charset="0"/>
        </a:defRPr>
      </a:lvl8pPr>
      <a:lvl9pPr marL="1828800" algn="l" rtl="0" eaLnBrk="0" fontAlgn="base" hangingPunct="0">
        <a:lnSpc>
          <a:spcPct val="90000"/>
        </a:lnSpc>
        <a:spcBef>
          <a:spcPct val="0"/>
        </a:spcBef>
        <a:spcAft>
          <a:spcPct val="0"/>
        </a:spcAft>
        <a:defRPr sz="2200">
          <a:solidFill>
            <a:schemeClr val="hlink"/>
          </a:solidFill>
          <a:latin typeface="Arial" charset="0"/>
          <a:cs typeface="Arial" charset="0"/>
        </a:defRPr>
      </a:lvl9pPr>
    </p:titleStyle>
    <p:bodyStyle>
      <a:lvl1pPr marL="173038" indent="-173038" algn="l" rtl="0" eaLnBrk="0" fontAlgn="base" hangingPunct="0">
        <a:spcBef>
          <a:spcPct val="20000"/>
        </a:spcBef>
        <a:spcAft>
          <a:spcPct val="0"/>
        </a:spcAft>
        <a:buClr>
          <a:schemeClr val="tx1"/>
        </a:buClr>
        <a:buFont typeface="Wingdings" pitchFamily="2" charset="2"/>
        <a:buChar char="§"/>
        <a:defRPr sz="1600">
          <a:solidFill>
            <a:schemeClr val="tx1"/>
          </a:solidFill>
          <a:latin typeface="+mn-lt"/>
          <a:ea typeface="+mn-ea"/>
          <a:cs typeface="+mn-cs"/>
        </a:defRPr>
      </a:lvl1pPr>
      <a:lvl2pPr marL="509588" indent="-163513" algn="l" rtl="0" eaLnBrk="0" fontAlgn="base" hangingPunct="0">
        <a:spcBef>
          <a:spcPct val="20000"/>
        </a:spcBef>
        <a:spcAft>
          <a:spcPct val="0"/>
        </a:spcAft>
        <a:buClr>
          <a:schemeClr val="tx1"/>
        </a:buClr>
        <a:buFont typeface="Arial" pitchFamily="34" charset="0"/>
        <a:buChar char="–"/>
        <a:defRPr sz="1600">
          <a:solidFill>
            <a:schemeClr val="tx1"/>
          </a:solidFill>
          <a:latin typeface="+mn-lt"/>
          <a:cs typeface="+mn-cs"/>
        </a:defRPr>
      </a:lvl2pPr>
      <a:lvl3pPr marL="855663" indent="-173038" algn="l" rtl="0" eaLnBrk="0" fontAlgn="base" hangingPunct="0">
        <a:spcBef>
          <a:spcPct val="20000"/>
        </a:spcBef>
        <a:spcAft>
          <a:spcPct val="0"/>
        </a:spcAft>
        <a:buClr>
          <a:schemeClr val="tx1"/>
        </a:buClr>
        <a:buChar char="•"/>
        <a:defRPr sz="1600">
          <a:solidFill>
            <a:schemeClr val="tx1"/>
          </a:solidFill>
          <a:latin typeface="+mn-lt"/>
          <a:cs typeface="+mn-cs"/>
        </a:defRPr>
      </a:lvl3pPr>
      <a:lvl4pPr marL="1203325" indent="-173038" algn="l" rtl="0" eaLnBrk="0" fontAlgn="base" hangingPunct="0">
        <a:spcBef>
          <a:spcPct val="20000"/>
        </a:spcBef>
        <a:spcAft>
          <a:spcPct val="0"/>
        </a:spcAft>
        <a:buClr>
          <a:schemeClr val="bg1"/>
        </a:buClr>
        <a:buChar char="–"/>
        <a:defRPr sz="1600">
          <a:solidFill>
            <a:schemeClr val="bg1"/>
          </a:solidFill>
          <a:latin typeface="+mn-lt"/>
          <a:cs typeface="+mn-cs"/>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cs typeface="+mn-cs"/>
        </a:defRPr>
      </a:lvl5pPr>
      <a:lvl6pPr marL="1997075" indent="-163513" algn="l" rtl="0" eaLnBrk="0" fontAlgn="base" hangingPunct="0">
        <a:spcBef>
          <a:spcPct val="20000"/>
        </a:spcBef>
        <a:spcAft>
          <a:spcPct val="0"/>
        </a:spcAft>
        <a:buClr>
          <a:schemeClr val="bg1"/>
        </a:buClr>
        <a:buChar char="»"/>
        <a:defRPr sz="1600">
          <a:solidFill>
            <a:schemeClr val="bg1"/>
          </a:solidFill>
          <a:latin typeface="+mn-lt"/>
          <a:cs typeface="+mn-cs"/>
        </a:defRPr>
      </a:lvl6pPr>
      <a:lvl7pPr marL="2454275" indent="-163513" algn="l" rtl="0" eaLnBrk="0" fontAlgn="base" hangingPunct="0">
        <a:spcBef>
          <a:spcPct val="20000"/>
        </a:spcBef>
        <a:spcAft>
          <a:spcPct val="0"/>
        </a:spcAft>
        <a:buClr>
          <a:schemeClr val="bg1"/>
        </a:buClr>
        <a:buChar char="»"/>
        <a:defRPr sz="1600">
          <a:solidFill>
            <a:schemeClr val="bg1"/>
          </a:solidFill>
          <a:latin typeface="+mn-lt"/>
          <a:cs typeface="+mn-cs"/>
        </a:defRPr>
      </a:lvl7pPr>
      <a:lvl8pPr marL="2911475" indent="-163513" algn="l" rtl="0" eaLnBrk="0" fontAlgn="base" hangingPunct="0">
        <a:spcBef>
          <a:spcPct val="20000"/>
        </a:spcBef>
        <a:spcAft>
          <a:spcPct val="0"/>
        </a:spcAft>
        <a:buClr>
          <a:schemeClr val="bg1"/>
        </a:buClr>
        <a:buChar char="»"/>
        <a:defRPr sz="1600">
          <a:solidFill>
            <a:schemeClr val="bg1"/>
          </a:solidFill>
          <a:latin typeface="+mn-lt"/>
          <a:cs typeface="+mn-cs"/>
        </a:defRPr>
      </a:lvl8pPr>
      <a:lvl9pPr marL="3368675" indent="-163513" algn="l" rtl="0" eaLnBrk="0" fontAlgn="base" hangingPunct="0">
        <a:spcBef>
          <a:spcPct val="20000"/>
        </a:spcBef>
        <a:spcAft>
          <a:spcPct val="0"/>
        </a:spcAft>
        <a:buClr>
          <a:schemeClr val="bg1"/>
        </a:buClr>
        <a:buChar char="»"/>
        <a:defRPr sz="16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238125" y="515938"/>
            <a:ext cx="11291888"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6147" name="Rectangle 3"/>
          <p:cNvSpPr>
            <a:spLocks noGrp="1" noChangeArrowheads="1"/>
          </p:cNvSpPr>
          <p:nvPr>
            <p:ph type="body" idx="1"/>
          </p:nvPr>
        </p:nvSpPr>
        <p:spPr bwMode="auto">
          <a:xfrm>
            <a:off x="238125" y="1863725"/>
            <a:ext cx="11291888" cy="449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p:txBody>
      </p:sp>
      <p:sp>
        <p:nvSpPr>
          <p:cNvPr id="6148" name="Rectangle 6"/>
          <p:cNvSpPr>
            <a:spLocks noChangeArrowheads="1"/>
          </p:cNvSpPr>
          <p:nvPr/>
        </p:nvSpPr>
        <p:spPr bwMode="black">
          <a:xfrm>
            <a:off x="9866313" y="6537325"/>
            <a:ext cx="1782762" cy="184150"/>
          </a:xfrm>
          <a:prstGeom prst="rect">
            <a:avLst/>
          </a:prstGeom>
          <a:noFill/>
          <a:ln>
            <a:noFill/>
          </a:ln>
          <a:extLst/>
        </p:spPr>
        <p:txBody>
          <a:bodyPr lIns="92075" tIns="46038" rIns="92075" bIns="46038"/>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lgn="r" eaLnBrk="1" hangingPunct="1">
              <a:defRPr/>
            </a:pPr>
            <a:r>
              <a:rPr lang="en-US" sz="800" i="0" dirty="0" smtClean="0"/>
              <a:t>© 2010 IBM Corporation</a:t>
            </a:r>
            <a:endParaRPr lang="en-US" i="0" dirty="0" smtClean="0"/>
          </a:p>
        </p:txBody>
      </p:sp>
      <p:sp>
        <p:nvSpPr>
          <p:cNvPr id="448518" name="Rectangle 6"/>
          <p:cNvSpPr>
            <a:spLocks noGrp="1" noChangeArrowheads="1"/>
          </p:cNvSpPr>
          <p:nvPr>
            <p:ph type="sldNum" sz="quarter" idx="4"/>
          </p:nvPr>
        </p:nvSpPr>
        <p:spPr bwMode="black">
          <a:xfrm>
            <a:off x="238125" y="6537325"/>
            <a:ext cx="476250"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800" i="0">
                <a:latin typeface="Arial" charset="0"/>
                <a:cs typeface="Arial" charset="0"/>
              </a:defRPr>
            </a:lvl1pPr>
          </a:lstStyle>
          <a:p>
            <a:pPr>
              <a:defRPr/>
            </a:pPr>
            <a:fld id="{A63B1EC4-56B6-43E2-988B-E46E9F1D20FB}" type="slidenum">
              <a:rPr lang="en-US" altLang="en-US"/>
              <a:pPr>
                <a:defRPr/>
              </a:pPr>
              <a:t>‹#›</a:t>
            </a:fld>
            <a:endParaRPr lang="en-US" altLang="en-US" dirty="0"/>
          </a:p>
        </p:txBody>
      </p:sp>
      <p:sp>
        <p:nvSpPr>
          <p:cNvPr id="448519" name="Rectangle 7"/>
          <p:cNvSpPr>
            <a:spLocks noGrp="1" noChangeArrowheads="1"/>
          </p:cNvSpPr>
          <p:nvPr>
            <p:ph type="ftr" sz="quarter" idx="3"/>
          </p:nvPr>
        </p:nvSpPr>
        <p:spPr bwMode="auto">
          <a:xfrm>
            <a:off x="2020888" y="6537325"/>
            <a:ext cx="7726362"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800" i="0">
                <a:latin typeface="Arial" charset="0"/>
                <a:cs typeface="Arial" charset="0"/>
              </a:defRPr>
            </a:lvl1pPr>
          </a:lstStyle>
          <a:p>
            <a:pPr>
              <a:defRPr/>
            </a:pPr>
            <a:r>
              <a:rPr lang="en-US"/>
              <a:t>IBM Confidential</a:t>
            </a:r>
          </a:p>
        </p:txBody>
      </p:sp>
      <p:sp>
        <p:nvSpPr>
          <p:cNvPr id="448520" name="Rectangle 8"/>
          <p:cNvSpPr>
            <a:spLocks noGrp="1" noChangeArrowheads="1"/>
          </p:cNvSpPr>
          <p:nvPr>
            <p:ph type="dt" sz="half" idx="2"/>
          </p:nvPr>
        </p:nvSpPr>
        <p:spPr bwMode="auto">
          <a:xfrm>
            <a:off x="714375" y="6537325"/>
            <a:ext cx="1306513"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eaLnBrk="1" hangingPunct="1">
              <a:spcBef>
                <a:spcPct val="0"/>
              </a:spcBef>
              <a:defRPr sz="800" i="0">
                <a:latin typeface="+mn-lt"/>
                <a:cs typeface="+mn-cs"/>
              </a:defRPr>
            </a:lvl1pPr>
          </a:lstStyle>
          <a:p>
            <a:pPr>
              <a:defRPr/>
            </a:pPr>
            <a:endParaRPr lang="en-US"/>
          </a:p>
        </p:txBody>
      </p:sp>
      <p:pic>
        <p:nvPicPr>
          <p:cNvPr id="6152" name="Picture 10" descr="R120_G137_B251-20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3" name="Picture 10" descr="R120_G137_B251-20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4"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sp>
        <p:nvSpPr>
          <p:cNvPr id="6155"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pic>
        <p:nvPicPr>
          <p:cNvPr id="6156" name="Picture 8" descr="SMT Logo"/>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03200" y="152400"/>
            <a:ext cx="12446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7" name="Text Box 5"/>
          <p:cNvSpPr txBox="1">
            <a:spLocks noChangeArrowheads="1"/>
          </p:cNvSpPr>
          <p:nvPr userDrawn="1"/>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sp>
        <p:nvSpPr>
          <p:cNvPr id="6158" name="Text Box 5"/>
          <p:cNvSpPr txBox="1">
            <a:spLocks noChangeArrowheads="1"/>
          </p:cNvSpPr>
          <p:nvPr userDrawn="1"/>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pic>
        <p:nvPicPr>
          <p:cNvPr id="6159" name="Picture 8" descr="SMT 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03200" y="152400"/>
            <a:ext cx="12446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8437" r:id="rId1"/>
    <p:sldLayoutId id="2147488413" r:id="rId2"/>
    <p:sldLayoutId id="2147488414" r:id="rId3"/>
    <p:sldLayoutId id="2147488415" r:id="rId4"/>
    <p:sldLayoutId id="2147488416" r:id="rId5"/>
    <p:sldLayoutId id="2147488417" r:id="rId6"/>
    <p:sldLayoutId id="2147488418" r:id="rId7"/>
    <p:sldLayoutId id="2147488419" r:id="rId8"/>
    <p:sldLayoutId id="2147488420" r:id="rId9"/>
    <p:sldLayoutId id="2147488421" r:id="rId10"/>
    <p:sldLayoutId id="2147488422" r:id="rId11"/>
  </p:sldLayoutIdLst>
  <p:hf hdr="0" dt="0"/>
  <p:txStyles>
    <p:titleStyle>
      <a:lvl1pPr algn="l" rtl="0" eaLnBrk="0" fontAlgn="base" hangingPunct="0">
        <a:lnSpc>
          <a:spcPct val="90000"/>
        </a:lnSpc>
        <a:spcBef>
          <a:spcPct val="0"/>
        </a:spcBef>
        <a:spcAft>
          <a:spcPct val="0"/>
        </a:spcAft>
        <a:defRPr sz="2200">
          <a:solidFill>
            <a:schemeClr val="hlink"/>
          </a:solidFill>
          <a:latin typeface="+mj-lt"/>
          <a:ea typeface="+mj-ea"/>
          <a:cs typeface="+mj-cs"/>
        </a:defRPr>
      </a:lvl1pPr>
      <a:lvl2pPr algn="l" rtl="0" eaLnBrk="0" fontAlgn="base" hangingPunct="0">
        <a:lnSpc>
          <a:spcPct val="90000"/>
        </a:lnSpc>
        <a:spcBef>
          <a:spcPct val="0"/>
        </a:spcBef>
        <a:spcAft>
          <a:spcPct val="0"/>
        </a:spcAft>
        <a:defRPr sz="2200">
          <a:solidFill>
            <a:schemeClr val="hlink"/>
          </a:solidFill>
          <a:latin typeface="Arial" charset="0"/>
          <a:cs typeface="Arial" charset="0"/>
        </a:defRPr>
      </a:lvl2pPr>
      <a:lvl3pPr algn="l" rtl="0" eaLnBrk="0" fontAlgn="base" hangingPunct="0">
        <a:lnSpc>
          <a:spcPct val="90000"/>
        </a:lnSpc>
        <a:spcBef>
          <a:spcPct val="0"/>
        </a:spcBef>
        <a:spcAft>
          <a:spcPct val="0"/>
        </a:spcAft>
        <a:defRPr sz="2200">
          <a:solidFill>
            <a:schemeClr val="hlink"/>
          </a:solidFill>
          <a:latin typeface="Arial" charset="0"/>
          <a:cs typeface="Arial" charset="0"/>
        </a:defRPr>
      </a:lvl3pPr>
      <a:lvl4pPr algn="l" rtl="0" eaLnBrk="0" fontAlgn="base" hangingPunct="0">
        <a:lnSpc>
          <a:spcPct val="90000"/>
        </a:lnSpc>
        <a:spcBef>
          <a:spcPct val="0"/>
        </a:spcBef>
        <a:spcAft>
          <a:spcPct val="0"/>
        </a:spcAft>
        <a:defRPr sz="2200">
          <a:solidFill>
            <a:schemeClr val="hlink"/>
          </a:solidFill>
          <a:latin typeface="Arial" charset="0"/>
          <a:cs typeface="Arial" charset="0"/>
        </a:defRPr>
      </a:lvl4pPr>
      <a:lvl5pPr algn="l" rtl="0" eaLnBrk="0" fontAlgn="base" hangingPunct="0">
        <a:lnSpc>
          <a:spcPct val="90000"/>
        </a:lnSpc>
        <a:spcBef>
          <a:spcPct val="0"/>
        </a:spcBef>
        <a:spcAft>
          <a:spcPct val="0"/>
        </a:spcAft>
        <a:defRPr sz="2200">
          <a:solidFill>
            <a:schemeClr val="hlink"/>
          </a:solidFill>
          <a:latin typeface="Arial" charset="0"/>
          <a:cs typeface="Arial" charset="0"/>
        </a:defRPr>
      </a:lvl5pPr>
      <a:lvl6pPr marL="457200" algn="l" rtl="0" eaLnBrk="0" fontAlgn="base" hangingPunct="0">
        <a:lnSpc>
          <a:spcPct val="90000"/>
        </a:lnSpc>
        <a:spcBef>
          <a:spcPct val="0"/>
        </a:spcBef>
        <a:spcAft>
          <a:spcPct val="0"/>
        </a:spcAft>
        <a:defRPr sz="2200">
          <a:solidFill>
            <a:schemeClr val="hlink"/>
          </a:solidFill>
          <a:latin typeface="Arial" charset="0"/>
          <a:cs typeface="Arial" charset="0"/>
        </a:defRPr>
      </a:lvl6pPr>
      <a:lvl7pPr marL="914400" algn="l" rtl="0" eaLnBrk="0" fontAlgn="base" hangingPunct="0">
        <a:lnSpc>
          <a:spcPct val="90000"/>
        </a:lnSpc>
        <a:spcBef>
          <a:spcPct val="0"/>
        </a:spcBef>
        <a:spcAft>
          <a:spcPct val="0"/>
        </a:spcAft>
        <a:defRPr sz="2200">
          <a:solidFill>
            <a:schemeClr val="hlink"/>
          </a:solidFill>
          <a:latin typeface="Arial" charset="0"/>
          <a:cs typeface="Arial" charset="0"/>
        </a:defRPr>
      </a:lvl7pPr>
      <a:lvl8pPr marL="1371600" algn="l" rtl="0" eaLnBrk="0" fontAlgn="base" hangingPunct="0">
        <a:lnSpc>
          <a:spcPct val="90000"/>
        </a:lnSpc>
        <a:spcBef>
          <a:spcPct val="0"/>
        </a:spcBef>
        <a:spcAft>
          <a:spcPct val="0"/>
        </a:spcAft>
        <a:defRPr sz="2200">
          <a:solidFill>
            <a:schemeClr val="hlink"/>
          </a:solidFill>
          <a:latin typeface="Arial" charset="0"/>
          <a:cs typeface="Arial" charset="0"/>
        </a:defRPr>
      </a:lvl8pPr>
      <a:lvl9pPr marL="1828800" algn="l" rtl="0" eaLnBrk="0" fontAlgn="base" hangingPunct="0">
        <a:lnSpc>
          <a:spcPct val="90000"/>
        </a:lnSpc>
        <a:spcBef>
          <a:spcPct val="0"/>
        </a:spcBef>
        <a:spcAft>
          <a:spcPct val="0"/>
        </a:spcAft>
        <a:defRPr sz="2200">
          <a:solidFill>
            <a:schemeClr val="hlink"/>
          </a:solidFill>
          <a:latin typeface="Arial" charset="0"/>
          <a:cs typeface="Arial" charset="0"/>
        </a:defRPr>
      </a:lvl9pPr>
    </p:titleStyle>
    <p:bodyStyle>
      <a:lvl1pPr marL="173038" indent="-173038" algn="l" rtl="0" eaLnBrk="0" fontAlgn="base" hangingPunct="0">
        <a:spcBef>
          <a:spcPct val="20000"/>
        </a:spcBef>
        <a:spcAft>
          <a:spcPct val="0"/>
        </a:spcAft>
        <a:buClr>
          <a:schemeClr val="tx1"/>
        </a:buClr>
        <a:buFont typeface="Wingdings" pitchFamily="2" charset="2"/>
        <a:buChar char="§"/>
        <a:defRPr sz="1600">
          <a:solidFill>
            <a:schemeClr val="tx1"/>
          </a:solidFill>
          <a:latin typeface="+mn-lt"/>
          <a:ea typeface="+mn-ea"/>
          <a:cs typeface="+mn-cs"/>
        </a:defRPr>
      </a:lvl1pPr>
      <a:lvl2pPr marL="509588" indent="-163513" algn="l" rtl="0" eaLnBrk="0" fontAlgn="base" hangingPunct="0">
        <a:spcBef>
          <a:spcPct val="20000"/>
        </a:spcBef>
        <a:spcAft>
          <a:spcPct val="0"/>
        </a:spcAft>
        <a:buClr>
          <a:schemeClr val="tx1"/>
        </a:buClr>
        <a:buFont typeface="Arial" pitchFamily="34" charset="0"/>
        <a:buChar char="–"/>
        <a:defRPr sz="1600">
          <a:solidFill>
            <a:schemeClr val="tx1"/>
          </a:solidFill>
          <a:latin typeface="+mn-lt"/>
          <a:cs typeface="+mn-cs"/>
        </a:defRPr>
      </a:lvl2pPr>
      <a:lvl3pPr marL="855663" indent="-173038" algn="l" rtl="0" eaLnBrk="0" fontAlgn="base" hangingPunct="0">
        <a:spcBef>
          <a:spcPct val="20000"/>
        </a:spcBef>
        <a:spcAft>
          <a:spcPct val="0"/>
        </a:spcAft>
        <a:buClr>
          <a:schemeClr val="tx1"/>
        </a:buClr>
        <a:buChar char="•"/>
        <a:defRPr sz="1600">
          <a:solidFill>
            <a:schemeClr val="tx1"/>
          </a:solidFill>
          <a:latin typeface="+mn-lt"/>
          <a:cs typeface="+mn-cs"/>
        </a:defRPr>
      </a:lvl3pPr>
      <a:lvl4pPr marL="1203325" indent="-173038" algn="l" rtl="0" eaLnBrk="0" fontAlgn="base" hangingPunct="0">
        <a:spcBef>
          <a:spcPct val="20000"/>
        </a:spcBef>
        <a:spcAft>
          <a:spcPct val="0"/>
        </a:spcAft>
        <a:buClr>
          <a:schemeClr val="bg1"/>
        </a:buClr>
        <a:buChar char="–"/>
        <a:defRPr sz="1600">
          <a:solidFill>
            <a:schemeClr val="bg1"/>
          </a:solidFill>
          <a:latin typeface="+mn-lt"/>
          <a:cs typeface="+mn-cs"/>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cs typeface="+mn-cs"/>
        </a:defRPr>
      </a:lvl5pPr>
      <a:lvl6pPr marL="1997075" indent="-163513" algn="l" rtl="0" eaLnBrk="0" fontAlgn="base" hangingPunct="0">
        <a:spcBef>
          <a:spcPct val="20000"/>
        </a:spcBef>
        <a:spcAft>
          <a:spcPct val="0"/>
        </a:spcAft>
        <a:buClr>
          <a:schemeClr val="bg1"/>
        </a:buClr>
        <a:buChar char="»"/>
        <a:defRPr sz="1600">
          <a:solidFill>
            <a:schemeClr val="bg1"/>
          </a:solidFill>
          <a:latin typeface="+mn-lt"/>
          <a:cs typeface="+mn-cs"/>
        </a:defRPr>
      </a:lvl6pPr>
      <a:lvl7pPr marL="2454275" indent="-163513" algn="l" rtl="0" eaLnBrk="0" fontAlgn="base" hangingPunct="0">
        <a:spcBef>
          <a:spcPct val="20000"/>
        </a:spcBef>
        <a:spcAft>
          <a:spcPct val="0"/>
        </a:spcAft>
        <a:buClr>
          <a:schemeClr val="bg1"/>
        </a:buClr>
        <a:buChar char="»"/>
        <a:defRPr sz="1600">
          <a:solidFill>
            <a:schemeClr val="bg1"/>
          </a:solidFill>
          <a:latin typeface="+mn-lt"/>
          <a:cs typeface="+mn-cs"/>
        </a:defRPr>
      </a:lvl7pPr>
      <a:lvl8pPr marL="2911475" indent="-163513" algn="l" rtl="0" eaLnBrk="0" fontAlgn="base" hangingPunct="0">
        <a:spcBef>
          <a:spcPct val="20000"/>
        </a:spcBef>
        <a:spcAft>
          <a:spcPct val="0"/>
        </a:spcAft>
        <a:buClr>
          <a:schemeClr val="bg1"/>
        </a:buClr>
        <a:buChar char="»"/>
        <a:defRPr sz="1600">
          <a:solidFill>
            <a:schemeClr val="bg1"/>
          </a:solidFill>
          <a:latin typeface="+mn-lt"/>
          <a:cs typeface="+mn-cs"/>
        </a:defRPr>
      </a:lvl8pPr>
      <a:lvl9pPr marL="3368675" indent="-163513" algn="l" rtl="0" eaLnBrk="0" fontAlgn="base" hangingPunct="0">
        <a:spcBef>
          <a:spcPct val="20000"/>
        </a:spcBef>
        <a:spcAft>
          <a:spcPct val="0"/>
        </a:spcAft>
        <a:buClr>
          <a:schemeClr val="bg1"/>
        </a:buClr>
        <a:buChar char="»"/>
        <a:defRPr sz="16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238125" y="515938"/>
            <a:ext cx="11291888"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7171" name="Rectangle 3"/>
          <p:cNvSpPr>
            <a:spLocks noGrp="1" noChangeArrowheads="1"/>
          </p:cNvSpPr>
          <p:nvPr>
            <p:ph type="body" idx="1"/>
          </p:nvPr>
        </p:nvSpPr>
        <p:spPr bwMode="auto">
          <a:xfrm>
            <a:off x="238125" y="1863725"/>
            <a:ext cx="11291888" cy="449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p:txBody>
      </p:sp>
      <p:sp>
        <p:nvSpPr>
          <p:cNvPr id="7172" name="Rectangle 6"/>
          <p:cNvSpPr>
            <a:spLocks noChangeArrowheads="1"/>
          </p:cNvSpPr>
          <p:nvPr/>
        </p:nvSpPr>
        <p:spPr bwMode="black">
          <a:xfrm>
            <a:off x="9866313" y="6537325"/>
            <a:ext cx="1782762" cy="184150"/>
          </a:xfrm>
          <a:prstGeom prst="rect">
            <a:avLst/>
          </a:prstGeom>
          <a:noFill/>
          <a:ln>
            <a:noFill/>
          </a:ln>
          <a:extLst/>
        </p:spPr>
        <p:txBody>
          <a:bodyPr lIns="92075" tIns="46038" rIns="92075" bIns="46038"/>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lgn="r" eaLnBrk="1" hangingPunct="1">
              <a:defRPr/>
            </a:pPr>
            <a:r>
              <a:rPr lang="en-US" sz="800" i="0" dirty="0" smtClean="0"/>
              <a:t>© 2010 IBM Corporation</a:t>
            </a:r>
            <a:endParaRPr lang="en-US" i="0" dirty="0" smtClean="0"/>
          </a:p>
        </p:txBody>
      </p:sp>
      <p:sp>
        <p:nvSpPr>
          <p:cNvPr id="448518" name="Rectangle 6"/>
          <p:cNvSpPr>
            <a:spLocks noGrp="1" noChangeArrowheads="1"/>
          </p:cNvSpPr>
          <p:nvPr>
            <p:ph type="sldNum" sz="quarter" idx="4"/>
          </p:nvPr>
        </p:nvSpPr>
        <p:spPr bwMode="black">
          <a:xfrm>
            <a:off x="238125" y="6537325"/>
            <a:ext cx="476250"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800" i="0">
                <a:latin typeface="Arial" charset="0"/>
                <a:cs typeface="Arial" charset="0"/>
              </a:defRPr>
            </a:lvl1pPr>
          </a:lstStyle>
          <a:p>
            <a:pPr>
              <a:defRPr/>
            </a:pPr>
            <a:fld id="{84E02BA9-5FCB-47F7-A90E-ED52E60F32DE}" type="slidenum">
              <a:rPr lang="en-US" altLang="en-US"/>
              <a:pPr>
                <a:defRPr/>
              </a:pPr>
              <a:t>‹#›</a:t>
            </a:fld>
            <a:endParaRPr lang="en-US" altLang="en-US" dirty="0"/>
          </a:p>
        </p:txBody>
      </p:sp>
      <p:sp>
        <p:nvSpPr>
          <p:cNvPr id="448519" name="Rectangle 7"/>
          <p:cNvSpPr>
            <a:spLocks noGrp="1" noChangeArrowheads="1"/>
          </p:cNvSpPr>
          <p:nvPr>
            <p:ph type="ftr" sz="quarter" idx="3"/>
          </p:nvPr>
        </p:nvSpPr>
        <p:spPr bwMode="auto">
          <a:xfrm>
            <a:off x="2020888" y="6537325"/>
            <a:ext cx="7726362"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800" i="0">
                <a:latin typeface="Arial" charset="0"/>
                <a:cs typeface="Arial" charset="0"/>
              </a:defRPr>
            </a:lvl1pPr>
          </a:lstStyle>
          <a:p>
            <a:pPr>
              <a:defRPr/>
            </a:pPr>
            <a:r>
              <a:rPr lang="en-US"/>
              <a:t>IBM Confidential</a:t>
            </a:r>
          </a:p>
        </p:txBody>
      </p:sp>
      <p:sp>
        <p:nvSpPr>
          <p:cNvPr id="448520" name="Rectangle 8"/>
          <p:cNvSpPr>
            <a:spLocks noGrp="1" noChangeArrowheads="1"/>
          </p:cNvSpPr>
          <p:nvPr>
            <p:ph type="dt" sz="half" idx="2"/>
          </p:nvPr>
        </p:nvSpPr>
        <p:spPr bwMode="auto">
          <a:xfrm>
            <a:off x="714375" y="6537325"/>
            <a:ext cx="1306513"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eaLnBrk="1" hangingPunct="1">
              <a:spcBef>
                <a:spcPct val="0"/>
              </a:spcBef>
              <a:defRPr sz="800" i="0">
                <a:latin typeface="+mn-lt"/>
                <a:cs typeface="+mn-cs"/>
              </a:defRPr>
            </a:lvl1pPr>
          </a:lstStyle>
          <a:p>
            <a:pPr>
              <a:defRPr/>
            </a:pPr>
            <a:endParaRPr lang="en-US"/>
          </a:p>
        </p:txBody>
      </p:sp>
      <p:pic>
        <p:nvPicPr>
          <p:cNvPr id="7176" name="Picture 10" descr="R120_G137_B251-20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7" name="Picture 10" descr="R120_G137_B251-20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764838" y="227013"/>
            <a:ext cx="76517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8"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sp>
        <p:nvSpPr>
          <p:cNvPr id="7179"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i="1">
                <a:solidFill>
                  <a:schemeClr val="tx1"/>
                </a:solidFill>
                <a:latin typeface="Arial" panose="020B0604020202020204" pitchFamily="34" charset="0"/>
                <a:cs typeface="Arial" panose="020B0604020202020204" pitchFamily="34" charset="0"/>
              </a:defRPr>
            </a:lvl1pPr>
            <a:lvl2pPr marL="742950" indent="-285750">
              <a:defRPr i="1">
                <a:solidFill>
                  <a:schemeClr val="tx1"/>
                </a:solidFill>
                <a:latin typeface="Arial" panose="020B0604020202020204" pitchFamily="34" charset="0"/>
                <a:cs typeface="Arial" panose="020B0604020202020204" pitchFamily="34" charset="0"/>
              </a:defRPr>
            </a:lvl2pPr>
            <a:lvl3pPr marL="1143000" indent="-228600">
              <a:defRPr i="1">
                <a:solidFill>
                  <a:schemeClr val="tx1"/>
                </a:solidFill>
                <a:latin typeface="Arial" panose="020B0604020202020204" pitchFamily="34" charset="0"/>
                <a:cs typeface="Arial" panose="020B0604020202020204" pitchFamily="34" charset="0"/>
              </a:defRPr>
            </a:lvl3pPr>
            <a:lvl4pPr marL="1600200" indent="-228600">
              <a:defRPr i="1">
                <a:solidFill>
                  <a:schemeClr val="tx1"/>
                </a:solidFill>
                <a:latin typeface="Arial" panose="020B0604020202020204" pitchFamily="34" charset="0"/>
                <a:cs typeface="Arial" panose="020B0604020202020204" pitchFamily="34" charset="0"/>
              </a:defRPr>
            </a:lvl4pPr>
            <a:lvl5pPr marL="2057400" indent="-228600">
              <a:defRPr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cs typeface="Arial" panose="020B0604020202020204" pitchFamily="34" charset="0"/>
              </a:defRPr>
            </a:lvl9pPr>
          </a:lstStyle>
          <a:p>
            <a:pPr>
              <a:spcBef>
                <a:spcPct val="35000"/>
              </a:spcBef>
              <a:buClr>
                <a:schemeClr val="accent1"/>
              </a:buClr>
              <a:buFont typeface="Wingdings" panose="05000000000000000000" pitchFamily="2" charset="2"/>
              <a:buNone/>
              <a:defRPr/>
            </a:pPr>
            <a:r>
              <a:rPr lang="en-US" sz="800" i="0" dirty="0" smtClean="0">
                <a:solidFill>
                  <a:schemeClr val="bg1"/>
                </a:solidFill>
              </a:rPr>
              <a:t>3</a:t>
            </a:r>
            <a:r>
              <a:rPr lang="en-US" sz="800" i="0" baseline="30000" dirty="0" smtClean="0">
                <a:solidFill>
                  <a:schemeClr val="bg1"/>
                </a:solidFill>
              </a:rPr>
              <a:t>rd</a:t>
            </a:r>
            <a:r>
              <a:rPr lang="en-US" sz="800" i="0" dirty="0" smtClean="0">
                <a:solidFill>
                  <a:schemeClr val="bg1"/>
                </a:solidFill>
              </a:rPr>
              <a:t> Party Registration &amp;</a:t>
            </a:r>
            <a:br>
              <a:rPr lang="en-US" sz="800" i="0" dirty="0" smtClean="0">
                <a:solidFill>
                  <a:schemeClr val="bg1"/>
                </a:solidFill>
              </a:rPr>
            </a:br>
            <a:r>
              <a:rPr lang="en-US" sz="800" i="0" dirty="0" smtClean="0">
                <a:solidFill>
                  <a:schemeClr val="bg1"/>
                </a:solidFill>
              </a:rPr>
              <a:t>Account Management</a:t>
            </a:r>
            <a:endParaRPr lang="en-US" sz="800" b="1" i="0" dirty="0" smtClean="0">
              <a:solidFill>
                <a:schemeClr val="bg1"/>
              </a:solidFill>
            </a:endParaRPr>
          </a:p>
        </p:txBody>
      </p:sp>
      <p:pic>
        <p:nvPicPr>
          <p:cNvPr id="7180" name="Picture 8" descr="SMT Logo"/>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03200" y="152400"/>
            <a:ext cx="12446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8438" r:id="rId1"/>
    <p:sldLayoutId id="2147488423" r:id="rId2"/>
    <p:sldLayoutId id="2147488424" r:id="rId3"/>
    <p:sldLayoutId id="2147488425" r:id="rId4"/>
    <p:sldLayoutId id="2147488426" r:id="rId5"/>
    <p:sldLayoutId id="2147488427" r:id="rId6"/>
    <p:sldLayoutId id="2147488428" r:id="rId7"/>
    <p:sldLayoutId id="2147488429" r:id="rId8"/>
    <p:sldLayoutId id="2147488430" r:id="rId9"/>
    <p:sldLayoutId id="2147488431" r:id="rId10"/>
    <p:sldLayoutId id="2147488432" r:id="rId11"/>
  </p:sldLayoutIdLst>
  <p:hf hdr="0" dt="0"/>
  <p:txStyles>
    <p:titleStyle>
      <a:lvl1pPr algn="l" rtl="0" eaLnBrk="0" fontAlgn="base" hangingPunct="0">
        <a:lnSpc>
          <a:spcPct val="90000"/>
        </a:lnSpc>
        <a:spcBef>
          <a:spcPct val="0"/>
        </a:spcBef>
        <a:spcAft>
          <a:spcPct val="0"/>
        </a:spcAft>
        <a:defRPr sz="2200">
          <a:solidFill>
            <a:schemeClr val="hlink"/>
          </a:solidFill>
          <a:latin typeface="+mj-lt"/>
          <a:ea typeface="+mj-ea"/>
          <a:cs typeface="+mj-cs"/>
        </a:defRPr>
      </a:lvl1pPr>
      <a:lvl2pPr algn="l" rtl="0" eaLnBrk="0" fontAlgn="base" hangingPunct="0">
        <a:lnSpc>
          <a:spcPct val="90000"/>
        </a:lnSpc>
        <a:spcBef>
          <a:spcPct val="0"/>
        </a:spcBef>
        <a:spcAft>
          <a:spcPct val="0"/>
        </a:spcAft>
        <a:defRPr sz="2200">
          <a:solidFill>
            <a:schemeClr val="hlink"/>
          </a:solidFill>
          <a:latin typeface="Arial" charset="0"/>
          <a:cs typeface="Arial" charset="0"/>
        </a:defRPr>
      </a:lvl2pPr>
      <a:lvl3pPr algn="l" rtl="0" eaLnBrk="0" fontAlgn="base" hangingPunct="0">
        <a:lnSpc>
          <a:spcPct val="90000"/>
        </a:lnSpc>
        <a:spcBef>
          <a:spcPct val="0"/>
        </a:spcBef>
        <a:spcAft>
          <a:spcPct val="0"/>
        </a:spcAft>
        <a:defRPr sz="2200">
          <a:solidFill>
            <a:schemeClr val="hlink"/>
          </a:solidFill>
          <a:latin typeface="Arial" charset="0"/>
          <a:cs typeface="Arial" charset="0"/>
        </a:defRPr>
      </a:lvl3pPr>
      <a:lvl4pPr algn="l" rtl="0" eaLnBrk="0" fontAlgn="base" hangingPunct="0">
        <a:lnSpc>
          <a:spcPct val="90000"/>
        </a:lnSpc>
        <a:spcBef>
          <a:spcPct val="0"/>
        </a:spcBef>
        <a:spcAft>
          <a:spcPct val="0"/>
        </a:spcAft>
        <a:defRPr sz="2200">
          <a:solidFill>
            <a:schemeClr val="hlink"/>
          </a:solidFill>
          <a:latin typeface="Arial" charset="0"/>
          <a:cs typeface="Arial" charset="0"/>
        </a:defRPr>
      </a:lvl4pPr>
      <a:lvl5pPr algn="l" rtl="0" eaLnBrk="0" fontAlgn="base" hangingPunct="0">
        <a:lnSpc>
          <a:spcPct val="90000"/>
        </a:lnSpc>
        <a:spcBef>
          <a:spcPct val="0"/>
        </a:spcBef>
        <a:spcAft>
          <a:spcPct val="0"/>
        </a:spcAft>
        <a:defRPr sz="2200">
          <a:solidFill>
            <a:schemeClr val="hlink"/>
          </a:solidFill>
          <a:latin typeface="Arial" charset="0"/>
          <a:cs typeface="Arial" charset="0"/>
        </a:defRPr>
      </a:lvl5pPr>
      <a:lvl6pPr marL="457200" algn="l" rtl="0" eaLnBrk="0" fontAlgn="base" hangingPunct="0">
        <a:lnSpc>
          <a:spcPct val="90000"/>
        </a:lnSpc>
        <a:spcBef>
          <a:spcPct val="0"/>
        </a:spcBef>
        <a:spcAft>
          <a:spcPct val="0"/>
        </a:spcAft>
        <a:defRPr sz="2200">
          <a:solidFill>
            <a:schemeClr val="hlink"/>
          </a:solidFill>
          <a:latin typeface="Arial" charset="0"/>
          <a:cs typeface="Arial" charset="0"/>
        </a:defRPr>
      </a:lvl6pPr>
      <a:lvl7pPr marL="914400" algn="l" rtl="0" eaLnBrk="0" fontAlgn="base" hangingPunct="0">
        <a:lnSpc>
          <a:spcPct val="90000"/>
        </a:lnSpc>
        <a:spcBef>
          <a:spcPct val="0"/>
        </a:spcBef>
        <a:spcAft>
          <a:spcPct val="0"/>
        </a:spcAft>
        <a:defRPr sz="2200">
          <a:solidFill>
            <a:schemeClr val="hlink"/>
          </a:solidFill>
          <a:latin typeface="Arial" charset="0"/>
          <a:cs typeface="Arial" charset="0"/>
        </a:defRPr>
      </a:lvl7pPr>
      <a:lvl8pPr marL="1371600" algn="l" rtl="0" eaLnBrk="0" fontAlgn="base" hangingPunct="0">
        <a:lnSpc>
          <a:spcPct val="90000"/>
        </a:lnSpc>
        <a:spcBef>
          <a:spcPct val="0"/>
        </a:spcBef>
        <a:spcAft>
          <a:spcPct val="0"/>
        </a:spcAft>
        <a:defRPr sz="2200">
          <a:solidFill>
            <a:schemeClr val="hlink"/>
          </a:solidFill>
          <a:latin typeface="Arial" charset="0"/>
          <a:cs typeface="Arial" charset="0"/>
        </a:defRPr>
      </a:lvl8pPr>
      <a:lvl9pPr marL="1828800" algn="l" rtl="0" eaLnBrk="0" fontAlgn="base" hangingPunct="0">
        <a:lnSpc>
          <a:spcPct val="90000"/>
        </a:lnSpc>
        <a:spcBef>
          <a:spcPct val="0"/>
        </a:spcBef>
        <a:spcAft>
          <a:spcPct val="0"/>
        </a:spcAft>
        <a:defRPr sz="2200">
          <a:solidFill>
            <a:schemeClr val="hlink"/>
          </a:solidFill>
          <a:latin typeface="Arial" charset="0"/>
          <a:cs typeface="Arial" charset="0"/>
        </a:defRPr>
      </a:lvl9pPr>
    </p:titleStyle>
    <p:bodyStyle>
      <a:lvl1pPr marL="173038" indent="-173038" algn="l" rtl="0" eaLnBrk="0" fontAlgn="base" hangingPunct="0">
        <a:spcBef>
          <a:spcPct val="20000"/>
        </a:spcBef>
        <a:spcAft>
          <a:spcPct val="0"/>
        </a:spcAft>
        <a:buClr>
          <a:schemeClr val="tx1"/>
        </a:buClr>
        <a:buFont typeface="Wingdings" pitchFamily="2" charset="2"/>
        <a:buChar char="§"/>
        <a:defRPr sz="1600">
          <a:solidFill>
            <a:schemeClr val="tx1"/>
          </a:solidFill>
          <a:latin typeface="+mn-lt"/>
          <a:ea typeface="+mn-ea"/>
          <a:cs typeface="+mn-cs"/>
        </a:defRPr>
      </a:lvl1pPr>
      <a:lvl2pPr marL="509588" indent="-163513" algn="l" rtl="0" eaLnBrk="0" fontAlgn="base" hangingPunct="0">
        <a:spcBef>
          <a:spcPct val="20000"/>
        </a:spcBef>
        <a:spcAft>
          <a:spcPct val="0"/>
        </a:spcAft>
        <a:buClr>
          <a:schemeClr val="tx1"/>
        </a:buClr>
        <a:buFont typeface="Arial" pitchFamily="34" charset="0"/>
        <a:buChar char="–"/>
        <a:defRPr sz="1600">
          <a:solidFill>
            <a:schemeClr val="tx1"/>
          </a:solidFill>
          <a:latin typeface="+mn-lt"/>
          <a:cs typeface="+mn-cs"/>
        </a:defRPr>
      </a:lvl2pPr>
      <a:lvl3pPr marL="855663" indent="-173038" algn="l" rtl="0" eaLnBrk="0" fontAlgn="base" hangingPunct="0">
        <a:spcBef>
          <a:spcPct val="20000"/>
        </a:spcBef>
        <a:spcAft>
          <a:spcPct val="0"/>
        </a:spcAft>
        <a:buClr>
          <a:schemeClr val="tx1"/>
        </a:buClr>
        <a:buChar char="•"/>
        <a:defRPr sz="1600">
          <a:solidFill>
            <a:schemeClr val="tx1"/>
          </a:solidFill>
          <a:latin typeface="+mn-lt"/>
          <a:cs typeface="+mn-cs"/>
        </a:defRPr>
      </a:lvl3pPr>
      <a:lvl4pPr marL="1203325" indent="-173038" algn="l" rtl="0" eaLnBrk="0" fontAlgn="base" hangingPunct="0">
        <a:spcBef>
          <a:spcPct val="20000"/>
        </a:spcBef>
        <a:spcAft>
          <a:spcPct val="0"/>
        </a:spcAft>
        <a:buClr>
          <a:schemeClr val="bg1"/>
        </a:buClr>
        <a:buChar char="–"/>
        <a:defRPr sz="1600">
          <a:solidFill>
            <a:schemeClr val="bg1"/>
          </a:solidFill>
          <a:latin typeface="+mn-lt"/>
          <a:cs typeface="+mn-cs"/>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cs typeface="+mn-cs"/>
        </a:defRPr>
      </a:lvl5pPr>
      <a:lvl6pPr marL="1997075" indent="-163513" algn="l" rtl="0" eaLnBrk="0" fontAlgn="base" hangingPunct="0">
        <a:spcBef>
          <a:spcPct val="20000"/>
        </a:spcBef>
        <a:spcAft>
          <a:spcPct val="0"/>
        </a:spcAft>
        <a:buClr>
          <a:schemeClr val="bg1"/>
        </a:buClr>
        <a:buChar char="»"/>
        <a:defRPr sz="1600">
          <a:solidFill>
            <a:schemeClr val="bg1"/>
          </a:solidFill>
          <a:latin typeface="+mn-lt"/>
          <a:cs typeface="+mn-cs"/>
        </a:defRPr>
      </a:lvl6pPr>
      <a:lvl7pPr marL="2454275" indent="-163513" algn="l" rtl="0" eaLnBrk="0" fontAlgn="base" hangingPunct="0">
        <a:spcBef>
          <a:spcPct val="20000"/>
        </a:spcBef>
        <a:spcAft>
          <a:spcPct val="0"/>
        </a:spcAft>
        <a:buClr>
          <a:schemeClr val="bg1"/>
        </a:buClr>
        <a:buChar char="»"/>
        <a:defRPr sz="1600">
          <a:solidFill>
            <a:schemeClr val="bg1"/>
          </a:solidFill>
          <a:latin typeface="+mn-lt"/>
          <a:cs typeface="+mn-cs"/>
        </a:defRPr>
      </a:lvl7pPr>
      <a:lvl8pPr marL="2911475" indent="-163513" algn="l" rtl="0" eaLnBrk="0" fontAlgn="base" hangingPunct="0">
        <a:spcBef>
          <a:spcPct val="20000"/>
        </a:spcBef>
        <a:spcAft>
          <a:spcPct val="0"/>
        </a:spcAft>
        <a:buClr>
          <a:schemeClr val="bg1"/>
        </a:buClr>
        <a:buChar char="»"/>
        <a:defRPr sz="1600">
          <a:solidFill>
            <a:schemeClr val="bg1"/>
          </a:solidFill>
          <a:latin typeface="+mn-lt"/>
          <a:cs typeface="+mn-cs"/>
        </a:defRPr>
      </a:lvl8pPr>
      <a:lvl9pPr marL="3368675" indent="-163513" algn="l" rtl="0" eaLnBrk="0" fontAlgn="base" hangingPunct="0">
        <a:spcBef>
          <a:spcPct val="20000"/>
        </a:spcBef>
        <a:spcAft>
          <a:spcPct val="0"/>
        </a:spcAft>
        <a:buClr>
          <a:schemeClr val="bg1"/>
        </a:buClr>
        <a:buChar char="»"/>
        <a:defRPr sz="16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1"/>
          <p:cNvSpPr txBox="1">
            <a:spLocks noGrp="1"/>
          </p:cNvSpPr>
          <p:nvPr/>
        </p:nvSpPr>
        <p:spPr bwMode="black">
          <a:xfrm>
            <a:off x="238125" y="6537325"/>
            <a:ext cx="4762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fld id="{A5D8B112-A977-4543-AE59-03CA01259287}" type="slidenum">
              <a:rPr lang="en-US" altLang="en-US" sz="800" i="0"/>
              <a:pPr eaLnBrk="1" hangingPunct="1"/>
              <a:t>1</a:t>
            </a:fld>
            <a:endParaRPr lang="en-US" altLang="en-US" sz="800" i="0"/>
          </a:p>
        </p:txBody>
      </p:sp>
      <p:sp>
        <p:nvSpPr>
          <p:cNvPr id="30723" name="Slide Number Placeholder 4"/>
          <p:cNvSpPr txBox="1">
            <a:spLocks noGrp="1"/>
          </p:cNvSpPr>
          <p:nvPr/>
        </p:nvSpPr>
        <p:spPr bwMode="auto">
          <a:xfrm>
            <a:off x="396875" y="6534150"/>
            <a:ext cx="15843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4000" tIns="68400"/>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fld id="{13126051-8FFB-42B4-A3B5-D2310E8C99B9}" type="slidenum">
              <a:rPr lang="en-US" altLang="en-US" sz="1000" i="0">
                <a:solidFill>
                  <a:schemeClr val="bg1"/>
                </a:solidFill>
              </a:rPr>
              <a:pPr eaLnBrk="1" hangingPunct="1"/>
              <a:t>1</a:t>
            </a:fld>
            <a:endParaRPr lang="en-US" altLang="en-US" sz="1000" i="0">
              <a:solidFill>
                <a:schemeClr val="bg1"/>
              </a:solidFill>
            </a:endParaRPr>
          </a:p>
        </p:txBody>
      </p:sp>
      <p:sp>
        <p:nvSpPr>
          <p:cNvPr id="16388" name="Rectangle 5"/>
          <p:cNvSpPr>
            <a:spLocks noGrp="1" noChangeArrowheads="1"/>
          </p:cNvSpPr>
          <p:nvPr>
            <p:ph type="ctrTitle" idx="4294967295"/>
          </p:nvPr>
        </p:nvSpPr>
        <p:spPr>
          <a:xfrm>
            <a:off x="1011238" y="2894013"/>
            <a:ext cx="10102850" cy="1595437"/>
          </a:xfrm>
        </p:spPr>
        <p:txBody>
          <a:bodyPr anchor="t"/>
          <a:lstStyle/>
          <a:p>
            <a:pPr algn="ctr">
              <a:defRPr/>
            </a:pPr>
            <a:r>
              <a:rPr lang="en-US" altLang="en-US" sz="3700" dirty="0" smtClean="0">
                <a:solidFill>
                  <a:schemeClr val="accent1"/>
                </a:solidFill>
              </a:rPr>
              <a:t>AMWG CR 2015-35</a:t>
            </a:r>
            <a:br>
              <a:rPr lang="en-US" altLang="en-US" sz="3700" dirty="0" smtClean="0">
                <a:solidFill>
                  <a:schemeClr val="accent1"/>
                </a:solidFill>
              </a:rPr>
            </a:br>
            <a:r>
              <a:rPr lang="en-US" sz="4000" kern="1200" dirty="0" smtClean="0">
                <a:solidFill>
                  <a:schemeClr val="tx1"/>
                </a:solidFill>
              </a:rPr>
              <a:t> </a:t>
            </a:r>
            <a:r>
              <a:rPr lang="en-US" sz="4000" dirty="0" smtClean="0"/>
              <a:t>Customer Usage Report Subscription</a:t>
            </a:r>
            <a:r>
              <a:rPr lang="en-US" altLang="en-US" sz="4000" dirty="0" smtClean="0">
                <a:solidFill>
                  <a:schemeClr val="accent1"/>
                </a:solidFill>
              </a:rPr>
              <a:t> </a:t>
            </a:r>
            <a:r>
              <a:rPr lang="en-US" sz="4000" kern="1200" dirty="0" smtClean="0">
                <a:solidFill>
                  <a:schemeClr val="tx1"/>
                </a:solidFill>
              </a:rPr>
              <a:t/>
            </a:r>
            <a:br>
              <a:rPr lang="en-US" sz="4000" kern="1200" dirty="0" smtClean="0">
                <a:solidFill>
                  <a:schemeClr val="tx1"/>
                </a:solidFill>
              </a:rPr>
            </a:br>
            <a:endParaRPr lang="en-US" altLang="en-US" sz="3700" dirty="0" smtClean="0">
              <a:solidFill>
                <a:schemeClr val="accent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algn="ctr"/>
            <a:r>
              <a:rPr lang="en-US" altLang="en-US" smtClean="0">
                <a:solidFill>
                  <a:schemeClr val="accent1"/>
                </a:solidFill>
              </a:rPr>
              <a:t>AMWG CR 2015-35</a:t>
            </a:r>
            <a:br>
              <a:rPr lang="en-US" altLang="en-US" smtClean="0">
                <a:solidFill>
                  <a:schemeClr val="accent1"/>
                </a:solidFill>
              </a:rPr>
            </a:br>
            <a:r>
              <a:rPr lang="en-US" altLang="en-US" smtClean="0"/>
              <a:t> </a:t>
            </a:r>
            <a:r>
              <a:rPr lang="en-US" altLang="en-US" sz="2400" smtClean="0"/>
              <a:t>Customer Usage Report Subscription </a:t>
            </a:r>
            <a:r>
              <a:rPr lang="en-US" altLang="en-US" smtClean="0"/>
              <a:t/>
            </a:r>
            <a:br>
              <a:rPr lang="en-US" altLang="en-US" smtClean="0"/>
            </a:br>
            <a:endParaRPr lang="en-US" altLang="en-US" smtClean="0"/>
          </a:p>
        </p:txBody>
      </p:sp>
      <p:sp>
        <p:nvSpPr>
          <p:cNvPr id="31747"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fld id="{6BC13159-DFBD-45DA-9AFD-1652EBEC18BD}" type="slidenum">
              <a:rPr lang="en-US" altLang="en-US" i="0" smtClean="0"/>
              <a:pPr/>
              <a:t>2</a:t>
            </a:fld>
            <a:endParaRPr lang="en-US" altLang="en-US" i="0" smtClean="0"/>
          </a:p>
        </p:txBody>
      </p:sp>
      <p:sp>
        <p:nvSpPr>
          <p:cNvPr id="31748" name="Text Box 14"/>
          <p:cNvSpPr txBox="1">
            <a:spLocks noChangeArrowheads="1"/>
          </p:cNvSpPr>
          <p:nvPr/>
        </p:nvSpPr>
        <p:spPr bwMode="auto">
          <a:xfrm>
            <a:off x="207963" y="1309688"/>
            <a:ext cx="2527300"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33" tIns="45717" rIns="91433" bIns="45717">
            <a:spAutoFit/>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r>
              <a:rPr lang="en-US" altLang="en-US" sz="1400" b="1" i="0">
                <a:solidFill>
                  <a:srgbClr val="000000"/>
                </a:solidFill>
              </a:rPr>
              <a:t>Business Requirement</a:t>
            </a:r>
          </a:p>
          <a:p>
            <a:r>
              <a:rPr lang="en-US" altLang="en-US" sz="1200" i="0"/>
              <a:t>Monthly Usage E-mail subscription </a:t>
            </a:r>
          </a:p>
          <a:p>
            <a:pPr eaLnBrk="1" hangingPunct="1"/>
            <a:endParaRPr lang="en-US" altLang="en-US" sz="1200" i="0">
              <a:solidFill>
                <a:srgbClr val="004080"/>
              </a:solidFill>
              <a:ea typeface="MS Mincho" pitchFamily="49" charset="-128"/>
            </a:endParaRPr>
          </a:p>
        </p:txBody>
      </p:sp>
      <p:pic>
        <p:nvPicPr>
          <p:cNvPr id="3174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1238" y="5316538"/>
            <a:ext cx="181133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175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5050" y="2913063"/>
            <a:ext cx="1495425"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175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6225" y="1069975"/>
            <a:ext cx="8970963"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175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1668463"/>
            <a:ext cx="1666875"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1753"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8500" y="1673225"/>
            <a:ext cx="66294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1754"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08513" y="2703513"/>
            <a:ext cx="5141912" cy="339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31755" name="AutoShape 25"/>
          <p:cNvSpPr>
            <a:spLocks/>
          </p:cNvSpPr>
          <p:nvPr/>
        </p:nvSpPr>
        <p:spPr bwMode="auto">
          <a:xfrm>
            <a:off x="34925" y="5554663"/>
            <a:ext cx="3432175" cy="941387"/>
          </a:xfrm>
          <a:prstGeom prst="borderCallout2">
            <a:avLst>
              <a:gd name="adj1" fmla="val 73009"/>
              <a:gd name="adj2" fmla="val 101014"/>
              <a:gd name="adj3" fmla="val 74259"/>
              <a:gd name="adj4" fmla="val 112602"/>
              <a:gd name="adj5" fmla="val -38440"/>
              <a:gd name="adj6" fmla="val 142125"/>
            </a:avLst>
          </a:prstGeom>
          <a:solidFill>
            <a:schemeClr val="bg1"/>
          </a:solidFill>
          <a:ln w="12700">
            <a:solidFill>
              <a:srgbClr val="002060"/>
            </a:solidFill>
            <a:miter lim="800000"/>
            <a:headEnd/>
            <a:tailEnd/>
          </a:ln>
        </p:spPr>
        <p:txBody>
          <a:bodyPr lIns="45717" tIns="45717" rIns="45717" bIns="45717"/>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algn="ctr"/>
            <a:r>
              <a:rPr lang="en-US" altLang="en-US" sz="1200" i="0"/>
              <a:t>Proposed Solution: User will have an option to subscribe monthly usage via E-mail.</a:t>
            </a:r>
          </a:p>
          <a:p>
            <a:r>
              <a:rPr lang="en-US" altLang="en-US" sz="1200" i="0"/>
              <a:t>      Check-Box :</a:t>
            </a:r>
          </a:p>
          <a:p>
            <a:pPr algn="ctr"/>
            <a:r>
              <a:rPr lang="en-US" altLang="en-US" sz="1200" i="0"/>
              <a:t>Selected – Monthly email will be delivered</a:t>
            </a:r>
          </a:p>
          <a:p>
            <a:pPr algn="ctr"/>
            <a:r>
              <a:rPr lang="en-US" altLang="en-US" sz="1200" i="0"/>
              <a:t> </a:t>
            </a:r>
            <a:endParaRPr lang="en-US" altLang="en-US" sz="1200" b="1" i="0"/>
          </a:p>
        </p:txBody>
      </p:sp>
      <p:sp>
        <p:nvSpPr>
          <p:cNvPr id="31756" name="Rectangle 19"/>
          <p:cNvSpPr>
            <a:spLocks noChangeArrowheads="1"/>
          </p:cNvSpPr>
          <p:nvPr/>
        </p:nvSpPr>
        <p:spPr bwMode="auto">
          <a:xfrm>
            <a:off x="4951413" y="4921250"/>
            <a:ext cx="4264025" cy="473075"/>
          </a:xfrm>
          <a:prstGeom prst="rect">
            <a:avLst/>
          </a:prstGeom>
          <a:noFill/>
          <a:ln w="25400"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endParaRPr lang="en-US" altLang="en-US"/>
          </a:p>
        </p:txBody>
      </p:sp>
      <p:sp>
        <p:nvSpPr>
          <p:cNvPr id="31757" name="Rectangle 12"/>
          <p:cNvSpPr>
            <a:spLocks noChangeArrowheads="1"/>
          </p:cNvSpPr>
          <p:nvPr/>
        </p:nvSpPr>
        <p:spPr bwMode="auto">
          <a:xfrm>
            <a:off x="9447213" y="673100"/>
            <a:ext cx="2441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r>
              <a:rPr lang="en-US" altLang="en-US" b="1" i="0">
                <a:solidFill>
                  <a:srgbClr val="000000"/>
                </a:solidFill>
                <a:ea typeface="Tms Rmn" charset="0"/>
                <a:cs typeface="Gautami" pitchFamily="34" charset="0"/>
              </a:rPr>
              <a:t>Complexity:</a:t>
            </a:r>
            <a:r>
              <a:rPr lang="en-US" altLang="en-US" i="0">
                <a:solidFill>
                  <a:srgbClr val="000000"/>
                </a:solidFill>
                <a:ea typeface="Tms Rmn" charset="0"/>
                <a:cs typeface="Gautami" pitchFamily="34" charset="0"/>
              </a:rPr>
              <a:t> </a:t>
            </a:r>
            <a:r>
              <a:rPr lang="en-US" altLang="en-US" b="1" i="0">
                <a:solidFill>
                  <a:srgbClr val="FF0000"/>
                </a:solidFill>
                <a:ea typeface="Tms Rmn" charset="0"/>
                <a:cs typeface="Gautami" pitchFamily="34" charset="0"/>
              </a:rPr>
              <a:t>Medium</a:t>
            </a:r>
            <a:endParaRPr lang="en-US" altLang="en-US">
              <a:ea typeface="Tms Rmn" charset="0"/>
              <a:cs typeface="Gautam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1"/>
          <p:cNvSpPr txBox="1">
            <a:spLocks noGrp="1"/>
          </p:cNvSpPr>
          <p:nvPr/>
        </p:nvSpPr>
        <p:spPr bwMode="black">
          <a:xfrm>
            <a:off x="238125" y="6537325"/>
            <a:ext cx="4762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fld id="{A2D6E1C7-8F15-4EF3-B4BE-7661E144F429}" type="slidenum">
              <a:rPr lang="en-US" altLang="en-US" sz="800" i="0"/>
              <a:pPr eaLnBrk="1" hangingPunct="1"/>
              <a:t>3</a:t>
            </a:fld>
            <a:endParaRPr lang="en-US" altLang="en-US" sz="800" i="0"/>
          </a:p>
        </p:txBody>
      </p:sp>
      <p:sp>
        <p:nvSpPr>
          <p:cNvPr id="32771" name="Slide Number Placeholder 4"/>
          <p:cNvSpPr txBox="1">
            <a:spLocks noGrp="1"/>
          </p:cNvSpPr>
          <p:nvPr/>
        </p:nvSpPr>
        <p:spPr bwMode="auto">
          <a:xfrm>
            <a:off x="396875" y="6534150"/>
            <a:ext cx="15843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4000" tIns="68400"/>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fld id="{70809EAA-1AA3-48FE-8C3D-BFB437B1B29C}" type="slidenum">
              <a:rPr lang="en-US" altLang="en-US" sz="1000" i="0">
                <a:solidFill>
                  <a:schemeClr val="bg1"/>
                </a:solidFill>
              </a:rPr>
              <a:pPr eaLnBrk="1" hangingPunct="1"/>
              <a:t>3</a:t>
            </a:fld>
            <a:endParaRPr lang="en-US" altLang="en-US" sz="1000" i="0">
              <a:solidFill>
                <a:schemeClr val="bg1"/>
              </a:solidFill>
            </a:endParaRPr>
          </a:p>
        </p:txBody>
      </p:sp>
      <p:sp>
        <p:nvSpPr>
          <p:cNvPr id="16388" name="Rectangle 5"/>
          <p:cNvSpPr>
            <a:spLocks noGrp="1" noChangeArrowheads="1"/>
          </p:cNvSpPr>
          <p:nvPr>
            <p:ph type="ctrTitle" idx="4294967295"/>
          </p:nvPr>
        </p:nvSpPr>
        <p:spPr>
          <a:xfrm>
            <a:off x="1011238" y="2894013"/>
            <a:ext cx="10102850" cy="1470025"/>
          </a:xfrm>
        </p:spPr>
        <p:txBody>
          <a:bodyPr anchor="t"/>
          <a:lstStyle/>
          <a:p>
            <a:pPr algn="ctr">
              <a:defRPr/>
            </a:pPr>
            <a:r>
              <a:rPr lang="en-US" altLang="en-US" sz="3700" dirty="0" smtClean="0">
                <a:solidFill>
                  <a:schemeClr val="accent1"/>
                </a:solidFill>
              </a:rPr>
              <a:t>AMWG CR 2015-36</a:t>
            </a:r>
            <a:br>
              <a:rPr lang="en-US" altLang="en-US" sz="3700" dirty="0" smtClean="0">
                <a:solidFill>
                  <a:schemeClr val="accent1"/>
                </a:solidFill>
              </a:rPr>
            </a:br>
            <a:r>
              <a:rPr lang="en-US" sz="4000" kern="1200" dirty="0" smtClean="0">
                <a:solidFill>
                  <a:schemeClr val="tx1"/>
                </a:solidFill>
              </a:rPr>
              <a:t> </a:t>
            </a:r>
            <a:r>
              <a:rPr lang="en-US" sz="4000" dirty="0" smtClean="0"/>
              <a:t>SMT Home Screen Navigation</a:t>
            </a:r>
            <a:r>
              <a:rPr lang="en-US" altLang="en-US" sz="4000" dirty="0" smtClean="0">
                <a:solidFill>
                  <a:schemeClr val="accent1"/>
                </a:solidFill>
              </a:rPr>
              <a:t> </a:t>
            </a:r>
            <a:r>
              <a:rPr lang="en-US" sz="4000" kern="1200" dirty="0" smtClean="0">
                <a:solidFill>
                  <a:schemeClr val="tx1"/>
                </a:solidFill>
              </a:rPr>
              <a:t/>
            </a:r>
            <a:br>
              <a:rPr lang="en-US" sz="4000" kern="1200" dirty="0" smtClean="0">
                <a:solidFill>
                  <a:schemeClr val="tx1"/>
                </a:solidFill>
              </a:rPr>
            </a:br>
            <a:endParaRPr lang="en-US" altLang="en-US" sz="3700" dirty="0" smtClean="0">
              <a:solidFill>
                <a:schemeClr val="accent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algn="ctr"/>
            <a:r>
              <a:rPr lang="en-US" altLang="en-US" smtClean="0">
                <a:solidFill>
                  <a:schemeClr val="accent1"/>
                </a:solidFill>
              </a:rPr>
              <a:t>AMWG CR 2015-36</a:t>
            </a:r>
            <a:br>
              <a:rPr lang="en-US" altLang="en-US" smtClean="0">
                <a:solidFill>
                  <a:schemeClr val="accent1"/>
                </a:solidFill>
              </a:rPr>
            </a:br>
            <a:r>
              <a:rPr lang="en-US" altLang="en-US" smtClean="0">
                <a:solidFill>
                  <a:schemeClr val="accent1"/>
                </a:solidFill>
              </a:rPr>
              <a:t> </a:t>
            </a:r>
            <a:r>
              <a:rPr lang="en-US" altLang="en-US" smtClean="0"/>
              <a:t>SMT Home Screen Navigation </a:t>
            </a:r>
            <a:br>
              <a:rPr lang="en-US" altLang="en-US" smtClean="0"/>
            </a:br>
            <a:endParaRPr lang="en-US" altLang="en-US" smtClean="0"/>
          </a:p>
        </p:txBody>
      </p:sp>
      <p:sp>
        <p:nvSpPr>
          <p:cNvPr id="33795"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fld id="{170C68CB-4F8A-411F-B56B-276490DBC4EA}" type="slidenum">
              <a:rPr lang="en-US" altLang="en-US" i="0" smtClean="0"/>
              <a:pPr/>
              <a:t>4</a:t>
            </a:fld>
            <a:endParaRPr lang="en-US" altLang="en-US" i="0" smtClean="0"/>
          </a:p>
        </p:txBody>
      </p:sp>
      <p:sp>
        <p:nvSpPr>
          <p:cNvPr id="33796" name="Text Box 14"/>
          <p:cNvSpPr txBox="1">
            <a:spLocks noChangeArrowheads="1"/>
          </p:cNvSpPr>
          <p:nvPr/>
        </p:nvSpPr>
        <p:spPr bwMode="auto">
          <a:xfrm>
            <a:off x="207963" y="1309688"/>
            <a:ext cx="2527300" cy="123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33" tIns="45717" rIns="91433" bIns="45717">
            <a:spAutoFit/>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r>
              <a:rPr lang="en-US" altLang="en-US" sz="1400" b="1" i="0">
                <a:solidFill>
                  <a:srgbClr val="000000"/>
                </a:solidFill>
              </a:rPr>
              <a:t>Business Requirement</a:t>
            </a:r>
          </a:p>
          <a:p>
            <a:pPr eaLnBrk="1" hangingPunct="1"/>
            <a:r>
              <a:rPr lang="en-US" altLang="en-US" sz="1200" i="0"/>
              <a:t>Rename the “Overview” tab to “Home”, and when selected will guide the customer to the SMT main landing page.</a:t>
            </a:r>
          </a:p>
          <a:p>
            <a:pPr eaLnBrk="1" hangingPunct="1"/>
            <a:endParaRPr lang="en-US" altLang="en-US" sz="1200" i="0">
              <a:solidFill>
                <a:srgbClr val="004080"/>
              </a:solidFill>
              <a:ea typeface="MS Mincho" pitchFamily="49" charset="-128"/>
            </a:endParaRPr>
          </a:p>
        </p:txBody>
      </p:sp>
      <p:pic>
        <p:nvPicPr>
          <p:cNvPr id="3379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1238" y="5316538"/>
            <a:ext cx="181133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379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5050" y="2913063"/>
            <a:ext cx="1495425"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379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6225" y="1069975"/>
            <a:ext cx="8970963"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380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3050" y="2679700"/>
            <a:ext cx="8970963"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38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8925" y="2925763"/>
            <a:ext cx="8970963" cy="369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33802" name="AutoShape 25"/>
          <p:cNvSpPr>
            <a:spLocks/>
          </p:cNvSpPr>
          <p:nvPr/>
        </p:nvSpPr>
        <p:spPr bwMode="auto">
          <a:xfrm>
            <a:off x="34925" y="5573713"/>
            <a:ext cx="2451100" cy="950912"/>
          </a:xfrm>
          <a:prstGeom prst="borderCallout2">
            <a:avLst>
              <a:gd name="adj1" fmla="val 73009"/>
              <a:gd name="adj2" fmla="val 101014"/>
              <a:gd name="adj3" fmla="val 74259"/>
              <a:gd name="adj4" fmla="val 112602"/>
              <a:gd name="adj5" fmla="val -272685"/>
              <a:gd name="adj6" fmla="val 127829"/>
            </a:avLst>
          </a:prstGeom>
          <a:solidFill>
            <a:schemeClr val="bg1"/>
          </a:solidFill>
          <a:ln w="12700">
            <a:solidFill>
              <a:srgbClr val="002060"/>
            </a:solidFill>
            <a:miter lim="800000"/>
            <a:headEnd/>
            <a:tailEnd/>
          </a:ln>
        </p:spPr>
        <p:txBody>
          <a:bodyPr lIns="45717" tIns="45717" rIns="45717" bIns="45717"/>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algn="ctr"/>
            <a:r>
              <a:rPr lang="en-US" altLang="en-US" sz="1200" i="0"/>
              <a:t/>
            </a:r>
            <a:br>
              <a:rPr lang="en-US" altLang="en-US" sz="1200" i="0"/>
            </a:br>
            <a:r>
              <a:rPr lang="en-US" altLang="en-US" sz="1200" i="0"/>
              <a:t>Current for Private Users – landing page 1</a:t>
            </a:r>
            <a:r>
              <a:rPr lang="en-US" altLang="en-US" sz="1200" i="0" baseline="30000"/>
              <a:t>st</a:t>
            </a:r>
            <a:r>
              <a:rPr lang="en-US" altLang="en-US" sz="1200" i="0"/>
              <a:t> tab/link has name ‘Overview’  proposed solution is to change to ‘Home’</a:t>
            </a:r>
          </a:p>
        </p:txBody>
      </p:sp>
      <p:sp>
        <p:nvSpPr>
          <p:cNvPr id="33803" name="Rectangle 16"/>
          <p:cNvSpPr>
            <a:spLocks noChangeArrowheads="1"/>
          </p:cNvSpPr>
          <p:nvPr/>
        </p:nvSpPr>
        <p:spPr bwMode="auto">
          <a:xfrm>
            <a:off x="2805113" y="2692400"/>
            <a:ext cx="677862" cy="276225"/>
          </a:xfrm>
          <a:prstGeom prst="rect">
            <a:avLst/>
          </a:prstGeom>
          <a:noFill/>
          <a:ln w="25400"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endParaRPr lang="en-US" altLang="en-US"/>
          </a:p>
        </p:txBody>
      </p:sp>
      <p:sp>
        <p:nvSpPr>
          <p:cNvPr id="33804" name="Rectangle 11"/>
          <p:cNvSpPr>
            <a:spLocks noChangeArrowheads="1"/>
          </p:cNvSpPr>
          <p:nvPr/>
        </p:nvSpPr>
        <p:spPr bwMode="auto">
          <a:xfrm>
            <a:off x="9525000" y="655638"/>
            <a:ext cx="21986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r>
              <a:rPr lang="en-US" altLang="en-US" b="1" i="0">
                <a:solidFill>
                  <a:srgbClr val="000000"/>
                </a:solidFill>
                <a:ea typeface="Tms Rmn" charset="0"/>
                <a:cs typeface="Gautami" pitchFamily="34" charset="0"/>
              </a:rPr>
              <a:t>Complexity:</a:t>
            </a:r>
            <a:r>
              <a:rPr lang="en-US" altLang="en-US" i="0">
                <a:solidFill>
                  <a:srgbClr val="000000"/>
                </a:solidFill>
                <a:ea typeface="Tms Rmn" charset="0"/>
                <a:cs typeface="Gautami" pitchFamily="34" charset="0"/>
              </a:rPr>
              <a:t> </a:t>
            </a:r>
            <a:r>
              <a:rPr lang="en-US" altLang="en-US" b="1" i="0">
                <a:solidFill>
                  <a:srgbClr val="FF0000"/>
                </a:solidFill>
                <a:ea typeface="Tms Rmn" charset="0"/>
                <a:cs typeface="Gautami" pitchFamily="34" charset="0"/>
              </a:rPr>
              <a:t>Minor</a:t>
            </a:r>
            <a:endParaRPr lang="en-US" altLang="en-US">
              <a:ea typeface="Tms Rmn" charset="0"/>
              <a:cs typeface="Gautam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1"/>
          <p:cNvSpPr txBox="1">
            <a:spLocks noGrp="1"/>
          </p:cNvSpPr>
          <p:nvPr/>
        </p:nvSpPr>
        <p:spPr bwMode="black">
          <a:xfrm>
            <a:off x="238125" y="6537325"/>
            <a:ext cx="4762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fld id="{556D124E-6396-4C5A-A9E6-F5E8F213C92A}" type="slidenum">
              <a:rPr lang="en-US" altLang="en-US" sz="800" i="0"/>
              <a:pPr eaLnBrk="1" hangingPunct="1"/>
              <a:t>5</a:t>
            </a:fld>
            <a:endParaRPr lang="en-US" altLang="en-US" sz="800" i="0"/>
          </a:p>
        </p:txBody>
      </p:sp>
      <p:sp>
        <p:nvSpPr>
          <p:cNvPr id="34819" name="Slide Number Placeholder 4"/>
          <p:cNvSpPr txBox="1">
            <a:spLocks noGrp="1"/>
          </p:cNvSpPr>
          <p:nvPr/>
        </p:nvSpPr>
        <p:spPr bwMode="auto">
          <a:xfrm>
            <a:off x="396875" y="6534150"/>
            <a:ext cx="15843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4000" tIns="68400"/>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fld id="{1742D7A6-454B-4290-800F-13472C0700DD}" type="slidenum">
              <a:rPr lang="en-US" altLang="en-US" sz="1000" i="0">
                <a:solidFill>
                  <a:schemeClr val="bg1"/>
                </a:solidFill>
              </a:rPr>
              <a:pPr eaLnBrk="1" hangingPunct="1"/>
              <a:t>5</a:t>
            </a:fld>
            <a:endParaRPr lang="en-US" altLang="en-US" sz="1000" i="0">
              <a:solidFill>
                <a:schemeClr val="bg1"/>
              </a:solidFill>
            </a:endParaRPr>
          </a:p>
        </p:txBody>
      </p:sp>
      <p:sp>
        <p:nvSpPr>
          <p:cNvPr id="16388" name="Rectangle 5"/>
          <p:cNvSpPr>
            <a:spLocks noGrp="1" noChangeArrowheads="1"/>
          </p:cNvSpPr>
          <p:nvPr>
            <p:ph type="ctrTitle" idx="4294967295"/>
          </p:nvPr>
        </p:nvSpPr>
        <p:spPr>
          <a:xfrm>
            <a:off x="1011238" y="2894013"/>
            <a:ext cx="10102850" cy="1470025"/>
          </a:xfrm>
        </p:spPr>
        <p:txBody>
          <a:bodyPr anchor="t"/>
          <a:lstStyle/>
          <a:p>
            <a:pPr algn="ctr">
              <a:defRPr/>
            </a:pPr>
            <a:r>
              <a:rPr lang="en-US" altLang="en-US" sz="3700" dirty="0" smtClean="0">
                <a:solidFill>
                  <a:schemeClr val="accent1"/>
                </a:solidFill>
              </a:rPr>
              <a:t>AMWG CR 2015-37</a:t>
            </a:r>
            <a:br>
              <a:rPr lang="en-US" altLang="en-US" sz="3700" dirty="0" smtClean="0">
                <a:solidFill>
                  <a:schemeClr val="accent1"/>
                </a:solidFill>
              </a:rPr>
            </a:br>
            <a:r>
              <a:rPr lang="en-US" sz="4000" kern="1200" dirty="0" smtClean="0">
                <a:solidFill>
                  <a:schemeClr val="tx1"/>
                </a:solidFill>
              </a:rPr>
              <a:t> </a:t>
            </a:r>
            <a:r>
              <a:rPr lang="en-US" sz="4000" dirty="0" smtClean="0"/>
              <a:t>TDSP and REP landing pages</a:t>
            </a:r>
            <a:r>
              <a:rPr lang="en-US" altLang="en-US" sz="4000" dirty="0" smtClean="0">
                <a:solidFill>
                  <a:schemeClr val="accent1"/>
                </a:solidFill>
              </a:rPr>
              <a:t> </a:t>
            </a:r>
            <a:r>
              <a:rPr lang="en-US" sz="4000" kern="1200" dirty="0" smtClean="0">
                <a:solidFill>
                  <a:schemeClr val="tx1"/>
                </a:solidFill>
              </a:rPr>
              <a:t/>
            </a:r>
            <a:br>
              <a:rPr lang="en-US" sz="4000" kern="1200" dirty="0" smtClean="0">
                <a:solidFill>
                  <a:schemeClr val="tx1"/>
                </a:solidFill>
              </a:rPr>
            </a:br>
            <a:endParaRPr lang="en-US" altLang="en-US" sz="3700" dirty="0" smtClean="0">
              <a:solidFill>
                <a:schemeClr val="accent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algn="ctr"/>
            <a:r>
              <a:rPr lang="en-US" altLang="en-US" smtClean="0">
                <a:solidFill>
                  <a:schemeClr val="accent1"/>
                </a:solidFill>
              </a:rPr>
              <a:t>AMWG CR 2015-37</a:t>
            </a:r>
            <a:br>
              <a:rPr lang="en-US" altLang="en-US" smtClean="0">
                <a:solidFill>
                  <a:schemeClr val="accent1"/>
                </a:solidFill>
              </a:rPr>
            </a:br>
            <a:r>
              <a:rPr lang="en-US" altLang="en-US" smtClean="0">
                <a:solidFill>
                  <a:schemeClr val="accent1"/>
                </a:solidFill>
              </a:rPr>
              <a:t> </a:t>
            </a:r>
            <a:r>
              <a:rPr lang="en-US" altLang="en-US" smtClean="0"/>
              <a:t>TDSP and REP landing pages </a:t>
            </a:r>
            <a:br>
              <a:rPr lang="en-US" altLang="en-US" smtClean="0"/>
            </a:br>
            <a:endParaRPr lang="en-US" altLang="en-US" smtClean="0"/>
          </a:p>
        </p:txBody>
      </p:sp>
      <p:sp>
        <p:nvSpPr>
          <p:cNvPr id="35843"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fld id="{34D46D49-B858-4F0D-9B0A-0355F2BED29D}" type="slidenum">
              <a:rPr lang="en-US" altLang="en-US" i="0" smtClean="0"/>
              <a:pPr/>
              <a:t>6</a:t>
            </a:fld>
            <a:endParaRPr lang="en-US" altLang="en-US" i="0" smtClean="0"/>
          </a:p>
        </p:txBody>
      </p:sp>
      <p:sp>
        <p:nvSpPr>
          <p:cNvPr id="35844" name="Text Box 14"/>
          <p:cNvSpPr txBox="1">
            <a:spLocks noChangeArrowheads="1"/>
          </p:cNvSpPr>
          <p:nvPr/>
        </p:nvSpPr>
        <p:spPr bwMode="auto">
          <a:xfrm>
            <a:off x="207963" y="1309688"/>
            <a:ext cx="2527300" cy="104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33" tIns="45717" rIns="91433" bIns="45717">
            <a:spAutoFit/>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r>
              <a:rPr lang="en-US" altLang="en-US" sz="1400" b="1" i="0">
                <a:solidFill>
                  <a:srgbClr val="000000"/>
                </a:solidFill>
              </a:rPr>
              <a:t>Business Requirement</a:t>
            </a:r>
          </a:p>
          <a:p>
            <a:pPr eaLnBrk="1" hangingPunct="1"/>
            <a:r>
              <a:rPr lang="en-US" altLang="en-US" sz="1200" i="0"/>
              <a:t>Remove the SMT demonstration video from the TDSP and REP sites.</a:t>
            </a:r>
          </a:p>
          <a:p>
            <a:pPr eaLnBrk="1" hangingPunct="1"/>
            <a:endParaRPr lang="en-US" altLang="en-US" sz="1200" i="0">
              <a:solidFill>
                <a:srgbClr val="004080"/>
              </a:solidFill>
              <a:ea typeface="MS Mincho" pitchFamily="49" charset="-128"/>
            </a:endParaRPr>
          </a:p>
        </p:txBody>
      </p:sp>
      <p:pic>
        <p:nvPicPr>
          <p:cNvPr id="3584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1238" y="5316538"/>
            <a:ext cx="181133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584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5050" y="2913063"/>
            <a:ext cx="1495425"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58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6225" y="1069975"/>
            <a:ext cx="8970963"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584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3050" y="2679700"/>
            <a:ext cx="8970963"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584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3050" y="2708275"/>
            <a:ext cx="79375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585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400" y="2933700"/>
            <a:ext cx="7048500" cy="322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cxnSp>
        <p:nvCxnSpPr>
          <p:cNvPr id="35851" name="Straight Arrow Connector 15"/>
          <p:cNvCxnSpPr>
            <a:cxnSpLocks noChangeShapeType="1"/>
          </p:cNvCxnSpPr>
          <p:nvPr/>
        </p:nvCxnSpPr>
        <p:spPr bwMode="auto">
          <a:xfrm>
            <a:off x="7223125" y="3883025"/>
            <a:ext cx="893763" cy="123825"/>
          </a:xfrm>
          <a:prstGeom prst="straightConnector1">
            <a:avLst/>
          </a:prstGeom>
          <a:noFill/>
          <a:ln w="25400" algn="ctr">
            <a:solidFill>
              <a:srgbClr val="FF3300"/>
            </a:solidFill>
            <a:round/>
            <a:headEnd/>
            <a:tailEnd type="arrow" w="med" len="med"/>
          </a:ln>
          <a:extLst>
            <a:ext uri="{909E8E84-426E-40DD-AFC4-6F175D3DCCD1}">
              <a14:hiddenFill xmlns:a14="http://schemas.microsoft.com/office/drawing/2010/main">
                <a:noFill/>
              </a14:hiddenFill>
            </a:ext>
          </a:extLst>
        </p:spPr>
      </p:cxnSp>
      <p:pic>
        <p:nvPicPr>
          <p:cNvPr id="35852"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34350" y="3852863"/>
            <a:ext cx="3498850" cy="251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35853" name="Rectangle 17"/>
          <p:cNvSpPr>
            <a:spLocks noChangeArrowheads="1"/>
          </p:cNvSpPr>
          <p:nvPr/>
        </p:nvSpPr>
        <p:spPr bwMode="auto">
          <a:xfrm>
            <a:off x="2917825" y="3441700"/>
            <a:ext cx="1612900" cy="461963"/>
          </a:xfrm>
          <a:prstGeom prst="rect">
            <a:avLst/>
          </a:prstGeom>
          <a:noFill/>
          <a:ln w="25400"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endParaRPr lang="en-US" altLang="en-US"/>
          </a:p>
        </p:txBody>
      </p:sp>
      <p:sp>
        <p:nvSpPr>
          <p:cNvPr id="35854" name="Rectangle 18"/>
          <p:cNvSpPr>
            <a:spLocks noChangeArrowheads="1"/>
          </p:cNvSpPr>
          <p:nvPr/>
        </p:nvSpPr>
        <p:spPr bwMode="auto">
          <a:xfrm>
            <a:off x="5640388" y="3648075"/>
            <a:ext cx="1624012" cy="225425"/>
          </a:xfrm>
          <a:prstGeom prst="rect">
            <a:avLst/>
          </a:prstGeom>
          <a:noFill/>
          <a:ln w="25400"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endParaRPr lang="en-US" altLang="en-US"/>
          </a:p>
        </p:txBody>
      </p:sp>
      <p:sp>
        <p:nvSpPr>
          <p:cNvPr id="35855" name="Rectangle 14"/>
          <p:cNvSpPr>
            <a:spLocks noChangeArrowheads="1"/>
          </p:cNvSpPr>
          <p:nvPr/>
        </p:nvSpPr>
        <p:spPr bwMode="auto">
          <a:xfrm>
            <a:off x="9525000" y="655638"/>
            <a:ext cx="21986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r>
              <a:rPr lang="en-US" altLang="en-US" b="1" i="0">
                <a:solidFill>
                  <a:srgbClr val="000000"/>
                </a:solidFill>
                <a:ea typeface="Tms Rmn" charset="0"/>
                <a:cs typeface="Gautami" pitchFamily="34" charset="0"/>
              </a:rPr>
              <a:t>Complexity:</a:t>
            </a:r>
            <a:r>
              <a:rPr lang="en-US" altLang="en-US" i="0">
                <a:solidFill>
                  <a:srgbClr val="000000"/>
                </a:solidFill>
                <a:ea typeface="Tms Rmn" charset="0"/>
                <a:cs typeface="Gautami" pitchFamily="34" charset="0"/>
              </a:rPr>
              <a:t> </a:t>
            </a:r>
            <a:r>
              <a:rPr lang="en-US" altLang="en-US" b="1" i="0">
                <a:solidFill>
                  <a:srgbClr val="FF0000"/>
                </a:solidFill>
                <a:ea typeface="Tms Rmn" charset="0"/>
                <a:cs typeface="Gautami" pitchFamily="34" charset="0"/>
              </a:rPr>
              <a:t>Minor</a:t>
            </a:r>
            <a:endParaRPr lang="en-US" altLang="en-US">
              <a:ea typeface="Tms Rmn" charset="0"/>
              <a:cs typeface="Gautam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1"/>
          <p:cNvSpPr txBox="1">
            <a:spLocks noGrp="1"/>
          </p:cNvSpPr>
          <p:nvPr/>
        </p:nvSpPr>
        <p:spPr bwMode="black">
          <a:xfrm>
            <a:off x="238125" y="6537325"/>
            <a:ext cx="4762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fld id="{C65353DF-B4D3-4DAC-8063-7214B34C9F20}" type="slidenum">
              <a:rPr lang="en-US" altLang="en-US" sz="800" i="0"/>
              <a:pPr eaLnBrk="1" hangingPunct="1"/>
              <a:t>7</a:t>
            </a:fld>
            <a:endParaRPr lang="en-US" altLang="en-US" sz="800" i="0"/>
          </a:p>
        </p:txBody>
      </p:sp>
      <p:sp>
        <p:nvSpPr>
          <p:cNvPr id="38915" name="Slide Number Placeholder 4"/>
          <p:cNvSpPr txBox="1">
            <a:spLocks noGrp="1"/>
          </p:cNvSpPr>
          <p:nvPr/>
        </p:nvSpPr>
        <p:spPr bwMode="auto">
          <a:xfrm>
            <a:off x="396875" y="6534150"/>
            <a:ext cx="15843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4000" tIns="68400"/>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fld id="{139A8B36-4EDF-4544-B637-DE922036DE35}" type="slidenum">
              <a:rPr lang="en-US" altLang="en-US" sz="1000" i="0">
                <a:solidFill>
                  <a:schemeClr val="bg1"/>
                </a:solidFill>
              </a:rPr>
              <a:pPr eaLnBrk="1" hangingPunct="1"/>
              <a:t>7</a:t>
            </a:fld>
            <a:endParaRPr lang="en-US" altLang="en-US" sz="1000" i="0">
              <a:solidFill>
                <a:schemeClr val="bg1"/>
              </a:solidFill>
            </a:endParaRPr>
          </a:p>
        </p:txBody>
      </p:sp>
      <p:sp>
        <p:nvSpPr>
          <p:cNvPr id="16388" name="Rectangle 5"/>
          <p:cNvSpPr>
            <a:spLocks noGrp="1" noChangeArrowheads="1"/>
          </p:cNvSpPr>
          <p:nvPr>
            <p:ph type="ctrTitle" idx="4294967295"/>
          </p:nvPr>
        </p:nvSpPr>
        <p:spPr>
          <a:xfrm>
            <a:off x="1011238" y="2894013"/>
            <a:ext cx="10102850" cy="1470025"/>
          </a:xfrm>
        </p:spPr>
        <p:txBody>
          <a:bodyPr anchor="t"/>
          <a:lstStyle/>
          <a:p>
            <a:pPr algn="ctr">
              <a:defRPr/>
            </a:pPr>
            <a:r>
              <a:rPr lang="en-US" altLang="en-US" sz="3700" dirty="0" smtClean="0">
                <a:solidFill>
                  <a:schemeClr val="accent1"/>
                </a:solidFill>
              </a:rPr>
              <a:t>AMWG CR 2015-39</a:t>
            </a:r>
            <a:br>
              <a:rPr lang="en-US" altLang="en-US" sz="3700" dirty="0" smtClean="0">
                <a:solidFill>
                  <a:schemeClr val="accent1"/>
                </a:solidFill>
              </a:rPr>
            </a:br>
            <a:r>
              <a:rPr lang="en-US" sz="4000" kern="1200" dirty="0" smtClean="0">
                <a:solidFill>
                  <a:schemeClr val="tx1"/>
                </a:solidFill>
              </a:rPr>
              <a:t> </a:t>
            </a:r>
            <a:r>
              <a:rPr lang="en-US" sz="4000" dirty="0" smtClean="0"/>
              <a:t>3</a:t>
            </a:r>
            <a:r>
              <a:rPr lang="en-US" sz="4000" baseline="30000" dirty="0" smtClean="0"/>
              <a:t>rd</a:t>
            </a:r>
            <a:r>
              <a:rPr lang="en-US" sz="4000" dirty="0" smtClean="0"/>
              <a:t> Party Functionality</a:t>
            </a:r>
            <a:r>
              <a:rPr lang="en-US" altLang="en-US" sz="4000" dirty="0" smtClean="0">
                <a:solidFill>
                  <a:schemeClr val="accent1"/>
                </a:solidFill>
              </a:rPr>
              <a:t> </a:t>
            </a:r>
            <a:r>
              <a:rPr lang="en-US" sz="4000" kern="1200" dirty="0" smtClean="0">
                <a:solidFill>
                  <a:schemeClr val="tx1"/>
                </a:solidFill>
              </a:rPr>
              <a:t/>
            </a:r>
            <a:br>
              <a:rPr lang="en-US" sz="4000" kern="1200" dirty="0" smtClean="0">
                <a:solidFill>
                  <a:schemeClr val="tx1"/>
                </a:solidFill>
              </a:rPr>
            </a:br>
            <a:endParaRPr lang="en-US" altLang="en-US" sz="3700" dirty="0" smtClean="0">
              <a:solidFill>
                <a:schemeClr val="accent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algn="ctr"/>
            <a:r>
              <a:rPr lang="en-US" altLang="en-US" smtClean="0">
                <a:solidFill>
                  <a:schemeClr val="accent1"/>
                </a:solidFill>
              </a:rPr>
              <a:t>AMWG CR 2015-39</a:t>
            </a:r>
            <a:br>
              <a:rPr lang="en-US" altLang="en-US" smtClean="0">
                <a:solidFill>
                  <a:schemeClr val="accent1"/>
                </a:solidFill>
              </a:rPr>
            </a:br>
            <a:r>
              <a:rPr lang="en-US" altLang="en-US" smtClean="0">
                <a:solidFill>
                  <a:schemeClr val="accent1"/>
                </a:solidFill>
              </a:rPr>
              <a:t> 3rd Party Functionality </a:t>
            </a:r>
            <a:r>
              <a:rPr lang="en-US" altLang="en-US" smtClean="0"/>
              <a:t/>
            </a:r>
            <a:br>
              <a:rPr lang="en-US" altLang="en-US" smtClean="0"/>
            </a:br>
            <a:endParaRPr lang="en-US" altLang="en-US" smtClean="0"/>
          </a:p>
        </p:txBody>
      </p:sp>
      <p:sp>
        <p:nvSpPr>
          <p:cNvPr id="39939"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fld id="{D1B5B625-5184-4E1D-90D0-E5B281F7F084}" type="slidenum">
              <a:rPr lang="en-US" altLang="en-US" i="0" smtClean="0"/>
              <a:pPr/>
              <a:t>8</a:t>
            </a:fld>
            <a:endParaRPr lang="en-US" altLang="en-US" i="0" smtClean="0"/>
          </a:p>
        </p:txBody>
      </p:sp>
      <p:sp>
        <p:nvSpPr>
          <p:cNvPr id="39940" name="Text Box 14"/>
          <p:cNvSpPr txBox="1">
            <a:spLocks noChangeArrowheads="1"/>
          </p:cNvSpPr>
          <p:nvPr/>
        </p:nvSpPr>
        <p:spPr bwMode="auto">
          <a:xfrm>
            <a:off x="207963" y="1309688"/>
            <a:ext cx="2527300"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33" tIns="45717" rIns="91433" bIns="45717">
            <a:spAutoFit/>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r>
              <a:rPr lang="en-US" altLang="en-US" sz="1400" b="1" i="0">
                <a:solidFill>
                  <a:srgbClr val="000000"/>
                </a:solidFill>
              </a:rPr>
              <a:t>Business Requirement</a:t>
            </a:r>
          </a:p>
          <a:p>
            <a:r>
              <a:rPr lang="en-US" altLang="en-US" sz="1200" i="0"/>
              <a:t>Currently, during the Agreement invitation process, the error messages displayed in the Portal invitation page are a list of generic reasons for failure, instead of a specific reason (s).  REPs and 3rd Parties do not know if the error is due to user error or invalid data provided by their customers.  Knowing the specific reason (s) for failure will allow quicker diagnosis and resolution of the situation, enhancing the experience of the REPs, 3rd Parties, and customers.</a:t>
            </a:r>
            <a:endParaRPr lang="en-US" altLang="en-US" sz="1200" i="0">
              <a:solidFill>
                <a:srgbClr val="004080"/>
              </a:solidFill>
              <a:ea typeface="MS Mincho" pitchFamily="49" charset="-128"/>
            </a:endParaRPr>
          </a:p>
        </p:txBody>
      </p:sp>
      <p:pic>
        <p:nvPicPr>
          <p:cNvPr id="3994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6225" y="1069975"/>
            <a:ext cx="8970963" cy="59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994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7813" y="1665288"/>
            <a:ext cx="2162175"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39943"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1668463"/>
            <a:ext cx="6800850" cy="51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39944" name="Rectangle 10"/>
          <p:cNvSpPr>
            <a:spLocks noChangeArrowheads="1"/>
          </p:cNvSpPr>
          <p:nvPr/>
        </p:nvSpPr>
        <p:spPr bwMode="auto">
          <a:xfrm>
            <a:off x="5106988" y="2486025"/>
            <a:ext cx="6348412" cy="1408113"/>
          </a:xfrm>
          <a:prstGeom prst="rect">
            <a:avLst/>
          </a:prstGeom>
          <a:noFill/>
          <a:ln w="25400"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endParaRPr lang="en-US" altLang="en-US"/>
          </a:p>
        </p:txBody>
      </p:sp>
      <p:sp>
        <p:nvSpPr>
          <p:cNvPr id="39945" name="AutoShape 25"/>
          <p:cNvSpPr>
            <a:spLocks/>
          </p:cNvSpPr>
          <p:nvPr/>
        </p:nvSpPr>
        <p:spPr bwMode="auto">
          <a:xfrm>
            <a:off x="34925" y="5573713"/>
            <a:ext cx="3432175" cy="817562"/>
          </a:xfrm>
          <a:prstGeom prst="borderCallout2">
            <a:avLst>
              <a:gd name="adj1" fmla="val 73009"/>
              <a:gd name="adj2" fmla="val 101014"/>
              <a:gd name="adj3" fmla="val 74259"/>
              <a:gd name="adj4" fmla="val 112602"/>
              <a:gd name="adj5" fmla="val -201157"/>
              <a:gd name="adj6" fmla="val 148662"/>
            </a:avLst>
          </a:prstGeom>
          <a:solidFill>
            <a:schemeClr val="bg1"/>
          </a:solidFill>
          <a:ln w="12700">
            <a:solidFill>
              <a:srgbClr val="002060"/>
            </a:solidFill>
            <a:miter lim="800000"/>
            <a:headEnd/>
            <a:tailEnd/>
          </a:ln>
        </p:spPr>
        <p:txBody>
          <a:bodyPr lIns="45717" tIns="45717" rIns="45717" bIns="45717"/>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algn="ctr"/>
            <a:r>
              <a:rPr lang="en-US" altLang="en-US" sz="1200" i="0"/>
              <a:t>Proposed Solution: Provide individual more specific reason (s) for an invitation failure.  These reasons will be agreed to by a business content team with support from the SMT security team.</a:t>
            </a:r>
          </a:p>
          <a:p>
            <a:pPr algn="ctr"/>
            <a:r>
              <a:rPr lang="en-US" altLang="en-US" sz="1200" i="0"/>
              <a:t>.</a:t>
            </a:r>
            <a:endParaRPr lang="en-US" altLang="en-US" sz="1200" b="1" i="0"/>
          </a:p>
        </p:txBody>
      </p:sp>
      <p:sp>
        <p:nvSpPr>
          <p:cNvPr id="39946" name="Rectangle 13"/>
          <p:cNvSpPr>
            <a:spLocks noChangeArrowheads="1"/>
          </p:cNvSpPr>
          <p:nvPr/>
        </p:nvSpPr>
        <p:spPr bwMode="auto">
          <a:xfrm>
            <a:off x="9525000" y="655638"/>
            <a:ext cx="2441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r>
              <a:rPr lang="en-US" altLang="en-US" b="1" i="0">
                <a:solidFill>
                  <a:srgbClr val="000000"/>
                </a:solidFill>
                <a:ea typeface="Tms Rmn" charset="0"/>
                <a:cs typeface="Gautami" pitchFamily="34" charset="0"/>
              </a:rPr>
              <a:t>Complexity:</a:t>
            </a:r>
            <a:r>
              <a:rPr lang="en-US" altLang="en-US" i="0">
                <a:solidFill>
                  <a:srgbClr val="000000"/>
                </a:solidFill>
                <a:ea typeface="Tms Rmn" charset="0"/>
                <a:cs typeface="Gautami" pitchFamily="34" charset="0"/>
              </a:rPr>
              <a:t> </a:t>
            </a:r>
            <a:r>
              <a:rPr lang="en-US" altLang="en-US" b="1" i="0">
                <a:solidFill>
                  <a:srgbClr val="FF0000"/>
                </a:solidFill>
                <a:ea typeface="Tms Rmn" charset="0"/>
                <a:cs typeface="Gautami" pitchFamily="34" charset="0"/>
              </a:rPr>
              <a:t>Medium</a:t>
            </a:r>
            <a:endParaRPr lang="en-US" altLang="en-US">
              <a:ea typeface="Tms Rmn" charset="0"/>
              <a:cs typeface="Gautam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amp;C-2010">
  <a:themeElements>
    <a:clrScheme name="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fontScheme name="S&amp;C-2010">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rgbClr val="FF33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w="12700" cap="flat" cmpd="sng" algn="ctr">
          <a:solidFill>
            <a:srgbClr val="FF33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S&amp;C-2010 1">
        <a:dk1>
          <a:srgbClr val="000000"/>
        </a:dk1>
        <a:lt1>
          <a:srgbClr val="FFFFFF"/>
        </a:lt1>
        <a:dk2>
          <a:srgbClr val="000000"/>
        </a:dk2>
        <a:lt2>
          <a:srgbClr val="808080"/>
        </a:lt2>
        <a:accent1>
          <a:srgbClr val="009999"/>
        </a:accent1>
        <a:accent2>
          <a:srgbClr val="71BFA7"/>
        </a:accent2>
        <a:accent3>
          <a:srgbClr val="FFFFFF"/>
        </a:accent3>
        <a:accent4>
          <a:srgbClr val="000000"/>
        </a:accent4>
        <a:accent5>
          <a:srgbClr val="AACACA"/>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S&amp;C-2010 2">
        <a:dk1>
          <a:srgbClr val="000000"/>
        </a:dk1>
        <a:lt1>
          <a:srgbClr val="FFFFFF"/>
        </a:lt1>
        <a:dk2>
          <a:srgbClr val="000000"/>
        </a:dk2>
        <a:lt2>
          <a:srgbClr val="808080"/>
        </a:lt2>
        <a:accent1>
          <a:srgbClr val="7889FB"/>
        </a:accent1>
        <a:accent2>
          <a:srgbClr val="71BFA7"/>
        </a:accent2>
        <a:accent3>
          <a:srgbClr val="FFFFFF"/>
        </a:accent3>
        <a:accent4>
          <a:srgbClr val="000000"/>
        </a:accent4>
        <a:accent5>
          <a:srgbClr val="BEC4FD"/>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S&amp;C-2010 3">
        <a:dk1>
          <a:srgbClr val="000000"/>
        </a:dk1>
        <a:lt1>
          <a:srgbClr val="FFFFFF"/>
        </a:lt1>
        <a:dk2>
          <a:srgbClr val="000000"/>
        </a:dk2>
        <a:lt2>
          <a:srgbClr val="808080"/>
        </a:lt2>
        <a:accent1>
          <a:srgbClr val="7889FB"/>
        </a:accent1>
        <a:accent2>
          <a:srgbClr val="8CC800"/>
        </a:accent2>
        <a:accent3>
          <a:srgbClr val="FFFFFF"/>
        </a:accent3>
        <a:accent4>
          <a:srgbClr val="000000"/>
        </a:accent4>
        <a:accent5>
          <a:srgbClr val="BEC4FD"/>
        </a:accent5>
        <a:accent6>
          <a:srgbClr val="7EB500"/>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S&amp;C-2010 4">
        <a:dk1>
          <a:srgbClr val="000000"/>
        </a:dk1>
        <a:lt1>
          <a:srgbClr val="FFFFFF"/>
        </a:lt1>
        <a:dk2>
          <a:srgbClr val="000000"/>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S&amp;C-2010 5">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S&amp;C-2010 6">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9900CC"/>
        </a:folHlink>
      </a:clrScheme>
      <a:clrMap bg1="lt1" tx1="dk1" bg2="lt2" tx2="dk2" accent1="accent1" accent2="accent2" accent3="accent3" accent4="accent4" accent5="accent5" accent6="accent6" hlink="hlink" folHlink="folHlink"/>
    </a:extraClrScheme>
    <a:extraClrScheme>
      <a:clrScheme name="S&amp;C-2010 7">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8CC800"/>
        </a:folHlink>
      </a:clrScheme>
      <a:clrMap bg1="lt1" tx1="dk1" bg2="lt2" tx2="dk2" accent1="accent1" accent2="accent2" accent3="accent3" accent4="accent4" accent5="accent5" accent6="accent6" hlink="hlink" folHlink="folHlink"/>
    </a:extraClrScheme>
    <a:extraClrScheme>
      <a:clrScheme name="S&amp;C-2010 8">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8CC800"/>
        </a:folHlink>
      </a:clrScheme>
      <a:clrMap bg1="lt1" tx1="dk1" bg2="lt2" tx2="dk2" accent1="accent1" accent2="accent2" accent3="accent3" accent4="accent4" accent5="accent5" accent6="accent6" hlink="hlink" folHlink="folHlink"/>
    </a:extraClrScheme>
    <a:extraClrScheme>
      <a:clrScheme name="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amp;C-2010">
  <a:themeElements>
    <a:clrScheme name="1_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fontScheme name="1_S&amp;C-2010">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rgbClr val="FF33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w="12700" cap="flat" cmpd="sng" algn="ctr">
          <a:solidFill>
            <a:srgbClr val="FF33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S&amp;C-2010 1">
        <a:dk1>
          <a:srgbClr val="000000"/>
        </a:dk1>
        <a:lt1>
          <a:srgbClr val="FFFFFF"/>
        </a:lt1>
        <a:dk2>
          <a:srgbClr val="000000"/>
        </a:dk2>
        <a:lt2>
          <a:srgbClr val="808080"/>
        </a:lt2>
        <a:accent1>
          <a:srgbClr val="009999"/>
        </a:accent1>
        <a:accent2>
          <a:srgbClr val="71BFA7"/>
        </a:accent2>
        <a:accent3>
          <a:srgbClr val="FFFFFF"/>
        </a:accent3>
        <a:accent4>
          <a:srgbClr val="000000"/>
        </a:accent4>
        <a:accent5>
          <a:srgbClr val="AACACA"/>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1_S&amp;C-2010 2">
        <a:dk1>
          <a:srgbClr val="000000"/>
        </a:dk1>
        <a:lt1>
          <a:srgbClr val="FFFFFF"/>
        </a:lt1>
        <a:dk2>
          <a:srgbClr val="000000"/>
        </a:dk2>
        <a:lt2>
          <a:srgbClr val="808080"/>
        </a:lt2>
        <a:accent1>
          <a:srgbClr val="7889FB"/>
        </a:accent1>
        <a:accent2>
          <a:srgbClr val="71BFA7"/>
        </a:accent2>
        <a:accent3>
          <a:srgbClr val="FFFFFF"/>
        </a:accent3>
        <a:accent4>
          <a:srgbClr val="000000"/>
        </a:accent4>
        <a:accent5>
          <a:srgbClr val="BEC4FD"/>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1_S&amp;C-2010 3">
        <a:dk1>
          <a:srgbClr val="000000"/>
        </a:dk1>
        <a:lt1>
          <a:srgbClr val="FFFFFF"/>
        </a:lt1>
        <a:dk2>
          <a:srgbClr val="000000"/>
        </a:dk2>
        <a:lt2>
          <a:srgbClr val="808080"/>
        </a:lt2>
        <a:accent1>
          <a:srgbClr val="7889FB"/>
        </a:accent1>
        <a:accent2>
          <a:srgbClr val="8CC800"/>
        </a:accent2>
        <a:accent3>
          <a:srgbClr val="FFFFFF"/>
        </a:accent3>
        <a:accent4>
          <a:srgbClr val="000000"/>
        </a:accent4>
        <a:accent5>
          <a:srgbClr val="BEC4FD"/>
        </a:accent5>
        <a:accent6>
          <a:srgbClr val="7EB500"/>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1_S&amp;C-2010 4">
        <a:dk1>
          <a:srgbClr val="000000"/>
        </a:dk1>
        <a:lt1>
          <a:srgbClr val="FFFFFF"/>
        </a:lt1>
        <a:dk2>
          <a:srgbClr val="000000"/>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1_S&amp;C-2010 5">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1_S&amp;C-2010 6">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9900CC"/>
        </a:folHlink>
      </a:clrScheme>
      <a:clrMap bg1="lt1" tx1="dk1" bg2="lt2" tx2="dk2" accent1="accent1" accent2="accent2" accent3="accent3" accent4="accent4" accent5="accent5" accent6="accent6" hlink="hlink" folHlink="folHlink"/>
    </a:extraClrScheme>
    <a:extraClrScheme>
      <a:clrScheme name="1_S&amp;C-2010 7">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8CC800"/>
        </a:folHlink>
      </a:clrScheme>
      <a:clrMap bg1="lt1" tx1="dk1" bg2="lt2" tx2="dk2" accent1="accent1" accent2="accent2" accent3="accent3" accent4="accent4" accent5="accent5" accent6="accent6" hlink="hlink" folHlink="folHlink"/>
    </a:extraClrScheme>
    <a:extraClrScheme>
      <a:clrScheme name="1_S&amp;C-2010 8">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8CC800"/>
        </a:folHlink>
      </a:clrScheme>
      <a:clrMap bg1="lt1" tx1="dk1" bg2="lt2" tx2="dk2" accent1="accent1" accent2="accent2" accent3="accent3" accent4="accent4" accent5="accent5" accent6="accent6" hlink="hlink" folHlink="folHlink"/>
    </a:extraClrScheme>
    <a:extraClrScheme>
      <a:clrScheme name="1_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S&amp;C-2010">
  <a:themeElements>
    <a:clrScheme name="2_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fontScheme name="2_S&amp;C-2010">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rgbClr val="FF33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w="12700" cap="flat" cmpd="sng" algn="ctr">
          <a:solidFill>
            <a:srgbClr val="FF33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2_S&amp;C-2010 1">
        <a:dk1>
          <a:srgbClr val="000000"/>
        </a:dk1>
        <a:lt1>
          <a:srgbClr val="FFFFFF"/>
        </a:lt1>
        <a:dk2>
          <a:srgbClr val="000000"/>
        </a:dk2>
        <a:lt2>
          <a:srgbClr val="808080"/>
        </a:lt2>
        <a:accent1>
          <a:srgbClr val="009999"/>
        </a:accent1>
        <a:accent2>
          <a:srgbClr val="71BFA7"/>
        </a:accent2>
        <a:accent3>
          <a:srgbClr val="FFFFFF"/>
        </a:accent3>
        <a:accent4>
          <a:srgbClr val="000000"/>
        </a:accent4>
        <a:accent5>
          <a:srgbClr val="AACACA"/>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2_S&amp;C-2010 2">
        <a:dk1>
          <a:srgbClr val="000000"/>
        </a:dk1>
        <a:lt1>
          <a:srgbClr val="FFFFFF"/>
        </a:lt1>
        <a:dk2>
          <a:srgbClr val="000000"/>
        </a:dk2>
        <a:lt2>
          <a:srgbClr val="808080"/>
        </a:lt2>
        <a:accent1>
          <a:srgbClr val="7889FB"/>
        </a:accent1>
        <a:accent2>
          <a:srgbClr val="71BFA7"/>
        </a:accent2>
        <a:accent3>
          <a:srgbClr val="FFFFFF"/>
        </a:accent3>
        <a:accent4>
          <a:srgbClr val="000000"/>
        </a:accent4>
        <a:accent5>
          <a:srgbClr val="BEC4FD"/>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2_S&amp;C-2010 3">
        <a:dk1>
          <a:srgbClr val="000000"/>
        </a:dk1>
        <a:lt1>
          <a:srgbClr val="FFFFFF"/>
        </a:lt1>
        <a:dk2>
          <a:srgbClr val="000000"/>
        </a:dk2>
        <a:lt2>
          <a:srgbClr val="808080"/>
        </a:lt2>
        <a:accent1>
          <a:srgbClr val="7889FB"/>
        </a:accent1>
        <a:accent2>
          <a:srgbClr val="8CC800"/>
        </a:accent2>
        <a:accent3>
          <a:srgbClr val="FFFFFF"/>
        </a:accent3>
        <a:accent4>
          <a:srgbClr val="000000"/>
        </a:accent4>
        <a:accent5>
          <a:srgbClr val="BEC4FD"/>
        </a:accent5>
        <a:accent6>
          <a:srgbClr val="7EB500"/>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2_S&amp;C-2010 4">
        <a:dk1>
          <a:srgbClr val="000000"/>
        </a:dk1>
        <a:lt1>
          <a:srgbClr val="FFFFFF"/>
        </a:lt1>
        <a:dk2>
          <a:srgbClr val="000000"/>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2_S&amp;C-2010 5">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2_S&amp;C-2010 6">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9900CC"/>
        </a:folHlink>
      </a:clrScheme>
      <a:clrMap bg1="lt1" tx1="dk1" bg2="lt2" tx2="dk2" accent1="accent1" accent2="accent2" accent3="accent3" accent4="accent4" accent5="accent5" accent6="accent6" hlink="hlink" folHlink="folHlink"/>
    </a:extraClrScheme>
    <a:extraClrScheme>
      <a:clrScheme name="2_S&amp;C-2010 7">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8CC800"/>
        </a:folHlink>
      </a:clrScheme>
      <a:clrMap bg1="lt1" tx1="dk1" bg2="lt2" tx2="dk2" accent1="accent1" accent2="accent2" accent3="accent3" accent4="accent4" accent5="accent5" accent6="accent6" hlink="hlink" folHlink="folHlink"/>
    </a:extraClrScheme>
    <a:extraClrScheme>
      <a:clrScheme name="2_S&amp;C-2010 8">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8CC800"/>
        </a:folHlink>
      </a:clrScheme>
      <a:clrMap bg1="lt1" tx1="dk1" bg2="lt2" tx2="dk2" accent1="accent1" accent2="accent2" accent3="accent3" accent4="accent4" accent5="accent5" accent6="accent6" hlink="hlink" folHlink="folHlink"/>
    </a:extraClrScheme>
    <a:extraClrScheme>
      <a:clrScheme name="2_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S&amp;C-2010">
  <a:themeElements>
    <a:clrScheme name="3_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fontScheme name="3_S&amp;C-2010">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rgbClr val="FF33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w="12700" cap="flat" cmpd="sng" algn="ctr">
          <a:solidFill>
            <a:srgbClr val="FF33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3_S&amp;C-2010 1">
        <a:dk1>
          <a:srgbClr val="000000"/>
        </a:dk1>
        <a:lt1>
          <a:srgbClr val="FFFFFF"/>
        </a:lt1>
        <a:dk2>
          <a:srgbClr val="000000"/>
        </a:dk2>
        <a:lt2>
          <a:srgbClr val="808080"/>
        </a:lt2>
        <a:accent1>
          <a:srgbClr val="009999"/>
        </a:accent1>
        <a:accent2>
          <a:srgbClr val="71BFA7"/>
        </a:accent2>
        <a:accent3>
          <a:srgbClr val="FFFFFF"/>
        </a:accent3>
        <a:accent4>
          <a:srgbClr val="000000"/>
        </a:accent4>
        <a:accent5>
          <a:srgbClr val="AACACA"/>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3_S&amp;C-2010 2">
        <a:dk1>
          <a:srgbClr val="000000"/>
        </a:dk1>
        <a:lt1>
          <a:srgbClr val="FFFFFF"/>
        </a:lt1>
        <a:dk2>
          <a:srgbClr val="000000"/>
        </a:dk2>
        <a:lt2>
          <a:srgbClr val="808080"/>
        </a:lt2>
        <a:accent1>
          <a:srgbClr val="7889FB"/>
        </a:accent1>
        <a:accent2>
          <a:srgbClr val="71BFA7"/>
        </a:accent2>
        <a:accent3>
          <a:srgbClr val="FFFFFF"/>
        </a:accent3>
        <a:accent4>
          <a:srgbClr val="000000"/>
        </a:accent4>
        <a:accent5>
          <a:srgbClr val="BEC4FD"/>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3_S&amp;C-2010 3">
        <a:dk1>
          <a:srgbClr val="000000"/>
        </a:dk1>
        <a:lt1>
          <a:srgbClr val="FFFFFF"/>
        </a:lt1>
        <a:dk2>
          <a:srgbClr val="000000"/>
        </a:dk2>
        <a:lt2>
          <a:srgbClr val="808080"/>
        </a:lt2>
        <a:accent1>
          <a:srgbClr val="7889FB"/>
        </a:accent1>
        <a:accent2>
          <a:srgbClr val="8CC800"/>
        </a:accent2>
        <a:accent3>
          <a:srgbClr val="FFFFFF"/>
        </a:accent3>
        <a:accent4>
          <a:srgbClr val="000000"/>
        </a:accent4>
        <a:accent5>
          <a:srgbClr val="BEC4FD"/>
        </a:accent5>
        <a:accent6>
          <a:srgbClr val="7EB500"/>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3_S&amp;C-2010 4">
        <a:dk1>
          <a:srgbClr val="000000"/>
        </a:dk1>
        <a:lt1>
          <a:srgbClr val="FFFFFF"/>
        </a:lt1>
        <a:dk2>
          <a:srgbClr val="000000"/>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3_S&amp;C-2010 5">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3_S&amp;C-2010 6">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9900CC"/>
        </a:folHlink>
      </a:clrScheme>
      <a:clrMap bg1="lt1" tx1="dk1" bg2="lt2" tx2="dk2" accent1="accent1" accent2="accent2" accent3="accent3" accent4="accent4" accent5="accent5" accent6="accent6" hlink="hlink" folHlink="folHlink"/>
    </a:extraClrScheme>
    <a:extraClrScheme>
      <a:clrScheme name="3_S&amp;C-2010 7">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8CC800"/>
        </a:folHlink>
      </a:clrScheme>
      <a:clrMap bg1="lt1" tx1="dk1" bg2="lt2" tx2="dk2" accent1="accent1" accent2="accent2" accent3="accent3" accent4="accent4" accent5="accent5" accent6="accent6" hlink="hlink" folHlink="folHlink"/>
    </a:extraClrScheme>
    <a:extraClrScheme>
      <a:clrScheme name="3_S&amp;C-2010 8">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8CC800"/>
        </a:folHlink>
      </a:clrScheme>
      <a:clrMap bg1="lt1" tx1="dk1" bg2="lt2" tx2="dk2" accent1="accent1" accent2="accent2" accent3="accent3" accent4="accent4" accent5="accent5" accent6="accent6" hlink="hlink" folHlink="folHlink"/>
    </a:extraClrScheme>
    <a:extraClrScheme>
      <a:clrScheme name="3_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S&amp;C-2010">
  <a:themeElements>
    <a:clrScheme name="4_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fontScheme name="4_S&amp;C-2010">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rgbClr val="FF33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w="12700" cap="flat" cmpd="sng" algn="ctr">
          <a:solidFill>
            <a:srgbClr val="FF33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4_S&amp;C-2010 1">
        <a:dk1>
          <a:srgbClr val="000000"/>
        </a:dk1>
        <a:lt1>
          <a:srgbClr val="FFFFFF"/>
        </a:lt1>
        <a:dk2>
          <a:srgbClr val="000000"/>
        </a:dk2>
        <a:lt2>
          <a:srgbClr val="808080"/>
        </a:lt2>
        <a:accent1>
          <a:srgbClr val="009999"/>
        </a:accent1>
        <a:accent2>
          <a:srgbClr val="71BFA7"/>
        </a:accent2>
        <a:accent3>
          <a:srgbClr val="FFFFFF"/>
        </a:accent3>
        <a:accent4>
          <a:srgbClr val="000000"/>
        </a:accent4>
        <a:accent5>
          <a:srgbClr val="AACACA"/>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4_S&amp;C-2010 2">
        <a:dk1>
          <a:srgbClr val="000000"/>
        </a:dk1>
        <a:lt1>
          <a:srgbClr val="FFFFFF"/>
        </a:lt1>
        <a:dk2>
          <a:srgbClr val="000000"/>
        </a:dk2>
        <a:lt2>
          <a:srgbClr val="808080"/>
        </a:lt2>
        <a:accent1>
          <a:srgbClr val="7889FB"/>
        </a:accent1>
        <a:accent2>
          <a:srgbClr val="71BFA7"/>
        </a:accent2>
        <a:accent3>
          <a:srgbClr val="FFFFFF"/>
        </a:accent3>
        <a:accent4>
          <a:srgbClr val="000000"/>
        </a:accent4>
        <a:accent5>
          <a:srgbClr val="BEC4FD"/>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4_S&amp;C-2010 3">
        <a:dk1>
          <a:srgbClr val="000000"/>
        </a:dk1>
        <a:lt1>
          <a:srgbClr val="FFFFFF"/>
        </a:lt1>
        <a:dk2>
          <a:srgbClr val="000000"/>
        </a:dk2>
        <a:lt2>
          <a:srgbClr val="808080"/>
        </a:lt2>
        <a:accent1>
          <a:srgbClr val="7889FB"/>
        </a:accent1>
        <a:accent2>
          <a:srgbClr val="8CC800"/>
        </a:accent2>
        <a:accent3>
          <a:srgbClr val="FFFFFF"/>
        </a:accent3>
        <a:accent4>
          <a:srgbClr val="000000"/>
        </a:accent4>
        <a:accent5>
          <a:srgbClr val="BEC4FD"/>
        </a:accent5>
        <a:accent6>
          <a:srgbClr val="7EB500"/>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4_S&amp;C-2010 4">
        <a:dk1>
          <a:srgbClr val="000000"/>
        </a:dk1>
        <a:lt1>
          <a:srgbClr val="FFFFFF"/>
        </a:lt1>
        <a:dk2>
          <a:srgbClr val="000000"/>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4_S&amp;C-2010 5">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4_S&amp;C-2010 6">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9900CC"/>
        </a:folHlink>
      </a:clrScheme>
      <a:clrMap bg1="lt1" tx1="dk1" bg2="lt2" tx2="dk2" accent1="accent1" accent2="accent2" accent3="accent3" accent4="accent4" accent5="accent5" accent6="accent6" hlink="hlink" folHlink="folHlink"/>
    </a:extraClrScheme>
    <a:extraClrScheme>
      <a:clrScheme name="4_S&amp;C-2010 7">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8CC800"/>
        </a:folHlink>
      </a:clrScheme>
      <a:clrMap bg1="lt1" tx1="dk1" bg2="lt2" tx2="dk2" accent1="accent1" accent2="accent2" accent3="accent3" accent4="accent4" accent5="accent5" accent6="accent6" hlink="hlink" folHlink="folHlink"/>
    </a:extraClrScheme>
    <a:extraClrScheme>
      <a:clrScheme name="4_S&amp;C-2010 8">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8CC800"/>
        </a:folHlink>
      </a:clrScheme>
      <a:clrMap bg1="lt1" tx1="dk1" bg2="lt2" tx2="dk2" accent1="accent1" accent2="accent2" accent3="accent3" accent4="accent4" accent5="accent5" accent6="accent6" hlink="hlink" folHlink="folHlink"/>
    </a:extraClrScheme>
    <a:extraClrScheme>
      <a:clrScheme name="4_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S&amp;C-2010">
  <a:themeElements>
    <a:clrScheme name="5_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fontScheme name="5_S&amp;C-2010">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rgbClr val="FF33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w="12700" cap="flat" cmpd="sng" algn="ctr">
          <a:solidFill>
            <a:srgbClr val="FF33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5_S&amp;C-2010 1">
        <a:dk1>
          <a:srgbClr val="000000"/>
        </a:dk1>
        <a:lt1>
          <a:srgbClr val="FFFFFF"/>
        </a:lt1>
        <a:dk2>
          <a:srgbClr val="000000"/>
        </a:dk2>
        <a:lt2>
          <a:srgbClr val="808080"/>
        </a:lt2>
        <a:accent1>
          <a:srgbClr val="009999"/>
        </a:accent1>
        <a:accent2>
          <a:srgbClr val="71BFA7"/>
        </a:accent2>
        <a:accent3>
          <a:srgbClr val="FFFFFF"/>
        </a:accent3>
        <a:accent4>
          <a:srgbClr val="000000"/>
        </a:accent4>
        <a:accent5>
          <a:srgbClr val="AACACA"/>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5_S&amp;C-2010 2">
        <a:dk1>
          <a:srgbClr val="000000"/>
        </a:dk1>
        <a:lt1>
          <a:srgbClr val="FFFFFF"/>
        </a:lt1>
        <a:dk2>
          <a:srgbClr val="000000"/>
        </a:dk2>
        <a:lt2>
          <a:srgbClr val="808080"/>
        </a:lt2>
        <a:accent1>
          <a:srgbClr val="7889FB"/>
        </a:accent1>
        <a:accent2>
          <a:srgbClr val="71BFA7"/>
        </a:accent2>
        <a:accent3>
          <a:srgbClr val="FFFFFF"/>
        </a:accent3>
        <a:accent4>
          <a:srgbClr val="000000"/>
        </a:accent4>
        <a:accent5>
          <a:srgbClr val="BEC4FD"/>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5_S&amp;C-2010 3">
        <a:dk1>
          <a:srgbClr val="000000"/>
        </a:dk1>
        <a:lt1>
          <a:srgbClr val="FFFFFF"/>
        </a:lt1>
        <a:dk2>
          <a:srgbClr val="000000"/>
        </a:dk2>
        <a:lt2>
          <a:srgbClr val="808080"/>
        </a:lt2>
        <a:accent1>
          <a:srgbClr val="7889FB"/>
        </a:accent1>
        <a:accent2>
          <a:srgbClr val="8CC800"/>
        </a:accent2>
        <a:accent3>
          <a:srgbClr val="FFFFFF"/>
        </a:accent3>
        <a:accent4>
          <a:srgbClr val="000000"/>
        </a:accent4>
        <a:accent5>
          <a:srgbClr val="BEC4FD"/>
        </a:accent5>
        <a:accent6>
          <a:srgbClr val="7EB500"/>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5_S&amp;C-2010 4">
        <a:dk1>
          <a:srgbClr val="000000"/>
        </a:dk1>
        <a:lt1>
          <a:srgbClr val="FFFFFF"/>
        </a:lt1>
        <a:dk2>
          <a:srgbClr val="000000"/>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5_S&amp;C-2010 5">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5_S&amp;C-2010 6">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9900CC"/>
        </a:folHlink>
      </a:clrScheme>
      <a:clrMap bg1="lt1" tx1="dk1" bg2="lt2" tx2="dk2" accent1="accent1" accent2="accent2" accent3="accent3" accent4="accent4" accent5="accent5" accent6="accent6" hlink="hlink" folHlink="folHlink"/>
    </a:extraClrScheme>
    <a:extraClrScheme>
      <a:clrScheme name="5_S&amp;C-2010 7">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8CC800"/>
        </a:folHlink>
      </a:clrScheme>
      <a:clrMap bg1="lt1" tx1="dk1" bg2="lt2" tx2="dk2" accent1="accent1" accent2="accent2" accent3="accent3" accent4="accent4" accent5="accent5" accent6="accent6" hlink="hlink" folHlink="folHlink"/>
    </a:extraClrScheme>
    <a:extraClrScheme>
      <a:clrScheme name="5_S&amp;C-2010 8">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8CC800"/>
        </a:folHlink>
      </a:clrScheme>
      <a:clrMap bg1="lt1" tx1="dk1" bg2="lt2" tx2="dk2" accent1="accent1" accent2="accent2" accent3="accent3" accent4="accent4" accent5="accent5" accent6="accent6" hlink="hlink" folHlink="folHlink"/>
    </a:extraClrScheme>
    <a:extraClrScheme>
      <a:clrScheme name="5_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S&amp;C-2010">
  <a:themeElements>
    <a:clrScheme name="6_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fontScheme name="6_S&amp;C-2010">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rgbClr val="FF33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w="12700" cap="flat" cmpd="sng" algn="ctr">
          <a:solidFill>
            <a:srgbClr val="FF33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6_S&amp;C-2010 1">
        <a:dk1>
          <a:srgbClr val="000000"/>
        </a:dk1>
        <a:lt1>
          <a:srgbClr val="FFFFFF"/>
        </a:lt1>
        <a:dk2>
          <a:srgbClr val="000000"/>
        </a:dk2>
        <a:lt2>
          <a:srgbClr val="808080"/>
        </a:lt2>
        <a:accent1>
          <a:srgbClr val="009999"/>
        </a:accent1>
        <a:accent2>
          <a:srgbClr val="71BFA7"/>
        </a:accent2>
        <a:accent3>
          <a:srgbClr val="FFFFFF"/>
        </a:accent3>
        <a:accent4>
          <a:srgbClr val="000000"/>
        </a:accent4>
        <a:accent5>
          <a:srgbClr val="AACACA"/>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6_S&amp;C-2010 2">
        <a:dk1>
          <a:srgbClr val="000000"/>
        </a:dk1>
        <a:lt1>
          <a:srgbClr val="FFFFFF"/>
        </a:lt1>
        <a:dk2>
          <a:srgbClr val="000000"/>
        </a:dk2>
        <a:lt2>
          <a:srgbClr val="808080"/>
        </a:lt2>
        <a:accent1>
          <a:srgbClr val="7889FB"/>
        </a:accent1>
        <a:accent2>
          <a:srgbClr val="71BFA7"/>
        </a:accent2>
        <a:accent3>
          <a:srgbClr val="FFFFFF"/>
        </a:accent3>
        <a:accent4>
          <a:srgbClr val="000000"/>
        </a:accent4>
        <a:accent5>
          <a:srgbClr val="BEC4FD"/>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6_S&amp;C-2010 3">
        <a:dk1>
          <a:srgbClr val="000000"/>
        </a:dk1>
        <a:lt1>
          <a:srgbClr val="FFFFFF"/>
        </a:lt1>
        <a:dk2>
          <a:srgbClr val="000000"/>
        </a:dk2>
        <a:lt2>
          <a:srgbClr val="808080"/>
        </a:lt2>
        <a:accent1>
          <a:srgbClr val="7889FB"/>
        </a:accent1>
        <a:accent2>
          <a:srgbClr val="8CC800"/>
        </a:accent2>
        <a:accent3>
          <a:srgbClr val="FFFFFF"/>
        </a:accent3>
        <a:accent4>
          <a:srgbClr val="000000"/>
        </a:accent4>
        <a:accent5>
          <a:srgbClr val="BEC4FD"/>
        </a:accent5>
        <a:accent6>
          <a:srgbClr val="7EB500"/>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6_S&amp;C-2010 4">
        <a:dk1>
          <a:srgbClr val="000000"/>
        </a:dk1>
        <a:lt1>
          <a:srgbClr val="FFFFFF"/>
        </a:lt1>
        <a:dk2>
          <a:srgbClr val="000000"/>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6_S&amp;C-2010 5">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6_S&amp;C-2010 6">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9900CC"/>
        </a:folHlink>
      </a:clrScheme>
      <a:clrMap bg1="lt1" tx1="dk1" bg2="lt2" tx2="dk2" accent1="accent1" accent2="accent2" accent3="accent3" accent4="accent4" accent5="accent5" accent6="accent6" hlink="hlink" folHlink="folHlink"/>
    </a:extraClrScheme>
    <a:extraClrScheme>
      <a:clrScheme name="6_S&amp;C-2010 7">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8CC800"/>
        </a:folHlink>
      </a:clrScheme>
      <a:clrMap bg1="lt1" tx1="dk1" bg2="lt2" tx2="dk2" accent1="accent1" accent2="accent2" accent3="accent3" accent4="accent4" accent5="accent5" accent6="accent6" hlink="hlink" folHlink="folHlink"/>
    </a:extraClrScheme>
    <a:extraClrScheme>
      <a:clrScheme name="6_S&amp;C-2010 8">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8CC800"/>
        </a:folHlink>
      </a:clrScheme>
      <a:clrMap bg1="lt1" tx1="dk1" bg2="lt2" tx2="dk2" accent1="accent1" accent2="accent2" accent3="accent3" accent4="accent4" accent5="accent5" accent6="accent6" hlink="hlink" folHlink="folHlink"/>
    </a:extraClrScheme>
    <a:extraClrScheme>
      <a:clrScheme name="6_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71316</TotalTime>
  <Words>247</Words>
  <Application>Microsoft Office PowerPoint</Application>
  <PresentationFormat>Custom</PresentationFormat>
  <Paragraphs>39</Paragraphs>
  <Slides>8</Slides>
  <Notes>0</Notes>
  <HiddenSlides>0</HiddenSlides>
  <MMClips>0</MMClips>
  <ScaleCrop>false</ScaleCrop>
  <HeadingPairs>
    <vt:vector size="6" baseType="variant">
      <vt:variant>
        <vt:lpstr>Fonts Used</vt:lpstr>
      </vt:variant>
      <vt:variant>
        <vt:i4>7</vt:i4>
      </vt:variant>
      <vt:variant>
        <vt:lpstr>Theme</vt:lpstr>
      </vt:variant>
      <vt:variant>
        <vt:i4>7</vt:i4>
      </vt:variant>
      <vt:variant>
        <vt:lpstr>Slide Titles</vt:lpstr>
      </vt:variant>
      <vt:variant>
        <vt:i4>8</vt:i4>
      </vt:variant>
    </vt:vector>
  </HeadingPairs>
  <TitlesOfParts>
    <vt:vector size="22" baseType="lpstr">
      <vt:lpstr>Arial</vt:lpstr>
      <vt:lpstr>Wingdings</vt:lpstr>
      <vt:lpstr>MS PGothic</vt:lpstr>
      <vt:lpstr>Times New Roman</vt:lpstr>
      <vt:lpstr>MS Mincho</vt:lpstr>
      <vt:lpstr>Tms Rmn</vt:lpstr>
      <vt:lpstr>Gautami</vt:lpstr>
      <vt:lpstr>S&amp;C-2010</vt:lpstr>
      <vt:lpstr>1_S&amp;C-2010</vt:lpstr>
      <vt:lpstr>2_S&amp;C-2010</vt:lpstr>
      <vt:lpstr>3_S&amp;C-2010</vt:lpstr>
      <vt:lpstr>4_S&amp;C-2010</vt:lpstr>
      <vt:lpstr>5_S&amp;C-2010</vt:lpstr>
      <vt:lpstr>6_S&amp;C-2010</vt:lpstr>
      <vt:lpstr>AMWG CR 2015-35  Customer Usage Report Subscription  </vt:lpstr>
      <vt:lpstr>AMWG CR 2015-35  Customer Usage Report Subscription  </vt:lpstr>
      <vt:lpstr>AMWG CR 2015-36  SMT Home Screen Navigation  </vt:lpstr>
      <vt:lpstr>AMWG CR 2015-36  SMT Home Screen Navigation  </vt:lpstr>
      <vt:lpstr>AMWG CR 2015-37  TDSP and REP landing pages  </vt:lpstr>
      <vt:lpstr>AMWG CR 2015-37  TDSP and REP landing pages  </vt:lpstr>
      <vt:lpstr>AMWG CR 2015-39  3rd Party Functionality  </vt:lpstr>
      <vt:lpstr>AMWG CR 2015-39  3rd Party Functionality  </vt:lpstr>
    </vt:vector>
  </TitlesOfParts>
  <Company>IBM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 R 4.3 Potential Enhancements</dc:title>
  <dc:creator>IBM</dc:creator>
  <cp:lastModifiedBy>Schatz, John</cp:lastModifiedBy>
  <cp:revision>1312</cp:revision>
  <dcterms:created xsi:type="dcterms:W3CDTF">2012-07-26T00:08:44Z</dcterms:created>
  <dcterms:modified xsi:type="dcterms:W3CDTF">2015-05-27T15:37:41Z</dcterms:modified>
</cp:coreProperties>
</file>