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70" r:id="rId2"/>
    <p:sldId id="376" r:id="rId3"/>
    <p:sldId id="379" r:id="rId4"/>
    <p:sldId id="380" r:id="rId5"/>
    <p:sldId id="38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ttlewell, Bill" initials="WJ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1830" y="-6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June 2,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Training Opportunities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Priority One</a:t>
            </a:r>
            <a:r>
              <a:rPr lang="en-US" sz="2800" b="0" dirty="0" smtClean="0">
                <a:latin typeface="Calibri" panose="020F0502020204030204" pitchFamily="34" charset="0"/>
              </a:rPr>
              <a:t>: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Retail Market 101 Training (New and Improved Edition)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Utilizing ERCOT’s course planning strategies, RMTTF identified the following for the development of Retail 101:</a:t>
            </a:r>
          </a:p>
          <a:p>
            <a:pPr lvl="2"/>
            <a:r>
              <a:rPr lang="en-US" sz="3200" dirty="0" smtClean="0">
                <a:latin typeface="Calibri" panose="020F0502020204030204" pitchFamily="34" charset="0"/>
              </a:rPr>
              <a:t>Training Need</a:t>
            </a:r>
          </a:p>
          <a:p>
            <a:pPr lvl="2"/>
            <a:r>
              <a:rPr lang="en-US" sz="3200" dirty="0" smtClean="0">
                <a:latin typeface="Calibri" panose="020F0502020204030204" pitchFamily="34" charset="0"/>
              </a:rPr>
              <a:t>Target Audience</a:t>
            </a:r>
          </a:p>
          <a:p>
            <a:pPr lvl="2"/>
            <a:r>
              <a:rPr lang="en-US" sz="3200" dirty="0" smtClean="0">
                <a:latin typeface="Calibri" panose="020F0502020204030204" pitchFamily="34" charset="0"/>
              </a:rPr>
              <a:t>Course Objectives</a:t>
            </a:r>
          </a:p>
          <a:p>
            <a:pPr lvl="1"/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ERCOT’s Training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Web-based version of Retail 101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This will be developed in conjunction with the instructor led training </a:t>
            </a:r>
            <a:endParaRPr lang="en-US" sz="28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web-based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Three modules are completed and ready for review: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Overview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Inadvertent Gain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Switch Hold</a:t>
            </a: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838200" y="4419600"/>
            <a:ext cx="7239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u="sng" dirty="0" smtClean="0">
                <a:latin typeface="Calibri" panose="020F0502020204030204" pitchFamily="34" charset="0"/>
              </a:rPr>
              <a:t>Agenda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Develop standards for Training 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Review two modules for </a:t>
            </a: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web-based training 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Continue discussion on Retail 101 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133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Wednesday</a:t>
            </a:r>
            <a:r>
              <a:rPr lang="en-US" sz="2800" b="0" dirty="0">
                <a:latin typeface="Calibri" panose="020F0502020204030204" pitchFamily="34" charset="0"/>
              </a:rPr>
              <a:t>, </a:t>
            </a:r>
            <a:r>
              <a:rPr lang="en-US" sz="2800" b="0" dirty="0" smtClean="0">
                <a:latin typeface="Calibri" panose="020F0502020204030204" pitchFamily="34" charset="0"/>
              </a:rPr>
              <a:t>July 8</a:t>
            </a:r>
            <a:r>
              <a:rPr lang="en-US" sz="28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0" dirty="0" smtClean="0">
                <a:latin typeface="Calibri" panose="020F0502020204030204" pitchFamily="34" charset="0"/>
              </a:rPr>
              <a:t> 2015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9:30 am to 4:00 pm</a:t>
            </a:r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ERCOT Met Center</a:t>
            </a:r>
            <a:endParaRPr lang="en-US" b="0" dirty="0" smtClean="0">
              <a:latin typeface="Arial Black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12192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962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2991</TotalTime>
  <Words>165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ERCOT  Retail Market Training Task Force</vt:lpstr>
      <vt:lpstr>Training Opportunities</vt:lpstr>
      <vt:lpstr>ERCOT’s Training Plans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144</cp:revision>
  <dcterms:created xsi:type="dcterms:W3CDTF">2005-04-21T14:28:35Z</dcterms:created>
  <dcterms:modified xsi:type="dcterms:W3CDTF">2015-06-01T15:28:57Z</dcterms:modified>
</cp:coreProperties>
</file>