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-996" y="-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April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April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04/09/15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04/12/15 – Planned Maintenance (Site Failover – ercot.com,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04/15/15 – Planned Maintenance (Site Failover – External Web Services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04/28/15 – Find ESIID slow response (11 minutes)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04/28/15 – Find Transaction for historic searches (greater than 1 year) unavailable (15 minutes, unplanned maintenance)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04/30/15 </a:t>
            </a:r>
            <a:r>
              <a:rPr lang="en-US" sz="1600" dirty="0"/>
              <a:t>–</a:t>
            </a:r>
            <a:r>
              <a:rPr lang="en-US" sz="1600" dirty="0" smtClean="0"/>
              <a:t> ERCOT discovered that Digital </a:t>
            </a:r>
            <a:r>
              <a:rPr lang="en-US" sz="1600" dirty="0"/>
              <a:t>Certificate renewal emails </a:t>
            </a:r>
            <a:r>
              <a:rPr lang="en-US" sz="1600" dirty="0" smtClean="0"/>
              <a:t>were </a:t>
            </a:r>
            <a:r>
              <a:rPr lang="en-US" sz="1600" dirty="0"/>
              <a:t>not being delivered to users with expiring Digital </a:t>
            </a:r>
            <a:r>
              <a:rPr lang="en-US" sz="1600" dirty="0" smtClean="0"/>
              <a:t>Certificates (30 days in advance)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7701</TotalTime>
  <Words>134</Words>
  <Application>Microsoft Office PowerPoint</Application>
  <PresentationFormat>On-screen Show 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345</cp:revision>
  <cp:lastPrinted>2014-05-01T15:23:10Z</cp:lastPrinted>
  <dcterms:created xsi:type="dcterms:W3CDTF">2010-04-12T23:12:02Z</dcterms:created>
  <dcterms:modified xsi:type="dcterms:W3CDTF">2015-05-07T22:55:50Z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