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70" r:id="rId4"/>
    <p:sldId id="272" r:id="rId5"/>
    <p:sldId id="26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31" autoAdjust="0"/>
    <p:restoredTop sz="94660"/>
  </p:normalViewPr>
  <p:slideViewPr>
    <p:cSldViewPr>
      <p:cViewPr>
        <p:scale>
          <a:sx n="75" d="100"/>
          <a:sy n="75" d="100"/>
        </p:scale>
        <p:origin x="-1020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F978-713E-49CC-B833-5ABBB41BEB59}" type="datetimeFigureOut">
              <a:rPr lang="en-US" smtClean="0"/>
              <a:pPr/>
              <a:t>5/4/2015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F978-713E-49CC-B833-5ABBB41BEB59}" type="datetimeFigureOut">
              <a:rPr lang="en-US" smtClean="0"/>
              <a:pPr/>
              <a:t>5/4/2015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F978-713E-49CC-B833-5ABBB41BEB59}" type="datetimeFigureOut">
              <a:rPr lang="en-US" smtClean="0"/>
              <a:pPr/>
              <a:t>5/4/2015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F978-713E-49CC-B833-5ABBB41BEB59}" type="datetimeFigureOut">
              <a:rPr lang="en-US" smtClean="0"/>
              <a:pPr/>
              <a:t>5/4/2015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F978-713E-49CC-B833-5ABBB41BEB59}" type="datetimeFigureOut">
              <a:rPr lang="en-US" smtClean="0"/>
              <a:pPr/>
              <a:t>5/4/2015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F978-713E-49CC-B833-5ABBB41BEB59}" type="datetimeFigureOut">
              <a:rPr lang="en-US" smtClean="0"/>
              <a:pPr/>
              <a:t>5/4/2015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F978-713E-49CC-B833-5ABBB41BEB59}" type="datetimeFigureOut">
              <a:rPr lang="en-US" smtClean="0"/>
              <a:pPr/>
              <a:t>5/4/2015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F978-713E-49CC-B833-5ABBB41BEB59}" type="datetimeFigureOut">
              <a:rPr lang="en-US" smtClean="0"/>
              <a:pPr/>
              <a:t>5/4/2015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F978-713E-49CC-B833-5ABBB41BEB59}" type="datetimeFigureOut">
              <a:rPr lang="en-US" smtClean="0"/>
              <a:pPr/>
              <a:t>5/4/2015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F978-713E-49CC-B833-5ABBB41BEB59}" type="datetimeFigureOut">
              <a:rPr lang="en-US" smtClean="0"/>
              <a:pPr/>
              <a:t>5/4/2015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F978-713E-49CC-B833-5ABBB41BEB59}" type="datetimeFigureOut">
              <a:rPr lang="en-US" smtClean="0"/>
              <a:pPr/>
              <a:t>5/4/2015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68F978-713E-49CC-B833-5ABBB41BEB59}" type="datetimeFigureOut">
              <a:rPr lang="en-US" smtClean="0"/>
              <a:pPr/>
              <a:t>5/4/2015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19201"/>
            <a:ext cx="7772400" cy="2381250"/>
          </a:xfrm>
        </p:spPr>
        <p:txBody>
          <a:bodyPr/>
          <a:lstStyle/>
          <a:p>
            <a:r>
              <a:rPr lang="en-US" dirty="0" smtClean="0"/>
              <a:t>PLWG Report to ROS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May 7, </a:t>
            </a:r>
            <a:r>
              <a:rPr lang="en-US" dirty="0" smtClean="0">
                <a:solidFill>
                  <a:schemeClr val="tx1"/>
                </a:solidFill>
              </a:rPr>
              <a:t>2014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PGRRs </a:t>
            </a:r>
            <a:r>
              <a:rPr lang="en-US" dirty="0" smtClean="0"/>
              <a:t>needing vote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PGRR040 – Clarification of Water Supply Rights Attestation Obligation</a:t>
            </a:r>
          </a:p>
          <a:p>
            <a:pPr lvl="1"/>
            <a:r>
              <a:rPr lang="en-US" dirty="0"/>
              <a:t>PLWG has agreed on current language in the </a:t>
            </a:r>
            <a:r>
              <a:rPr lang="en-US" dirty="0" smtClean="0"/>
              <a:t>PGRR</a:t>
            </a:r>
          </a:p>
          <a:p>
            <a:pPr lvl="1"/>
            <a:r>
              <a:rPr lang="en-US" dirty="0" smtClean="0"/>
              <a:t>Recommended action is to approve PGRR040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8247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PGRRs under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PGRR042 </a:t>
            </a:r>
            <a:r>
              <a:rPr lang="en-US" b="1" dirty="0"/>
              <a:t>– </a:t>
            </a:r>
            <a:r>
              <a:rPr lang="en-US" b="1" dirty="0" smtClean="0"/>
              <a:t>Regional Transmission Plan Model Reserve Requirement and Load-Generation Imbalance Methodology</a:t>
            </a:r>
            <a:endParaRPr lang="en-US" b="1" dirty="0" smtClean="0"/>
          </a:p>
          <a:p>
            <a:pPr lvl="1"/>
            <a:r>
              <a:rPr lang="en-US" dirty="0" smtClean="0"/>
              <a:t>Reviewed and refined language options </a:t>
            </a:r>
          </a:p>
          <a:p>
            <a:pPr lvl="1"/>
            <a:r>
              <a:rPr lang="en-US" dirty="0" smtClean="0"/>
              <a:t>Many sections of the PGRR are non-consensus items which will require review by ROS</a:t>
            </a:r>
          </a:p>
          <a:p>
            <a:pPr lvl="1"/>
            <a:r>
              <a:rPr lang="en-US" dirty="0" smtClean="0"/>
              <a:t>PLWG is focusing on the sections of the PGRR where there are two or more language alternatives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08524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PGRRs under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PGRR043 – FIS Scoping Amendment</a:t>
            </a:r>
            <a:endParaRPr lang="en-US" b="1" dirty="0" smtClean="0"/>
          </a:p>
          <a:p>
            <a:pPr lvl="1"/>
            <a:r>
              <a:rPr lang="en-US" dirty="0" smtClean="0"/>
              <a:t>New PGRR submitted las</a:t>
            </a:r>
            <a:r>
              <a:rPr lang="en-US" dirty="0" smtClean="0"/>
              <a:t>t month and initial language reviewed by PLWG</a:t>
            </a:r>
          </a:p>
          <a:p>
            <a:pPr lvl="1"/>
            <a:r>
              <a:rPr lang="en-US" dirty="0" smtClean="0"/>
              <a:t>Removes the SSO study from the FIS and makes it a requirement for commercial operations</a:t>
            </a:r>
          </a:p>
          <a:p>
            <a:r>
              <a:rPr lang="en-US" b="1" dirty="0" smtClean="0"/>
              <a:t>PGRR044</a:t>
            </a:r>
            <a:r>
              <a:rPr lang="en-US" b="1" dirty="0"/>
              <a:t> – </a:t>
            </a:r>
            <a:r>
              <a:rPr lang="en-US" b="1" dirty="0" smtClean="0"/>
              <a:t>MIS Classification of GINR Study Information</a:t>
            </a:r>
            <a:endParaRPr lang="en-US" b="1" dirty="0"/>
          </a:p>
          <a:p>
            <a:pPr lvl="1"/>
            <a:r>
              <a:rPr lang="en-US" dirty="0" smtClean="0"/>
              <a:t>New PGRR submitted recently and is noticed for discussion at the May PLWG meeting.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5999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dirty="0" smtClean="0"/>
              <a:t>Assignments to PLWG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CDR and Planning Study Model Differences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Reviewed draft at the April PLWG Meeting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Identifying additional recommendations and determine which items have PLWG consensus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Targeting completion of the document for the June ROS meeting.</a:t>
            </a:r>
            <a:endParaRPr 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Generation </a:t>
            </a:r>
            <a:r>
              <a:rPr lang="en-US" dirty="0" smtClean="0"/>
              <a:t>Deliverability Criteria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ERCOT staff is working on draft PGRR language for consideration.  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Currently waiting on ERCOT Legal opinion on Protocol and Planning Guide language.</a:t>
            </a:r>
          </a:p>
        </p:txBody>
      </p:sp>
    </p:spTree>
    <p:extLst>
      <p:ext uri="{BB962C8B-B14F-4D97-AF65-F5344CB8AC3E}">
        <p14:creationId xmlns:p14="http://schemas.microsoft.com/office/powerpoint/2010/main" val="3643780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1679</TotalTime>
  <Words>207</Words>
  <Application>Microsoft Office PowerPoint</Application>
  <PresentationFormat>On-screen Show (4:3)</PresentationFormat>
  <Paragraphs>25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PLWG Report to ROS</vt:lpstr>
      <vt:lpstr>PGRRs needing vote</vt:lpstr>
      <vt:lpstr>PGRRs under review</vt:lpstr>
      <vt:lpstr>PGRRs under review</vt:lpstr>
      <vt:lpstr>Assignments to PLWG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PLWG Report to ROS</dc:title>
  <dc:creator>John Moore</dc:creator>
  <cp:lastModifiedBy>Bradley Schwarz</cp:lastModifiedBy>
  <cp:revision>58</cp:revision>
  <dcterms:created xsi:type="dcterms:W3CDTF">2013-06-12T20:00:16Z</dcterms:created>
  <dcterms:modified xsi:type="dcterms:W3CDTF">2015-05-04T19:32:17Z</dcterms:modified>
</cp:coreProperties>
</file>