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E1921D-72C9-4164-8632-28DC2BDD267E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RDWG </a:t>
            </a:r>
            <a:r>
              <a:rPr lang="en-US" dirty="0" smtClean="0">
                <a:latin typeface="Calibri" panose="020F0502020204030204" pitchFamily="34" charset="0"/>
              </a:rPr>
              <a:t>Update to ROS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7,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7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Calibri" panose="020F0502020204030204" pitchFamily="34" charset="0"/>
              </a:rPr>
              <a:t>RRGRR006</a:t>
            </a:r>
            <a:endParaRPr lang="en-US" u="sng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RRGRR006 review is complete, with the RDWG recommending approval as modified by the RDWG.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Waiting on Impact Analysis before sending onto ROS for consideration, but we do not expect that this change will require an ERCOT project</a:t>
            </a:r>
            <a:r>
              <a:rPr lang="en-US" dirty="0"/>
              <a:t> </a:t>
            </a:r>
            <a:r>
              <a:rPr lang="en-US" dirty="0" smtClean="0"/>
              <a:t>for implementation.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09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Calibri" panose="020F0502020204030204" pitchFamily="34" charset="0"/>
              </a:rPr>
              <a:t>RRGRR007</a:t>
            </a: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u="sng" dirty="0" smtClean="0">
                <a:latin typeface="Calibri" panose="020F0502020204030204" pitchFamily="34" charset="0"/>
              </a:rPr>
              <a:t>Adding Solar Resources</a:t>
            </a:r>
            <a:endParaRPr lang="en-US" sz="3200" u="sng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ERCOT submitted RRGRR007 on April 24.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RRGRR creates a separate form and data requirements for Photo Voltaic Generation Resources.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Scheduled to begin review at the May 12 RDWG meeting.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Attempting to elicit MP expertise in PV technology for the review.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9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Calibri" panose="020F0502020204030204" pitchFamily="34" charset="0"/>
              </a:rPr>
              <a:t>RDWG Participation</a:t>
            </a:r>
            <a:endParaRPr lang="en-US" u="sng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Vice Chair of the RDWG recently had to step down due to a realignment of his job functions.</a:t>
            </a:r>
          </a:p>
          <a:p>
            <a:endParaRPr lang="en-US" dirty="0" smtClean="0"/>
          </a:p>
          <a:p>
            <a:r>
              <a:rPr lang="en-US" dirty="0" smtClean="0"/>
              <a:t>With the exception of ERCOT personnel, this leaves the group with only one consistent participant in RDWG activities.</a:t>
            </a:r>
          </a:p>
          <a:p>
            <a:endParaRPr lang="en-US" dirty="0" smtClean="0"/>
          </a:p>
          <a:p>
            <a:r>
              <a:rPr lang="en-US" dirty="0" smtClean="0"/>
              <a:t>Recommending that ROS evaluate alternatives to current RRGRR process in the event participation in RDWG cannot be increased.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2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84</TotalTime>
  <Words>94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Pushpin</vt:lpstr>
      <vt:lpstr>RDWG Update to ROS</vt:lpstr>
      <vt:lpstr>RRGRR006</vt:lpstr>
      <vt:lpstr>RRGRR007 Adding Solar Resources</vt:lpstr>
      <vt:lpstr>RDWG Participation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RDWG Update to ROS</dc:title>
  <dc:creator>Palen, John</dc:creator>
  <cp:lastModifiedBy>JDP</cp:lastModifiedBy>
  <cp:revision>10</cp:revision>
  <dcterms:created xsi:type="dcterms:W3CDTF">2015-03-23T17:38:27Z</dcterms:created>
  <dcterms:modified xsi:type="dcterms:W3CDTF">2015-05-06T13:50:11Z</dcterms:modified>
</cp:coreProperties>
</file>