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7" r:id="rId1"/>
    <p:sldMasterId id="2147483672" r:id="rId2"/>
    <p:sldMasterId id="2147483685" r:id="rId3"/>
    <p:sldMasterId id="2147483660" r:id="rId4"/>
  </p:sldMasterIdLst>
  <p:notesMasterIdLst>
    <p:notesMasterId r:id="rId10"/>
  </p:notesMasterIdLst>
  <p:handoutMasterIdLst>
    <p:handoutMasterId r:id="rId11"/>
  </p:handoutMasterIdLst>
  <p:sldIdLst>
    <p:sldId id="256" r:id="rId5"/>
    <p:sldId id="275" r:id="rId6"/>
    <p:sldId id="259" r:id="rId7"/>
    <p:sldId id="268" r:id="rId8"/>
    <p:sldId id="266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55" autoAdjust="0"/>
  </p:normalViewPr>
  <p:slideViewPr>
    <p:cSldViewPr>
      <p:cViewPr varScale="1">
        <p:scale>
          <a:sx n="110" d="100"/>
          <a:sy n="110" d="100"/>
        </p:scale>
        <p:origin x="1266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D3BE462-B4EF-4453-993C-91ADE5FD2575}" type="datetimeFigureOut">
              <a:rPr lang="en-US" smtClean="0"/>
              <a:pPr/>
              <a:t>5/4/2015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847093A-8EF6-4EB3-8763-5D6A533804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5360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B80B3CD-E95A-4BBF-92AA-7C417E70D4B5}" type="datetimeFigureOut">
              <a:rPr lang="en-US" smtClean="0"/>
              <a:pPr/>
              <a:t>5/4/2015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B75E389D-F5ED-4E2A-87F7-EA1518CB8C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5960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00C96-5BF4-4715-A0DB-235E16BF0608}" type="datetime1">
              <a:rPr lang="en-US" smtClean="0"/>
              <a:pPr/>
              <a:t>5/4/2015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43366-6155-4BF9-9FB0-FDA587E1A8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8B94C-79CE-4816-B401-6DC337842385}" type="datetime1">
              <a:rPr lang="en-US" smtClean="0"/>
              <a:pPr/>
              <a:t>5/4/2015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43366-6155-4BF9-9FB0-FDA587E1A8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7907F-EEE3-47B0-AAB2-183D92EE8208}" type="datetime1">
              <a:rPr lang="en-US" smtClean="0"/>
              <a:pPr/>
              <a:t>5/4/2015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43366-6155-4BF9-9FB0-FDA587E1A8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pic>
        <p:nvPicPr>
          <p:cNvPr id="12" name="Picture 12" descr="LCRAlogo_blue_bar.psd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7525" y="5964238"/>
            <a:ext cx="8229600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7664D-7D3C-40BF-9297-556AD165AC14}" type="datetime1">
              <a:rPr lang="en-US" smtClean="0"/>
              <a:pPr/>
              <a:t>5/4/2015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7BF2B03-0B4F-4069-BF98-B0F4E163CFE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6185F-E206-4507-9AFA-F6E5366EDD48}" type="datetime1">
              <a:rPr lang="en-US" smtClean="0"/>
              <a:pPr/>
              <a:t>5/4/2015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D4E9A-EF49-4423-9153-F23B497462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5C670-DEFD-46A5-A3D3-9DDD024027B3}" type="datetime1">
              <a:rPr lang="en-US" smtClean="0"/>
              <a:pPr/>
              <a:t>5/4/2015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D4E9A-EF49-4423-9153-F23B497462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8DB1D-854F-4B18-8FBA-F6AC2061D6DA}" type="datetime1">
              <a:rPr lang="en-US" smtClean="0"/>
              <a:pPr/>
              <a:t>5/4/2015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D4E9A-EF49-4423-9153-F23B497462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A4FEE-320E-49EB-83E9-97863FBC6644}" type="datetime1">
              <a:rPr lang="en-US" smtClean="0"/>
              <a:pPr/>
              <a:t>5/4/2015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D4E9A-EF49-4423-9153-F23B497462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A4F97-33AD-4D0E-B4A9-67DA8402F70B}" type="datetime1">
              <a:rPr lang="en-US" smtClean="0"/>
              <a:pPr/>
              <a:t>5/4/2015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D4E9A-EF49-4423-9153-F23B497462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3264D-EFC7-432B-9E6B-5EDD5AEF1041}" type="datetime1">
              <a:rPr lang="en-US" smtClean="0"/>
              <a:pPr/>
              <a:t>5/4/2015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D4E9A-EF49-4423-9153-F23B497462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ACE27-2AC3-47CB-958D-F5BBDB2928B4}" type="datetime1">
              <a:rPr lang="en-US" smtClean="0"/>
              <a:pPr/>
              <a:t>5/4/2015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D4E9A-EF49-4423-9153-F23B497462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9ACA5-76F7-4284-B68C-67AC2D43AD6C}" type="datetime1">
              <a:rPr lang="en-US" smtClean="0"/>
              <a:pPr/>
              <a:t>5/4/2015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43366-6155-4BF9-9FB0-FDA587E1A8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3FDA5-5980-4448-B336-0619D5ECA8BC}" type="datetime1">
              <a:rPr lang="en-US" smtClean="0"/>
              <a:pPr/>
              <a:t>5/4/2015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D4E9A-EF49-4423-9153-F23B497462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C72FA-53AB-4A0B-A124-699D2C4D3E61}" type="datetime1">
              <a:rPr lang="en-US" smtClean="0"/>
              <a:pPr/>
              <a:t>5/4/2015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D4E9A-EF49-4423-9153-F23B497462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10D02-370B-420C-B873-2027C9C7D02A}" type="datetime1">
              <a:rPr lang="en-US" smtClean="0"/>
              <a:pPr/>
              <a:t>5/4/2015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D4E9A-EF49-4423-9153-F23B497462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DAF2A-1191-4455-89C2-F76D7496EFFD}" type="datetime1">
              <a:rPr lang="en-US" smtClean="0"/>
              <a:pPr/>
              <a:t>5/4/2015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D4E9A-EF49-4423-9153-F23B497462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86CE6-201A-4DA0-A7F5-1B97C8C476FB}" type="datetime1">
              <a:rPr lang="en-US" smtClean="0"/>
              <a:pPr/>
              <a:t>5/4/2015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D4E9A-EF49-4423-9153-F23B497462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E6647-4BC4-479A-BEB1-8300A60431AC}" type="datetime1">
              <a:rPr lang="en-US" smtClean="0"/>
              <a:pPr/>
              <a:t>5/4/2015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0BFD7-9166-4A20-A15D-E70550536F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2912C-222B-4DFF-A616-9D47F8FCD268}" type="datetime1">
              <a:rPr lang="en-US" smtClean="0"/>
              <a:pPr/>
              <a:t>5/4/2015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0BFD7-9166-4A20-A15D-E70550536F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55752-48D4-41B9-9A4E-30FA9468CF70}" type="datetime1">
              <a:rPr lang="en-US" smtClean="0"/>
              <a:pPr/>
              <a:t>5/4/2015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0BFD7-9166-4A20-A15D-E70550536F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605C1-2B04-4E8C-8C41-4257620F1A24}" type="datetime1">
              <a:rPr lang="en-US" smtClean="0"/>
              <a:pPr/>
              <a:t>5/4/2015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0BFD7-9166-4A20-A15D-E70550536F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ED280-AFA8-4476-BFA4-1315E7A3EB14}" type="datetime1">
              <a:rPr lang="en-US" smtClean="0"/>
              <a:pPr/>
              <a:t>5/4/2015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0BFD7-9166-4A20-A15D-E70550536F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3DA99-5C0C-42C2-8F40-5056197E7501}" type="datetime1">
              <a:rPr lang="en-US" smtClean="0"/>
              <a:pPr/>
              <a:t>5/4/2015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43366-6155-4BF9-9FB0-FDA587E1A8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9E44D-5725-4D10-A68A-DE5446E5F520}" type="datetime1">
              <a:rPr lang="en-US" smtClean="0"/>
              <a:pPr/>
              <a:t>5/4/2015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0BFD7-9166-4A20-A15D-E70550536F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160D6-F28F-43C9-99A4-A7F6A4F3C6DD}" type="datetime1">
              <a:rPr lang="en-US" smtClean="0"/>
              <a:pPr/>
              <a:t>5/4/2015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0BFD7-9166-4A20-A15D-E70550536F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19FAD-DEE6-4919-9CE6-85774CAFAA55}" type="datetime1">
              <a:rPr lang="en-US" smtClean="0"/>
              <a:pPr/>
              <a:t>5/4/2015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0BFD7-9166-4A20-A15D-E70550536F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83BF7-DE9B-4B53-97BD-75888CA5BFB2}" type="datetime1">
              <a:rPr lang="en-US" smtClean="0"/>
              <a:pPr/>
              <a:t>5/4/2015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0BFD7-9166-4A20-A15D-E70550536F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07730-91B7-4879-9CFC-DD6711FCAA6F}" type="datetime1">
              <a:rPr lang="en-US" smtClean="0"/>
              <a:pPr/>
              <a:t>5/4/2015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0BFD7-9166-4A20-A15D-E70550536F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32621-C25A-454C-942D-FF6C5A26C0B2}" type="datetime1">
              <a:rPr lang="en-US" smtClean="0"/>
              <a:pPr/>
              <a:t>5/4/2015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0BFD7-9166-4A20-A15D-E70550536F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4072B-FE8B-4259-8AC3-91E5AAD7D04B}" type="datetime1">
              <a:rPr lang="en-US" smtClean="0"/>
              <a:pPr/>
              <a:t>5/4/2015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A1275-6B9A-4DCB-A69E-C378CE11F9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2CA1E-8E11-4BBB-B167-0D29002A7AAA}" type="datetime1">
              <a:rPr lang="en-US" smtClean="0"/>
              <a:pPr/>
              <a:t>5/4/2015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A1275-6B9A-4DCB-A69E-C378CE11F9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14F5A-ACF8-4E40-BF8D-647410501FCF}" type="datetime1">
              <a:rPr lang="en-US" smtClean="0"/>
              <a:pPr/>
              <a:t>5/4/2015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A1275-6B9A-4DCB-A69E-C378CE11F9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15728-0EC2-4FA6-AB79-DF59AFFC127F}" type="datetime1">
              <a:rPr lang="en-US" smtClean="0"/>
              <a:pPr/>
              <a:t>5/4/2015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A1275-6B9A-4DCB-A69E-C378CE11F9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579F3-DDE7-4A78-B2CA-9C9BEE3498D5}" type="datetime1">
              <a:rPr lang="en-US" smtClean="0"/>
              <a:pPr/>
              <a:t>5/4/2015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43366-6155-4BF9-9FB0-FDA587E1A8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5774E-456A-4AAE-8266-0C8A6718759C}" type="datetime1">
              <a:rPr lang="en-US" smtClean="0"/>
              <a:pPr/>
              <a:t>5/4/2015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A1275-6B9A-4DCB-A69E-C378CE11F9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44C89-87EC-4A92-AE33-74617F634ACA}" type="datetime1">
              <a:rPr lang="en-US" smtClean="0"/>
              <a:pPr/>
              <a:t>5/4/2015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A1275-6B9A-4DCB-A69E-C378CE11F9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FE135-BA1A-4952-9063-B0046C23F3B5}" type="datetime1">
              <a:rPr lang="en-US" smtClean="0"/>
              <a:pPr/>
              <a:t>5/4/2015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A1275-6B9A-4DCB-A69E-C378CE11F9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067C8-D622-4DF2-A50B-C85EE8DB9946}" type="datetime1">
              <a:rPr lang="en-US" smtClean="0"/>
              <a:pPr/>
              <a:t>5/4/2015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A1275-6B9A-4DCB-A69E-C378CE11F9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D4440-9E0F-4975-AF87-765692BBE2C7}" type="datetime1">
              <a:rPr lang="en-US" smtClean="0"/>
              <a:pPr/>
              <a:t>5/4/2015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A1275-6B9A-4DCB-A69E-C378CE11F9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FA05C-91D2-4BAD-9620-5D5719DFCC9F}" type="datetime1">
              <a:rPr lang="en-US" smtClean="0"/>
              <a:pPr/>
              <a:t>5/4/2015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A1275-6B9A-4DCB-A69E-C378CE11F9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2924D-8883-4562-85C2-3976CCA7263D}" type="datetime1">
              <a:rPr lang="en-US" smtClean="0"/>
              <a:pPr/>
              <a:t>5/4/2015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A1275-6B9A-4DCB-A69E-C378CE11F9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F6E3A-36AE-4FE7-A142-E45EFE9E3CD5}" type="datetime1">
              <a:rPr lang="en-US" smtClean="0"/>
              <a:pPr/>
              <a:t>5/4/2015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43366-6155-4BF9-9FB0-FDA587E1A8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89CE4-B710-4200-92F8-3D52A97433E2}" type="datetime1">
              <a:rPr lang="en-US" smtClean="0"/>
              <a:pPr/>
              <a:t>5/4/2015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43366-6155-4BF9-9FB0-FDA587E1A8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03CC4-DEDB-461B-AAD6-58E0E297AE23}" type="datetime1">
              <a:rPr lang="en-US" smtClean="0"/>
              <a:pPr/>
              <a:t>5/4/2015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43366-6155-4BF9-9FB0-FDA587E1A8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E5A65-0A15-438B-91B3-D5D55A149FAB}" type="datetime1">
              <a:rPr lang="en-US" smtClean="0"/>
              <a:pPr/>
              <a:t>5/4/2015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43366-6155-4BF9-9FB0-FDA587E1A8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DAFE5-51A7-4EF7-A8A9-61F401B93ACB}" type="datetime1">
              <a:rPr lang="en-US" smtClean="0"/>
              <a:pPr/>
              <a:t>5/4/2015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43366-6155-4BF9-9FB0-FDA587E1A8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27E0A0-66C3-49F3-B41B-81FD0710FCB9}" type="datetime1">
              <a:rPr lang="en-US" smtClean="0"/>
              <a:pPr/>
              <a:t>5/4/2015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143366-6155-4BF9-9FB0-FDA587E1A876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12" descr="LCRAlogo_blue_bar.psd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517525" y="5964238"/>
            <a:ext cx="8229600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  <p:sldLayoutId id="2147483649" r:id="rId12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8C5396-7115-4FCA-AF7B-FD14DE0D23FB}" type="datetime1">
              <a:rPr lang="en-US" smtClean="0"/>
              <a:pPr/>
              <a:t>5/4/2015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BD4E9A-EF49-4423-9153-F23B4974629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F11DC1-9489-40D9-A522-2E74998EB595}" type="datetime1">
              <a:rPr lang="en-US" smtClean="0"/>
              <a:pPr/>
              <a:t>5/4/2015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90BFD7-9166-4A20-A15D-E70550536F9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75240C-C269-4682-9E14-4B718F00B743}" type="datetime1">
              <a:rPr lang="en-US" smtClean="0"/>
              <a:pPr/>
              <a:t>5/4/2015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0A1275-6B9A-4DCB-A69E-C378CE11F9A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533400"/>
            <a:ext cx="7772400" cy="1470025"/>
          </a:xfrm>
        </p:spPr>
        <p:txBody>
          <a:bodyPr>
            <a:normAutofit/>
          </a:bodyPr>
          <a:lstStyle/>
          <a:p>
            <a:r>
              <a:rPr lang="en-US" dirty="0" smtClean="0"/>
              <a:t>Application for Permanent Metering Exemption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F2B03-0B4F-4069-BF98-B0F4E163CFE7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4" name="Picture 3" descr="P1016059.JPG"/>
          <p:cNvPicPr>
            <a:picLocks noChangeAspect="1"/>
          </p:cNvPicPr>
          <p:nvPr/>
        </p:nvPicPr>
        <p:blipFill>
          <a:blip r:embed="rId2" cstate="print"/>
          <a:srcRect t="18519" b="24074"/>
          <a:stretch>
            <a:fillRect/>
          </a:stretch>
        </p:blipFill>
        <p:spPr>
          <a:xfrm>
            <a:off x="1752600" y="2133600"/>
            <a:ext cx="5486400" cy="2362200"/>
          </a:xfrm>
          <a:prstGeom prst="rect">
            <a:avLst/>
          </a:prstGeom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6244688"/>
            <a:ext cx="1033463" cy="588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487680" y="4419600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Fayette Power Project </a:t>
            </a:r>
            <a:r>
              <a:rPr lang="en-US" dirty="0" err="1" smtClean="0"/>
              <a:t>Backfeed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ROS Request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9857" y="1432878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ERCOT Protocols Section 10.14 allows resources to seek a permanent metering exception and requires TAC and ERCOT Board approvals</a:t>
            </a:r>
          </a:p>
          <a:p>
            <a:r>
              <a:rPr lang="en-US" dirty="0" smtClean="0"/>
              <a:t>Two other metering exemptions have been reviewed by ROS and ultimately approved</a:t>
            </a:r>
          </a:p>
          <a:p>
            <a:pPr lvl="1"/>
            <a:r>
              <a:rPr lang="en-US" sz="2600" dirty="0" smtClean="0"/>
              <a:t>Calpine’s </a:t>
            </a:r>
            <a:r>
              <a:rPr lang="en-US" sz="2600" i="1" dirty="0" smtClean="0"/>
              <a:t>Channel Energy Center</a:t>
            </a:r>
          </a:p>
          <a:p>
            <a:pPr lvl="1"/>
            <a:r>
              <a:rPr lang="en-US" sz="2600" dirty="0" smtClean="0"/>
              <a:t>NextEra Energy </a:t>
            </a:r>
            <a:r>
              <a:rPr lang="en-US" sz="2600" i="1" dirty="0" err="1" smtClean="0"/>
              <a:t>NoTrees</a:t>
            </a:r>
            <a:r>
              <a:rPr lang="en-US" sz="2600" i="1" dirty="0" smtClean="0"/>
              <a:t> </a:t>
            </a:r>
          </a:p>
          <a:p>
            <a:r>
              <a:rPr lang="en-US" dirty="0" smtClean="0"/>
              <a:t>We are seeking ROS endorsement of LCRA and Austin Energy’s (AE) permanent site-specific exemption from compliance with Metering Protocols Section 10.3.2.3(2)(b) and 10.3.3.2(5)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43366-6155-4BF9-9FB0-FDA587E1A876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6244688"/>
            <a:ext cx="1033463" cy="588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1899850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Fayette Power Project (FPP) consists of three units. FPP Units 1 and 2 were built in 1980 and FPP Unit 3 was built in 1988</a:t>
            </a:r>
          </a:p>
          <a:p>
            <a:pPr lvl="1"/>
            <a:r>
              <a:rPr lang="en-US" dirty="0" smtClean="0"/>
              <a:t>Separate interconnection agreements, RARFs and EPS Metering plans  </a:t>
            </a:r>
          </a:p>
          <a:p>
            <a:r>
              <a:rPr lang="en-US" dirty="0" smtClean="0"/>
              <a:t>In 2013, FPP completed a major scrubber installation project, which include installing  new switchgear and feeders. This facilitated </a:t>
            </a:r>
            <a:r>
              <a:rPr lang="en-US" dirty="0" err="1" smtClean="0"/>
              <a:t>backfeed</a:t>
            </a:r>
            <a:r>
              <a:rPr lang="en-US" dirty="0" smtClean="0"/>
              <a:t> options to increase plant reliability among the units.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F2B03-0B4F-4069-BF98-B0F4E163CFE7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6244688"/>
            <a:ext cx="1033463" cy="588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 of </a:t>
            </a:r>
            <a:r>
              <a:rPr lang="en-US" dirty="0" err="1" smtClean="0"/>
              <a:t>Backfeed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The purpose of the FPP </a:t>
            </a:r>
            <a:r>
              <a:rPr lang="en-US" dirty="0" err="1" smtClean="0"/>
              <a:t>Backfeed</a:t>
            </a:r>
            <a:r>
              <a:rPr lang="en-US" dirty="0" smtClean="0"/>
              <a:t> Project is to improve the power plant reliability by providing an additional source of power for shutdown and startup conditions</a:t>
            </a:r>
          </a:p>
          <a:p>
            <a:r>
              <a:rPr lang="en-US" dirty="0" smtClean="0"/>
              <a:t>During maintenance outages, it is desirable to go on </a:t>
            </a:r>
            <a:r>
              <a:rPr lang="en-US" dirty="0" err="1" smtClean="0"/>
              <a:t>backfeed</a:t>
            </a:r>
            <a:r>
              <a:rPr lang="en-US" dirty="0" smtClean="0"/>
              <a:t> to allow maintenance of the Standby Auxiliary equipment. If the Standby Auxiliary system failed, there would be no power to FPP Unit 3 other than batteries and emergency generators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F2B03-0B4F-4069-BF98-B0F4E163CFE7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6244688"/>
            <a:ext cx="1033463" cy="588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ERCOT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Short Term:  ERCOT has already granted a Temporary Exemption to 10.3.2.3(2)(b) and 10.3.2.3(5).  This allows </a:t>
            </a:r>
            <a:r>
              <a:rPr lang="en-US" dirty="0" err="1" smtClean="0"/>
              <a:t>backfeed</a:t>
            </a:r>
            <a:r>
              <a:rPr lang="en-US" dirty="0" smtClean="0"/>
              <a:t> among the units  </a:t>
            </a:r>
            <a:endParaRPr lang="en-US" dirty="0"/>
          </a:p>
          <a:p>
            <a:pPr lvl="0"/>
            <a:r>
              <a:rPr lang="en-US" dirty="0" smtClean="0"/>
              <a:t>Long Term:  LCRA &amp; AE request a TAC and Board Permanent Exemption</a:t>
            </a:r>
          </a:p>
          <a:p>
            <a:pPr lvl="1"/>
            <a:r>
              <a:rPr lang="en-US" dirty="0" smtClean="0"/>
              <a:t>ERCOT believes the FPP exemption is a unique situation and is not opposed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F2B03-0B4F-4069-BF98-B0F4E163CFE7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6244688"/>
            <a:ext cx="1033463" cy="588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1435</TotalTime>
  <Words>275</Words>
  <Application>Microsoft Office PowerPoint</Application>
  <PresentationFormat>On-screen Show (4:3)</PresentationFormat>
  <Paragraphs>24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3_Custom Design</vt:lpstr>
      <vt:lpstr>1_Custom Design</vt:lpstr>
      <vt:lpstr>2_Custom Design</vt:lpstr>
      <vt:lpstr>Custom Design</vt:lpstr>
      <vt:lpstr>Application for Permanent Metering Exemption</vt:lpstr>
      <vt:lpstr> ROS Request</vt:lpstr>
      <vt:lpstr>History</vt:lpstr>
      <vt:lpstr>Purpose of Backfeed</vt:lpstr>
      <vt:lpstr>ERCOT</vt:lpstr>
    </vt:vector>
  </TitlesOfParts>
  <Company>Lower Colorado River Authority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FPP 3 Backfeed Project</dc:title>
  <dc:creator>Roy Matthews</dc:creator>
  <cp:lastModifiedBy>RSTEPHEN</cp:lastModifiedBy>
  <cp:revision>55</cp:revision>
  <dcterms:created xsi:type="dcterms:W3CDTF">2015-01-08T20:00:21Z</dcterms:created>
  <dcterms:modified xsi:type="dcterms:W3CDTF">2015-05-04T21:56:50Z</dcterms:modified>
</cp:coreProperties>
</file>