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672" r:id="rId2"/>
    <p:sldMasterId id="2147483685" r:id="rId3"/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5" r:id="rId6"/>
    <p:sldId id="259" r:id="rId7"/>
    <p:sldId id="268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5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3BE462-B4EF-4453-993C-91ADE5FD257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47093A-8EF6-4EB3-8763-5D6A5338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6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80B3CD-E95A-4BBF-92AA-7C417E70D4B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5E389D-F5ED-4E2A-87F7-EA1518CB8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9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C96-5BF4-4715-A0DB-235E16BF0608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94C-79CE-4816-B401-6DC337842385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907F-EEE3-47B0-AAB2-183D92EE8208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2" name="Picture 12" descr="LCRAlogo_blue_bar.psd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525" y="5964238"/>
            <a:ext cx="8229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664D-7D3C-40BF-9297-556AD165AC14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BF2B03-0B4F-4069-BF98-B0F4E163CF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185F-E206-4507-9AFA-F6E5366EDD48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C670-DEFD-46A5-A3D3-9DDD024027B3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DB1D-854F-4B18-8FBA-F6AC2061D6DA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FEE-320E-49EB-83E9-97863FBC6644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4F97-33AD-4D0E-B4A9-67DA8402F70B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264D-EFC7-432B-9E6B-5EDD5AEF1041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E27-2AC3-47CB-958D-F5BBDB2928B4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ACA5-76F7-4284-B68C-67AC2D43AD6C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DA5-5980-4448-B336-0619D5ECA8BC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72FA-53AB-4A0B-A124-699D2C4D3E61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D02-370B-420C-B873-2027C9C7D02A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AF2A-1191-4455-89C2-F76D7496EFFD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6CE6-201A-4DA0-A7F5-1B97C8C476FB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6647-4BC4-479A-BEB1-8300A60431AC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912C-222B-4DFF-A616-9D47F8FCD268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5752-48D4-41B9-9A4E-30FA9468CF70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5C1-2B04-4E8C-8C41-4257620F1A24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D280-AFA8-4476-BFA4-1315E7A3EB14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DA99-5C0C-42C2-8F40-5056197E7501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E44D-5725-4D10-A68A-DE5446E5F520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0D6-F28F-43C9-99A4-A7F6A4F3C6DD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FAD-DEE6-4919-9CE6-85774CAFAA55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3BF7-DE9B-4B53-97BD-75888CA5BFB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7730-91B7-4879-9CFC-DD6711FCAA6F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2621-C25A-454C-942D-FF6C5A26C0B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072B-FE8B-4259-8AC3-91E5AAD7D04B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CA1E-8E11-4BBB-B167-0D29002A7AAA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4F5A-ACF8-4E40-BF8D-647410501FCF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5728-0EC2-4FA6-AB79-DF59AFFC127F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79F3-DDE7-4A78-B2CA-9C9BEE3498D5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774E-456A-4AAE-8266-0C8A6718759C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4C89-87EC-4A92-AE33-74617F634ACA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E135-BA1A-4952-9063-B0046C23F3B5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67C8-D622-4DF2-A50B-C85EE8DB9946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4440-9E0F-4975-AF87-765692BBE2C7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05C-91D2-4BAD-9620-5D5719DFCC9F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924D-8883-4562-85C2-3976CCA7263D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E3A-36AE-4FE7-A142-E45EFE9E3CD5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CE4-B710-4200-92F8-3D52A97433E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CC4-DEDB-461B-AAD6-58E0E297AE23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A65-0A15-438B-91B3-D5D55A149FAB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FE5-51A7-4EF7-A8A9-61F401B93ACB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7E0A0-66C3-49F3-B41B-81FD0710FCB9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3366-6155-4BF9-9FB0-FDA587E1A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2" descr="LCRAlogo_blue_bar.psd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7525" y="5964238"/>
            <a:ext cx="8229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49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C5396-7115-4FCA-AF7B-FD14DE0D23FB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4E9A-EF49-4423-9153-F23B4974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11DC1-9489-40D9-A522-2E74998EB595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0BFD7-9166-4A20-A15D-E70550536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240C-C269-4682-9E14-4B718F00B743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1275-6B9A-4DCB-A69E-C378CE11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for Permanent Metering Exemption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2B03-0B4F-4069-BF98-B0F4E163CFE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 descr="P1016059.JPG"/>
          <p:cNvPicPr>
            <a:picLocks noChangeAspect="1"/>
          </p:cNvPicPr>
          <p:nvPr/>
        </p:nvPicPr>
        <p:blipFill>
          <a:blip r:embed="rId2" cstate="print"/>
          <a:srcRect t="18519" b="24074"/>
          <a:stretch>
            <a:fillRect/>
          </a:stretch>
        </p:blipFill>
        <p:spPr>
          <a:xfrm>
            <a:off x="1752600" y="2133600"/>
            <a:ext cx="5486400" cy="23622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244688"/>
            <a:ext cx="1033463" cy="5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87680" y="4419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Fayette Power Project </a:t>
            </a:r>
            <a:r>
              <a:rPr lang="en-US" dirty="0" err="1" smtClean="0"/>
              <a:t>Backfeed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ROS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43287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ERCOT Protocols Section 10.14 allows resources to seek a permanent metering exception and requires TAC and ERCOT Board approvals</a:t>
            </a:r>
          </a:p>
          <a:p>
            <a:r>
              <a:rPr lang="en-US" dirty="0" smtClean="0"/>
              <a:t>Two other metering exemptions have been reviewed by ROS and ultimately approved</a:t>
            </a:r>
          </a:p>
          <a:p>
            <a:pPr lvl="1"/>
            <a:r>
              <a:rPr lang="en-US" sz="2600" dirty="0" smtClean="0"/>
              <a:t>Calpine’s </a:t>
            </a:r>
            <a:r>
              <a:rPr lang="en-US" sz="2600" i="1" dirty="0" smtClean="0"/>
              <a:t>Channel Energy Center</a:t>
            </a:r>
          </a:p>
          <a:p>
            <a:pPr lvl="1"/>
            <a:r>
              <a:rPr lang="en-US" sz="2600" dirty="0" smtClean="0"/>
              <a:t>NextEra Energy </a:t>
            </a:r>
            <a:r>
              <a:rPr lang="en-US" sz="2600" i="1" dirty="0" err="1" smtClean="0"/>
              <a:t>NoTrees</a:t>
            </a:r>
            <a:r>
              <a:rPr lang="en-US" sz="2600" i="1" dirty="0" smtClean="0"/>
              <a:t> </a:t>
            </a:r>
          </a:p>
          <a:p>
            <a:r>
              <a:rPr lang="en-US" dirty="0" smtClean="0"/>
              <a:t>We are seeking ROS endorsement of LCRA and Austin Energy’s (AE) permanent site-specific exemption from compliance with Metering Protocols Section 10.3.2.3(2)(b) and 10.3.3.2(5)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3366-6155-4BF9-9FB0-FDA587E1A87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244688"/>
            <a:ext cx="1033463" cy="5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998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Fayette Power Project (FPP) consists of three units. FPP Units 1 and 2 were built in 1980 and FPP Unit 3 was built in 1988</a:t>
            </a:r>
          </a:p>
          <a:p>
            <a:pPr lvl="1"/>
            <a:r>
              <a:rPr lang="en-US" dirty="0" smtClean="0"/>
              <a:t>Separate interconnection agreements, RARFs and EPS Metering plans  </a:t>
            </a:r>
          </a:p>
          <a:p>
            <a:r>
              <a:rPr lang="en-US" dirty="0" smtClean="0"/>
              <a:t>In 2013, FPP completed a major scrubber installation project, which include installing  new switchgear and feeders. This facilitated </a:t>
            </a:r>
            <a:r>
              <a:rPr lang="en-US" dirty="0" err="1" smtClean="0"/>
              <a:t>backfeed</a:t>
            </a:r>
            <a:r>
              <a:rPr lang="en-US" dirty="0" smtClean="0"/>
              <a:t> options to increase plant reliability among the units.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2B03-0B4F-4069-BF98-B0F4E163CFE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244688"/>
            <a:ext cx="1033463" cy="5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</a:t>
            </a:r>
            <a:r>
              <a:rPr lang="en-US" dirty="0" err="1" smtClean="0"/>
              <a:t>Backfeed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purpose of the FPP </a:t>
            </a:r>
            <a:r>
              <a:rPr lang="en-US" dirty="0" err="1" smtClean="0"/>
              <a:t>Backfeed</a:t>
            </a:r>
            <a:r>
              <a:rPr lang="en-US" dirty="0" smtClean="0"/>
              <a:t> Project is to improve the power plant reliability by providing an additional source of power for shutdown and startup conditions</a:t>
            </a:r>
          </a:p>
          <a:p>
            <a:r>
              <a:rPr lang="en-US" dirty="0" smtClean="0"/>
              <a:t>During maintenance outages, it is desirable to go on </a:t>
            </a:r>
            <a:r>
              <a:rPr lang="en-US" dirty="0" err="1" smtClean="0"/>
              <a:t>backfeed</a:t>
            </a:r>
            <a:r>
              <a:rPr lang="en-US" dirty="0" smtClean="0"/>
              <a:t> to allow maintenance of the Standby Auxiliary equipment. If the Standby Auxiliary system failed, there would be no power to FPP Unit 3 other than batteries and emergency generators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2B03-0B4F-4069-BF98-B0F4E163CFE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244688"/>
            <a:ext cx="1033463" cy="5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Short Term:  ERCOT has already granted a Temporary Exemption to 10.3.2.3(2)(b) and 10.3.2.3(5).  This allows </a:t>
            </a:r>
            <a:r>
              <a:rPr lang="en-US" dirty="0" err="1" smtClean="0"/>
              <a:t>backfeed</a:t>
            </a:r>
            <a:r>
              <a:rPr lang="en-US" dirty="0" smtClean="0"/>
              <a:t> among the units  </a:t>
            </a:r>
            <a:endParaRPr lang="en-US" dirty="0"/>
          </a:p>
          <a:p>
            <a:pPr lvl="0"/>
            <a:r>
              <a:rPr lang="en-US" dirty="0" smtClean="0"/>
              <a:t>Long Term:  LCRA &amp; AE request a TAC and Board Permanent Exemption</a:t>
            </a:r>
          </a:p>
          <a:p>
            <a:pPr lvl="1"/>
            <a:r>
              <a:rPr lang="en-US" dirty="0" smtClean="0"/>
              <a:t>ERCOT believes the FPP exemption is a unique situation and is not opposed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2B03-0B4F-4069-BF98-B0F4E163CFE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244688"/>
            <a:ext cx="1033463" cy="5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275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3_Custom Design</vt:lpstr>
      <vt:lpstr>1_Custom Design</vt:lpstr>
      <vt:lpstr>2_Custom Design</vt:lpstr>
      <vt:lpstr>Custom Design</vt:lpstr>
      <vt:lpstr>Application for Permanent Metering Exemption</vt:lpstr>
      <vt:lpstr> ROS Request</vt:lpstr>
      <vt:lpstr>History</vt:lpstr>
      <vt:lpstr>Purpose of Backfeed</vt:lpstr>
      <vt:lpstr>ERCOT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FPP 3 Backfeed Project</dc:title>
  <dc:creator>Roy Matthews</dc:creator>
  <cp:lastModifiedBy>RSTEPHEN</cp:lastModifiedBy>
  <cp:revision>55</cp:revision>
  <dcterms:created xsi:type="dcterms:W3CDTF">2015-01-08T20:00:21Z</dcterms:created>
  <dcterms:modified xsi:type="dcterms:W3CDTF">2015-05-04T21:56:50Z</dcterms:modified>
</cp:coreProperties>
</file>