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05/05/15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05/05/15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</a:t>
            </a:r>
            <a:r>
              <a:rPr lang="en-US" sz="2400" b="1" dirty="0" smtClean="0">
                <a:solidFill>
                  <a:prstClr val="black"/>
                </a:solidFill>
              </a:rPr>
              <a:t>0215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0215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0215 is 100% complete as of 04/06/15.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3 New CRs tested (Including 2 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1 CRs tested for Change of Service Provider, and 1 CR added new territories (1 withdrew from testing).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642 tasks were scheduled including connectivity (approximately a 42% decrease in tasks and approximately a 70% decrease in actual test days using the newly implemented Flight testing script pack)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Testing: 4 Existing CRs tested, 1 for Change of Service Provider, 2 for Bank Change, and 1 an additional DUNS.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had 369 total tasks scheduled including connectivity.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Testing is 100% complete as of 4/17/15.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05/05/15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0615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begins 05/13/15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signup </a:t>
            </a:r>
            <a:r>
              <a:rPr lang="en-US" sz="1800" b="0" dirty="0">
                <a:solidFill>
                  <a:prstClr val="black"/>
                </a:solidFill>
              </a:rPr>
              <a:t>deadline i</a:t>
            </a:r>
            <a:r>
              <a:rPr lang="en-US" sz="1800" b="0" dirty="0" smtClean="0">
                <a:solidFill>
                  <a:prstClr val="black"/>
                </a:solidFill>
              </a:rPr>
              <a:t>s 05/20/15 (Adhoc, </a:t>
            </a:r>
            <a:r>
              <a:rPr lang="en-US" sz="1800" b="0" dirty="0" smtClean="0">
                <a:solidFill>
                  <a:prstClr val="black"/>
                </a:solidFill>
              </a:rPr>
              <a:t>07/17/15 for </a:t>
            </a:r>
            <a:r>
              <a:rPr lang="en-US" sz="1800" b="0" dirty="0" smtClean="0">
                <a:solidFill>
                  <a:prstClr val="black"/>
                </a:solidFill>
              </a:rPr>
              <a:t>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)*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Adhoc signup deadline pending </a:t>
            </a:r>
            <a:r>
              <a:rPr lang="en-US" sz="1800" b="0" dirty="0">
                <a:solidFill>
                  <a:prstClr val="black"/>
                </a:solidFill>
              </a:rPr>
              <a:t>RMS Vote today to change to </a:t>
            </a:r>
            <a:r>
              <a:rPr lang="en-US" sz="1800" b="0" dirty="0" smtClean="0">
                <a:solidFill>
                  <a:prstClr val="black"/>
                </a:solidFill>
              </a:rPr>
              <a:t>07/02/15.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i</a:t>
            </a:r>
            <a:r>
              <a:rPr lang="en-US" sz="1800" b="0" dirty="0" smtClean="0">
                <a:solidFill>
                  <a:prstClr val="black"/>
                </a:solidFill>
              </a:rPr>
              <a:t>s 05/26/15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06/12/15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begin 06/15/15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0615 concludes on 06/26/15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08/07/15)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05/05/15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2257</TotalTime>
  <Words>227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168</cp:revision>
  <cp:lastPrinted>2013-01-30T23:16:36Z</cp:lastPrinted>
  <dcterms:created xsi:type="dcterms:W3CDTF">2010-04-12T23:12:02Z</dcterms:created>
  <dcterms:modified xsi:type="dcterms:W3CDTF">2015-05-04T17:04:45Z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