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2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5/1/2015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5/1/2015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br>
              <a:rPr lang="en-US" sz="3600" dirty="0" smtClean="0"/>
            </a:br>
            <a:r>
              <a:rPr lang="en-US" sz="3600" dirty="0" smtClean="0"/>
              <a:t>April 2015*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4/29/2015</a:t>
            </a:r>
            <a:endParaRPr lang="en-US" sz="3200" dirty="0"/>
          </a:p>
        </p:txBody>
      </p:sp>
      <p:sp>
        <p:nvSpPr>
          <p:cNvPr id="5" name="Subtitle 1"/>
          <p:cNvSpPr txBox="1">
            <a:spLocks/>
          </p:cNvSpPr>
          <p:nvPr/>
        </p:nvSpPr>
        <p:spPr bwMode="auto">
          <a:xfrm>
            <a:off x="6444673" y="6019800"/>
            <a:ext cx="231832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000" b="0">
                <a:solidFill>
                  <a:schemeClr val="bg1"/>
                </a:solidFill>
                <a:latin typeface="Arial Black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i="1" kern="0" dirty="0" smtClean="0"/>
              <a:t>*through 4/26/15</a:t>
            </a:r>
            <a:endParaRPr lang="en-US" sz="1800" i="1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84" y="913434"/>
            <a:ext cx="6969431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284" y="913434"/>
            <a:ext cx="6969431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78796"/>
            <a:ext cx="7315200" cy="510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65" y="913434"/>
            <a:ext cx="7292669" cy="5031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1371600"/>
            <a:ext cx="2618775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903" y="913434"/>
            <a:ext cx="7294194" cy="5031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327" y="1371600"/>
            <a:ext cx="2618775" cy="6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098" y="886041"/>
            <a:ext cx="7115803" cy="50859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8866" y="1066800"/>
            <a:ext cx="3076425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Metric to measure Regulation bias and performanc</a:t>
            </a:r>
            <a:r>
              <a:rPr lang="en-US" sz="2000" b="0" dirty="0"/>
              <a:t>e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comparison (February to March)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Total Regulation (net)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5/1/2015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714" y="1781381"/>
            <a:ext cx="7028571" cy="3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(February, January, December)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741" y="913434"/>
            <a:ext cx="7036518" cy="503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4193" y="1506251"/>
            <a:ext cx="3775613" cy="384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84" y="913434"/>
            <a:ext cx="6969431" cy="5031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2569730"/>
            <a:ext cx="2438400" cy="146887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86400" y="1676400"/>
            <a:ext cx="1371599" cy="338554"/>
          </a:xfrm>
          <a:prstGeom prst="rect">
            <a:avLst/>
          </a:prstGeom>
          <a:solidFill>
            <a:srgbClr val="FFFF00"/>
          </a:solidFill>
          <a:ln w="28575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Peak Hours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6" idx="2"/>
            <a:endCxn id="5" idx="0"/>
          </p:cNvCxnSpPr>
          <p:nvPr/>
        </p:nvCxnSpPr>
        <p:spPr>
          <a:xfrm flipH="1">
            <a:off x="5791200" y="2014954"/>
            <a:ext cx="381000" cy="55477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801891" y="2133600"/>
            <a:ext cx="1762843" cy="1340536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40C7200-C73F-43F6-840C-0C0A497B4F59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c34af464-7aa1-4edd-9be4-83dffc1cb926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27536</TotalTime>
  <Words>490</Words>
  <Application>Microsoft Office PowerPoint</Application>
  <PresentationFormat>On-screen Show (4:3)</PresentationFormat>
  <Paragraphs>92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Custom Design</vt:lpstr>
      <vt:lpstr>Regulation Bias Analysis Post SCR-773 April 2015*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McCarty, Mike</cp:lastModifiedBy>
  <cp:revision>367</cp:revision>
  <cp:lastPrinted>2013-09-25T22:30:28Z</cp:lastPrinted>
  <dcterms:created xsi:type="dcterms:W3CDTF">2005-04-21T14:28:35Z</dcterms:created>
  <dcterms:modified xsi:type="dcterms:W3CDTF">2015-05-01T13:41:16Z</dcterms:modified>
</cp:coreProperties>
</file>