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75" r:id="rId4"/>
    <p:sldId id="261" r:id="rId5"/>
    <p:sldId id="262" r:id="rId6"/>
    <p:sldId id="27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84" y="-6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9515B-5481-408E-B329-3DA602DA91A5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2A335-EE39-413E-B029-B4909A1A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569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D675-B468-4627-8CFB-5CCB4C3EFDC0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CCF7-BF9B-4193-89CF-3FFC4C27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794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D675-B468-4627-8CFB-5CCB4C3EFDC0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CCF7-BF9B-4193-89CF-3FFC4C27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8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D675-B468-4627-8CFB-5CCB4C3EFDC0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CCF7-BF9B-4193-89CF-3FFC4C27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03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D675-B468-4627-8CFB-5CCB4C3EFDC0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CCF7-BF9B-4193-89CF-3FFC4C27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259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D675-B468-4627-8CFB-5CCB4C3EFDC0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CCF7-BF9B-4193-89CF-3FFC4C27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909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D675-B468-4627-8CFB-5CCB4C3EFDC0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CCF7-BF9B-4193-89CF-3FFC4C27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768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D675-B468-4627-8CFB-5CCB4C3EFDC0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CCF7-BF9B-4193-89CF-3FFC4C27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443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D675-B468-4627-8CFB-5CCB4C3EFDC0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CCF7-BF9B-4193-89CF-3FFC4C27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40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D675-B468-4627-8CFB-5CCB4C3EFDC0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CCF7-BF9B-4193-89CF-3FFC4C27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898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D675-B468-4627-8CFB-5CCB4C3EFDC0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CCF7-BF9B-4193-89CF-3FFC4C27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65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D675-B468-4627-8CFB-5CCB4C3EFDC0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CCF7-BF9B-4193-89CF-3FFC4C27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46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ED675-B468-4627-8CFB-5CCB4C3EFDC0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CCCF7-BF9B-4193-89CF-3FFC4C27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45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SCR775 Wireframes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170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Launch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Link added under “</a:t>
            </a:r>
            <a:r>
              <a:rPr lang="en-US" cap="all" dirty="0" smtClean="0"/>
              <a:t>Day-Ahead and Real-Time Displays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Display opens in a new window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504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9132863" cy="5457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0537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Display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Drop-down menu changes display data; font-size follows date selector in other displays</a:t>
            </a:r>
          </a:p>
          <a:p>
            <a:r>
              <a:rPr lang="en-US" dirty="0" smtClean="0"/>
              <a:t>Table and “Help?” link formatting follow current display style sheets</a:t>
            </a:r>
          </a:p>
          <a:p>
            <a:r>
              <a:rPr lang="en-US" dirty="0" smtClean="0"/>
              <a:t>SCED timestamp is right-justified to edge of table, clears drop-down menu, 8px padding above/below; font size follows drop-down menu and date selector in other displays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837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838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>Standard Scenario: without SCED timestamp column, with RTD (current) and with 6 interval view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646" b="16356"/>
          <a:stretch/>
        </p:blipFill>
        <p:spPr>
          <a:xfrm>
            <a:off x="0" y="1066799"/>
            <a:ext cx="6324600" cy="5728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627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" y="152400"/>
            <a:ext cx="88392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/>
              <a:t>Standard Scenario: without SCED timestamp column, with updated columns labels and 11 interval view</a:t>
            </a:r>
            <a:endParaRPr lang="en-US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328" b="5357"/>
          <a:stretch/>
        </p:blipFill>
        <p:spPr bwMode="auto">
          <a:xfrm>
            <a:off x="152400" y="1143000"/>
            <a:ext cx="8686800" cy="5510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1738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106</Words>
  <Application>Microsoft Office PowerPoint</Application>
  <PresentationFormat>On-screen Show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SCR775 Wireframes</vt:lpstr>
      <vt:lpstr>Launch</vt:lpstr>
      <vt:lpstr>PowerPoint Presentation</vt:lpstr>
      <vt:lpstr>Display</vt:lpstr>
      <vt:lpstr>Standard Scenario: without SCED timestamp column, with RTD (current) and with 6 interval view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SCR775 Wireframes</dc:title>
  <dc:creator>Clark, Candy</dc:creator>
  <cp:lastModifiedBy>Lavas, Jamie</cp:lastModifiedBy>
  <cp:revision>21</cp:revision>
  <dcterms:created xsi:type="dcterms:W3CDTF">2015-02-20T23:00:48Z</dcterms:created>
  <dcterms:modified xsi:type="dcterms:W3CDTF">2015-04-07T20:01:04Z</dcterms:modified>
</cp:coreProperties>
</file>