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93455" r:id="rId4"/>
    <p:sldMasterId id="2147493467" r:id="rId5"/>
  </p:sldMasterIdLst>
  <p:notesMasterIdLst>
    <p:notesMasterId r:id="rId15"/>
  </p:notesMasterIdLst>
  <p:handoutMasterIdLst>
    <p:handoutMasterId r:id="rId16"/>
  </p:handoutMasterIdLst>
  <p:sldIdLst>
    <p:sldId id="260" r:id="rId6"/>
    <p:sldId id="298" r:id="rId7"/>
    <p:sldId id="293" r:id="rId8"/>
    <p:sldId id="297" r:id="rId9"/>
    <p:sldId id="301" r:id="rId10"/>
    <p:sldId id="300" r:id="rId11"/>
    <p:sldId id="282" r:id="rId12"/>
    <p:sldId id="299" r:id="rId13"/>
    <p:sldId id="302" r:id="rId14"/>
  </p:sldIdLst>
  <p:sldSz cx="9144000" cy="6858000" type="screen4x3"/>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Brandt Rydell" initials="BR" lastIdx="1" clrIdx="0"/>
  <p:cmAuthor id="1" name="Lauren Edmonds" initials="LME" lastIdx="12" clrIdx="1"/>
  <p:cmAuthor id="2" name="Jason Rhoades" initials="JLR" lastIdx="6" clrIdx="2"/>
  <p:cmAuthor id="3" name="Atherton, Allison" initials="AA" lastIdx="9" clrIdx="3"/>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85E"/>
    <a:srgbClr val="005386"/>
    <a:srgbClr val="55BAB7"/>
    <a:srgbClr val="C4E3E1"/>
    <a:srgbClr val="C0D1E2"/>
    <a:srgbClr val="008373"/>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37CE84F3-28C3-443E-9E96-99CF82512B78}" styleName="Dark Style 1 - Accent 2">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2"/>
          </a:solidFill>
        </a:fill>
      </a:tcStyle>
    </a:wholeTbl>
    <a:band1H>
      <a:tcStyle>
        <a:tcBdr/>
        <a:fill>
          <a:solidFill>
            <a:schemeClr val="accent2">
              <a:shade val="60000"/>
            </a:schemeClr>
          </a:solidFill>
        </a:fill>
      </a:tcStyle>
    </a:band1H>
    <a:band1V>
      <a:tcStyle>
        <a:tcBdr/>
        <a:fill>
          <a:solidFill>
            <a:schemeClr val="accent2">
              <a:shade val="60000"/>
            </a:schemeClr>
          </a:solidFill>
        </a:fill>
      </a:tcStyle>
    </a:band1V>
    <a:lastCol>
      <a:tcTxStyle b="on"/>
      <a:tcStyle>
        <a:tcBdr>
          <a:left>
            <a:ln w="25400" cmpd="sng">
              <a:solidFill>
                <a:schemeClr val="lt1"/>
              </a:solidFill>
            </a:ln>
          </a:left>
        </a:tcBdr>
        <a:fill>
          <a:solidFill>
            <a:schemeClr val="accent2">
              <a:shade val="60000"/>
            </a:schemeClr>
          </a:solidFill>
        </a:fill>
      </a:tcStyle>
    </a:lastCol>
    <a:firstCol>
      <a:tcTxStyle b="on"/>
      <a:tcStyle>
        <a:tcBdr>
          <a:right>
            <a:ln w="25400" cmpd="sng">
              <a:solidFill>
                <a:schemeClr val="lt1"/>
              </a:solidFill>
            </a:ln>
          </a:right>
        </a:tcBdr>
        <a:fill>
          <a:solidFill>
            <a:schemeClr val="accent2">
              <a:shade val="60000"/>
            </a:schemeClr>
          </a:solidFill>
        </a:fill>
      </a:tcStyle>
    </a:firstCol>
    <a:lastRow>
      <a:tcTxStyle b="on"/>
      <a:tcStyle>
        <a:tcBdr>
          <a:top>
            <a:ln w="25400" cmpd="sng">
              <a:solidFill>
                <a:schemeClr val="lt1"/>
              </a:solidFill>
            </a:ln>
          </a:top>
        </a:tcBdr>
        <a:fill>
          <a:solidFill>
            <a:schemeClr val="accent2">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E8034E78-7F5D-4C2E-B375-FC64B27BC917}" styleName="Dark Styl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85BE263C-DBD7-4A20-BB59-AAB30ACAA65A}" styleName="Medium Style 3 - Accent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699" autoAdjust="0"/>
    <p:restoredTop sz="87302" autoAdjust="0"/>
  </p:normalViewPr>
  <p:slideViewPr>
    <p:cSldViewPr snapToGrid="0" snapToObjects="1">
      <p:cViewPr>
        <p:scale>
          <a:sx n="78" d="100"/>
          <a:sy n="78" d="100"/>
        </p:scale>
        <p:origin x="-2490" y="-1212"/>
      </p:cViewPr>
      <p:guideLst>
        <p:guide orient="horz" pos="4032"/>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49" d="100"/>
        <a:sy n="149" d="100"/>
      </p:scale>
      <p:origin x="0" y="0"/>
    </p:cViewPr>
  </p:sorterViewPr>
  <p:notesViewPr>
    <p:cSldViewPr snapToGrid="0" snapToObjects="1" showGuides="1">
      <p:cViewPr varScale="1">
        <p:scale>
          <a:sx n="55" d="100"/>
          <a:sy n="55" d="100"/>
        </p:scale>
        <p:origin x="-2832" y="-102"/>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commentAuthors" Target="commentAuthors.xml"/><Relationship Id="rId2" Type="http://schemas.openxmlformats.org/officeDocument/2006/relationships/customXml" Target="../customXml/item2.xml"/><Relationship Id="rId16" Type="http://schemas.openxmlformats.org/officeDocument/2006/relationships/handoutMaster" Target="handoutMasters/handoutMaster1.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2.xml"/><Relationship Id="rId15" Type="http://schemas.openxmlformats.org/officeDocument/2006/relationships/notesMaster" Target="notesMasters/notesMaster1.xml"/><Relationship Id="rId10" Type="http://schemas.openxmlformats.org/officeDocument/2006/relationships/slide" Target="slides/slide5.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2" y="0"/>
            <a:ext cx="3038475"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40" y="0"/>
            <a:ext cx="3038475" cy="465138"/>
          </a:xfrm>
          <a:prstGeom prst="rect">
            <a:avLst/>
          </a:prstGeom>
        </p:spPr>
        <p:txBody>
          <a:bodyPr vert="horz" lIns="91440" tIns="45720" rIns="91440" bIns="45720" rtlCol="0"/>
          <a:lstStyle>
            <a:lvl1pPr algn="r">
              <a:defRPr sz="1200"/>
            </a:lvl1pPr>
          </a:lstStyle>
          <a:p>
            <a:fld id="{F69DE495-51AC-4723-A7B4-B1B58AAC8C5A}" type="datetimeFigureOut">
              <a:rPr lang="en-US" smtClean="0"/>
              <a:t>4/20/2015</a:t>
            </a:fld>
            <a:endParaRPr lang="en-US"/>
          </a:p>
        </p:txBody>
      </p:sp>
      <p:sp>
        <p:nvSpPr>
          <p:cNvPr id="4" name="Footer Placeholder 3"/>
          <p:cNvSpPr>
            <a:spLocks noGrp="1"/>
          </p:cNvSpPr>
          <p:nvPr>
            <p:ph type="ftr" sz="quarter" idx="2"/>
          </p:nvPr>
        </p:nvSpPr>
        <p:spPr>
          <a:xfrm>
            <a:off x="2" y="8829675"/>
            <a:ext cx="3038475" cy="465138"/>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40" y="8829675"/>
            <a:ext cx="3038475" cy="465138"/>
          </a:xfrm>
          <a:prstGeom prst="rect">
            <a:avLst/>
          </a:prstGeom>
        </p:spPr>
        <p:txBody>
          <a:bodyPr vert="horz" lIns="91440" tIns="45720" rIns="91440" bIns="45720" rtlCol="0" anchor="b"/>
          <a:lstStyle>
            <a:lvl1pPr algn="r">
              <a:defRPr sz="1200"/>
            </a:lvl1pPr>
          </a:lstStyle>
          <a:p>
            <a:fld id="{F80D1E90-E9C6-42A2-8EB7-24DAC221AC2D}" type="slidenum">
              <a:rPr lang="en-US" smtClean="0"/>
              <a:t>‹#›</a:t>
            </a:fld>
            <a:endParaRPr lang="en-US"/>
          </a:p>
        </p:txBody>
      </p:sp>
    </p:spTree>
    <p:extLst>
      <p:ext uri="{BB962C8B-B14F-4D97-AF65-F5344CB8AC3E}">
        <p14:creationId xmlns:p14="http://schemas.microsoft.com/office/powerpoint/2010/main" val="708787964"/>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2" y="0"/>
            <a:ext cx="3038475"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70340" y="0"/>
            <a:ext cx="3038475" cy="465138"/>
          </a:xfrm>
          <a:prstGeom prst="rect">
            <a:avLst/>
          </a:prstGeom>
        </p:spPr>
        <p:txBody>
          <a:bodyPr vert="horz" lIns="91440" tIns="45720" rIns="91440" bIns="45720" rtlCol="0"/>
          <a:lstStyle>
            <a:lvl1pPr algn="r">
              <a:defRPr sz="1200"/>
            </a:lvl1pPr>
          </a:lstStyle>
          <a:p>
            <a:fld id="{D1DF52B9-7E6C-4146-83FC-76B5AB271E46}" type="datetimeFigureOut">
              <a:rPr lang="en-US" smtClean="0"/>
              <a:t>4/20/2015</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1675" y="4416426"/>
            <a:ext cx="5607050" cy="4183063"/>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2" y="8829675"/>
            <a:ext cx="3038475" cy="465138"/>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70340" y="8829675"/>
            <a:ext cx="3038475" cy="465138"/>
          </a:xfrm>
          <a:prstGeom prst="rect">
            <a:avLst/>
          </a:prstGeom>
        </p:spPr>
        <p:txBody>
          <a:bodyPr vert="horz" lIns="91440" tIns="45720" rIns="91440" bIns="45720" rtlCol="0" anchor="b"/>
          <a:lstStyle>
            <a:lvl1pPr algn="r">
              <a:defRPr sz="1200"/>
            </a:lvl1pPr>
          </a:lstStyle>
          <a:p>
            <a:fld id="{E41B3D22-F502-4A52-A06E-717BD3D70E2C}" type="slidenum">
              <a:rPr lang="en-US" smtClean="0"/>
              <a:t>‹#›</a:t>
            </a:fld>
            <a:endParaRPr lang="en-US"/>
          </a:p>
        </p:txBody>
      </p:sp>
    </p:spTree>
    <p:extLst>
      <p:ext uri="{BB962C8B-B14F-4D97-AF65-F5344CB8AC3E}">
        <p14:creationId xmlns:p14="http://schemas.microsoft.com/office/powerpoint/2010/main" val="92213889"/>
      </p:ext>
    </p:extLst>
  </p:cSld>
  <p:clrMap bg1="lt1" tx1="dk1" bg2="lt2" tx2="dk2" accent1="accent1" accent2="accent2" accent3="accent3" accent4="accent4" accent5="accent5" accent6="accent6" hlink="hlink" folHlink="folHlink"/>
  <p:hf hd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41B3D22-F502-4A52-A06E-717BD3D70E2C}" type="slidenum">
              <a:rPr lang="en-US" smtClean="0"/>
              <a:t>1</a:t>
            </a:fld>
            <a:endParaRPr lang="en-US"/>
          </a:p>
        </p:txBody>
      </p:sp>
      <p:sp>
        <p:nvSpPr>
          <p:cNvPr id="6" name="Footer Placeholder 5"/>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87065873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itchFamily="34" charset="0"/>
              <a:buChar char="•"/>
            </a:pPr>
            <a:endParaRPr lang="en-US" dirty="0"/>
          </a:p>
        </p:txBody>
      </p:sp>
      <p:sp>
        <p:nvSpPr>
          <p:cNvPr id="4" name="Slide Number Placeholder 3"/>
          <p:cNvSpPr>
            <a:spLocks noGrp="1"/>
          </p:cNvSpPr>
          <p:nvPr>
            <p:ph type="sldNum" sz="quarter" idx="10"/>
          </p:nvPr>
        </p:nvSpPr>
        <p:spPr/>
        <p:txBody>
          <a:bodyPr/>
          <a:lstStyle/>
          <a:p>
            <a:fld id="{8C6950D2-1154-4F7F-81B2-11572060D791}" type="slidenum">
              <a:rPr lang="en-US" smtClean="0"/>
              <a:t>2</a:t>
            </a:fld>
            <a:endParaRPr lang="en-US"/>
          </a:p>
        </p:txBody>
      </p:sp>
      <p:sp>
        <p:nvSpPr>
          <p:cNvPr id="6" name="Footer Placeholder 5"/>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1735865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itchFamily="34" charset="0"/>
              <a:buChar char="•"/>
            </a:pPr>
            <a:endParaRPr lang="en-US" dirty="0"/>
          </a:p>
        </p:txBody>
      </p:sp>
      <p:sp>
        <p:nvSpPr>
          <p:cNvPr id="4" name="Slide Number Placeholder 3"/>
          <p:cNvSpPr>
            <a:spLocks noGrp="1"/>
          </p:cNvSpPr>
          <p:nvPr>
            <p:ph type="sldNum" sz="quarter" idx="10"/>
          </p:nvPr>
        </p:nvSpPr>
        <p:spPr/>
        <p:txBody>
          <a:bodyPr/>
          <a:lstStyle/>
          <a:p>
            <a:fld id="{8C6950D2-1154-4F7F-81B2-11572060D791}" type="slidenum">
              <a:rPr lang="en-US" smtClean="0"/>
              <a:t>3</a:t>
            </a:fld>
            <a:endParaRPr lang="en-US"/>
          </a:p>
        </p:txBody>
      </p:sp>
      <p:sp>
        <p:nvSpPr>
          <p:cNvPr id="6" name="Footer Placeholder 5"/>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17358656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itchFamily="34" charset="0"/>
              <a:buChar char="•"/>
            </a:pPr>
            <a:endParaRPr lang="en-US" dirty="0"/>
          </a:p>
        </p:txBody>
      </p:sp>
      <p:sp>
        <p:nvSpPr>
          <p:cNvPr id="4" name="Slide Number Placeholder 3"/>
          <p:cNvSpPr>
            <a:spLocks noGrp="1"/>
          </p:cNvSpPr>
          <p:nvPr>
            <p:ph type="sldNum" sz="quarter" idx="10"/>
          </p:nvPr>
        </p:nvSpPr>
        <p:spPr/>
        <p:txBody>
          <a:bodyPr/>
          <a:lstStyle/>
          <a:p>
            <a:fld id="{8C6950D2-1154-4F7F-81B2-11572060D791}" type="slidenum">
              <a:rPr lang="en-US" smtClean="0"/>
              <a:t>4</a:t>
            </a:fld>
            <a:endParaRPr lang="en-US"/>
          </a:p>
        </p:txBody>
      </p:sp>
      <p:sp>
        <p:nvSpPr>
          <p:cNvPr id="6" name="Footer Placeholder 5"/>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173586564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itchFamily="34" charset="0"/>
              <a:buChar char="•"/>
            </a:pPr>
            <a:endParaRPr lang="en-US" dirty="0"/>
          </a:p>
        </p:txBody>
      </p:sp>
      <p:sp>
        <p:nvSpPr>
          <p:cNvPr id="4" name="Slide Number Placeholder 3"/>
          <p:cNvSpPr>
            <a:spLocks noGrp="1"/>
          </p:cNvSpPr>
          <p:nvPr>
            <p:ph type="sldNum" sz="quarter" idx="10"/>
          </p:nvPr>
        </p:nvSpPr>
        <p:spPr/>
        <p:txBody>
          <a:bodyPr/>
          <a:lstStyle/>
          <a:p>
            <a:fld id="{8C6950D2-1154-4F7F-81B2-11572060D791}" type="slidenum">
              <a:rPr lang="en-US" smtClean="0"/>
              <a:t>5</a:t>
            </a:fld>
            <a:endParaRPr lang="en-US"/>
          </a:p>
        </p:txBody>
      </p:sp>
      <p:sp>
        <p:nvSpPr>
          <p:cNvPr id="6" name="Footer Placeholder 5"/>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173586564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itchFamily="34" charset="0"/>
              <a:buChar char="•"/>
            </a:pPr>
            <a:endParaRPr lang="en-US" dirty="0"/>
          </a:p>
        </p:txBody>
      </p:sp>
      <p:sp>
        <p:nvSpPr>
          <p:cNvPr id="4" name="Slide Number Placeholder 3"/>
          <p:cNvSpPr>
            <a:spLocks noGrp="1"/>
          </p:cNvSpPr>
          <p:nvPr>
            <p:ph type="sldNum" sz="quarter" idx="10"/>
          </p:nvPr>
        </p:nvSpPr>
        <p:spPr/>
        <p:txBody>
          <a:bodyPr/>
          <a:lstStyle/>
          <a:p>
            <a:fld id="{8C6950D2-1154-4F7F-81B2-11572060D791}" type="slidenum">
              <a:rPr lang="en-US" smtClean="0"/>
              <a:t>7</a:t>
            </a:fld>
            <a:endParaRPr lang="en-US"/>
          </a:p>
        </p:txBody>
      </p:sp>
      <p:sp>
        <p:nvSpPr>
          <p:cNvPr id="6" name="Footer Placeholder 5"/>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17358656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itchFamily="34" charset="0"/>
              <a:buChar char="•"/>
            </a:pPr>
            <a:endParaRPr lang="en-US" dirty="0"/>
          </a:p>
        </p:txBody>
      </p:sp>
      <p:sp>
        <p:nvSpPr>
          <p:cNvPr id="4" name="Slide Number Placeholder 3"/>
          <p:cNvSpPr>
            <a:spLocks noGrp="1"/>
          </p:cNvSpPr>
          <p:nvPr>
            <p:ph type="sldNum" sz="quarter" idx="10"/>
          </p:nvPr>
        </p:nvSpPr>
        <p:spPr/>
        <p:txBody>
          <a:bodyPr/>
          <a:lstStyle/>
          <a:p>
            <a:fld id="{8C6950D2-1154-4F7F-81B2-11572060D791}" type="slidenum">
              <a:rPr lang="en-US" smtClean="0"/>
              <a:t>8</a:t>
            </a:fld>
            <a:endParaRPr lang="en-US"/>
          </a:p>
        </p:txBody>
      </p:sp>
      <p:sp>
        <p:nvSpPr>
          <p:cNvPr id="6" name="Footer Placeholder 5"/>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173586564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itchFamily="34" charset="0"/>
              <a:buChar char="•"/>
            </a:pPr>
            <a:endParaRPr lang="en-US" dirty="0"/>
          </a:p>
        </p:txBody>
      </p:sp>
      <p:sp>
        <p:nvSpPr>
          <p:cNvPr id="4" name="Slide Number Placeholder 3"/>
          <p:cNvSpPr>
            <a:spLocks noGrp="1"/>
          </p:cNvSpPr>
          <p:nvPr>
            <p:ph type="sldNum" sz="quarter" idx="10"/>
          </p:nvPr>
        </p:nvSpPr>
        <p:spPr/>
        <p:txBody>
          <a:bodyPr/>
          <a:lstStyle/>
          <a:p>
            <a:fld id="{8C6950D2-1154-4F7F-81B2-11572060D791}" type="slidenum">
              <a:rPr lang="en-US" smtClean="0"/>
              <a:t>9</a:t>
            </a:fld>
            <a:endParaRPr lang="en-US"/>
          </a:p>
        </p:txBody>
      </p:sp>
      <p:sp>
        <p:nvSpPr>
          <p:cNvPr id="6" name="Footer Placeholder 5"/>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17358656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379664" y="828675"/>
            <a:ext cx="8229600" cy="511651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cxnSp>
        <p:nvCxnSpPr>
          <p:cNvPr id="8" name="Straight Connector 7"/>
          <p:cNvCxnSpPr/>
          <p:nvPr userDrawn="1"/>
        </p:nvCxnSpPr>
        <p:spPr>
          <a:xfrm>
            <a:off x="247650" y="640808"/>
            <a:ext cx="8648700" cy="0"/>
          </a:xfrm>
          <a:prstGeom prst="line">
            <a:avLst/>
          </a:prstGeom>
          <a:ln w="15875">
            <a:solidFill>
              <a:schemeClr val="tx2"/>
            </a:solidFill>
          </a:ln>
          <a:effectLst/>
        </p:spPr>
        <p:style>
          <a:lnRef idx="2">
            <a:schemeClr val="accent1"/>
          </a:lnRef>
          <a:fillRef idx="0">
            <a:schemeClr val="accent1"/>
          </a:fillRef>
          <a:effectRef idx="1">
            <a:schemeClr val="accent1"/>
          </a:effectRef>
          <a:fontRef idx="minor">
            <a:schemeClr val="tx1"/>
          </a:fontRef>
        </p:style>
      </p:cxnSp>
      <p:sp>
        <p:nvSpPr>
          <p:cNvPr id="9" name="Slide Number Placeholder 6"/>
          <p:cNvSpPr txBox="1">
            <a:spLocks/>
          </p:cNvSpPr>
          <p:nvPr userDrawn="1"/>
        </p:nvSpPr>
        <p:spPr>
          <a:xfrm>
            <a:off x="6705600" y="6068799"/>
            <a:ext cx="21336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2066355A-084C-D24E-9AD2-7E4FC41EA627}" type="slidenum">
              <a:rPr lang="en-US" smtClean="0">
                <a:solidFill>
                  <a:schemeClr val="tx1"/>
                </a:solidFill>
              </a:rPr>
              <a:pPr/>
              <a:t>‹#›</a:t>
            </a:fld>
            <a:endParaRPr lang="en-US" dirty="0">
              <a:solidFill>
                <a:schemeClr val="tx1"/>
              </a:solidFill>
            </a:endParaRPr>
          </a:p>
        </p:txBody>
      </p:sp>
      <p:sp>
        <p:nvSpPr>
          <p:cNvPr id="12" name="Title Placeholder 1"/>
          <p:cNvSpPr>
            <a:spLocks noGrp="1"/>
          </p:cNvSpPr>
          <p:nvPr>
            <p:ph type="title"/>
          </p:nvPr>
        </p:nvSpPr>
        <p:spPr>
          <a:xfrm>
            <a:off x="379664" y="179143"/>
            <a:ext cx="8459536" cy="461665"/>
          </a:xfrm>
          <a:prstGeom prst="rect">
            <a:avLst/>
          </a:prstGeom>
        </p:spPr>
        <p:txBody>
          <a:bodyPr vert="horz" lIns="91440" tIns="45720" rIns="91440" bIns="45720" rtlCol="0" anchor="ctr">
            <a:noAutofit/>
          </a:bodyPr>
          <a:lstStyle>
            <a:lvl1pPr algn="l">
              <a:defRPr sz="2400" b="1"/>
            </a:lvl1pPr>
          </a:lstStyle>
          <a:p>
            <a:r>
              <a:rPr lang="en-US" smtClean="0"/>
              <a:t>Click to edit Master title style</a:t>
            </a:r>
            <a:endParaRPr lang="en-US" dirty="0"/>
          </a:p>
        </p:txBody>
      </p:sp>
      <p:sp>
        <p:nvSpPr>
          <p:cNvPr id="18" name="Footer Placeholder 4"/>
          <p:cNvSpPr>
            <a:spLocks noGrp="1"/>
          </p:cNvSpPr>
          <p:nvPr>
            <p:ph type="ftr" sz="quarter" idx="3"/>
          </p:nvPr>
        </p:nvSpPr>
        <p:spPr>
          <a:xfrm>
            <a:off x="3124200" y="6194425"/>
            <a:ext cx="2895600" cy="199811"/>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Tree>
    <p:extLst>
      <p:ext uri="{BB962C8B-B14F-4D97-AF65-F5344CB8AC3E}">
        <p14:creationId xmlns:p14="http://schemas.microsoft.com/office/powerpoint/2010/main" val="3220382210"/>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379664" y="828675"/>
            <a:ext cx="8229600" cy="511651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cxnSp>
        <p:nvCxnSpPr>
          <p:cNvPr id="8" name="Straight Connector 7"/>
          <p:cNvCxnSpPr/>
          <p:nvPr userDrawn="1"/>
        </p:nvCxnSpPr>
        <p:spPr>
          <a:xfrm>
            <a:off x="247650" y="640808"/>
            <a:ext cx="8648700" cy="0"/>
          </a:xfrm>
          <a:prstGeom prst="line">
            <a:avLst/>
          </a:prstGeom>
          <a:ln w="15875">
            <a:solidFill>
              <a:schemeClr val="tx2"/>
            </a:solidFill>
          </a:ln>
          <a:effectLst/>
        </p:spPr>
        <p:style>
          <a:lnRef idx="2">
            <a:schemeClr val="accent1"/>
          </a:lnRef>
          <a:fillRef idx="0">
            <a:schemeClr val="accent1"/>
          </a:fillRef>
          <a:effectRef idx="1">
            <a:schemeClr val="accent1"/>
          </a:effectRef>
          <a:fontRef idx="minor">
            <a:schemeClr val="tx1"/>
          </a:fontRef>
        </p:style>
      </p:cxnSp>
      <p:sp>
        <p:nvSpPr>
          <p:cNvPr id="9" name="Slide Number Placeholder 6"/>
          <p:cNvSpPr txBox="1">
            <a:spLocks/>
          </p:cNvSpPr>
          <p:nvPr userDrawn="1"/>
        </p:nvSpPr>
        <p:spPr>
          <a:xfrm>
            <a:off x="6705600" y="6068799"/>
            <a:ext cx="21336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2066355A-084C-D24E-9AD2-7E4FC41EA627}" type="slidenum">
              <a:rPr lang="en-US" smtClean="0">
                <a:solidFill>
                  <a:schemeClr val="tx1"/>
                </a:solidFill>
              </a:rPr>
              <a:pPr/>
              <a:t>‹#›</a:t>
            </a:fld>
            <a:endParaRPr lang="en-US" dirty="0">
              <a:solidFill>
                <a:schemeClr val="tx1"/>
              </a:solidFill>
            </a:endParaRPr>
          </a:p>
        </p:txBody>
      </p:sp>
      <p:sp>
        <p:nvSpPr>
          <p:cNvPr id="12" name="Title Placeholder 1"/>
          <p:cNvSpPr>
            <a:spLocks noGrp="1"/>
          </p:cNvSpPr>
          <p:nvPr>
            <p:ph type="title"/>
          </p:nvPr>
        </p:nvSpPr>
        <p:spPr>
          <a:xfrm>
            <a:off x="379664" y="179143"/>
            <a:ext cx="8459536" cy="461665"/>
          </a:xfrm>
          <a:prstGeom prst="rect">
            <a:avLst/>
          </a:prstGeom>
        </p:spPr>
        <p:txBody>
          <a:bodyPr vert="horz" lIns="91440" tIns="45720" rIns="91440" bIns="45720" rtlCol="0" anchor="ctr">
            <a:noAutofit/>
          </a:bodyPr>
          <a:lstStyle>
            <a:lvl1pPr algn="l">
              <a:defRPr sz="2400" b="1"/>
            </a:lvl1pPr>
          </a:lstStyle>
          <a:p>
            <a:r>
              <a:rPr lang="en-US" smtClean="0"/>
              <a:t>Click to edit Master title style</a:t>
            </a:r>
            <a:endParaRPr lang="en-US" dirty="0"/>
          </a:p>
        </p:txBody>
      </p:sp>
      <p:sp>
        <p:nvSpPr>
          <p:cNvPr id="18" name="Footer Placeholder 4"/>
          <p:cNvSpPr>
            <a:spLocks noGrp="1"/>
          </p:cNvSpPr>
          <p:nvPr>
            <p:ph type="ftr" sz="quarter" idx="3"/>
          </p:nvPr>
        </p:nvSpPr>
        <p:spPr>
          <a:xfrm>
            <a:off x="3124200" y="6194425"/>
            <a:ext cx="2895600" cy="199811"/>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Tree>
    <p:extLst>
      <p:ext uri="{BB962C8B-B14F-4D97-AF65-F5344CB8AC3E}">
        <p14:creationId xmlns:p14="http://schemas.microsoft.com/office/powerpoint/2010/main" val="1019794720"/>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7" name="Slide Number Placeholder 6"/>
          <p:cNvSpPr txBox="1">
            <a:spLocks/>
          </p:cNvSpPr>
          <p:nvPr userDrawn="1"/>
        </p:nvSpPr>
        <p:spPr>
          <a:xfrm>
            <a:off x="6705600" y="6068799"/>
            <a:ext cx="21336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2066355A-084C-D24E-9AD2-7E4FC41EA627}" type="slidenum">
              <a:rPr lang="en-US" smtClean="0">
                <a:solidFill>
                  <a:schemeClr val="tx1"/>
                </a:solidFill>
              </a:rPr>
              <a:pPr/>
              <a:t>‹#›</a:t>
            </a:fld>
            <a:endParaRPr lang="en-US" dirty="0">
              <a:solidFill>
                <a:schemeClr val="tx1"/>
              </a:solidFill>
            </a:endParaRPr>
          </a:p>
        </p:txBody>
      </p:sp>
      <p:sp>
        <p:nvSpPr>
          <p:cNvPr id="12" name="Footer Placeholder 4"/>
          <p:cNvSpPr>
            <a:spLocks noGrp="1"/>
          </p:cNvSpPr>
          <p:nvPr>
            <p:ph type="ftr" sz="quarter" idx="3"/>
          </p:nvPr>
        </p:nvSpPr>
        <p:spPr>
          <a:xfrm>
            <a:off x="3124200" y="6194425"/>
            <a:ext cx="2895600" cy="199811"/>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Tree>
    <p:extLst>
      <p:ext uri="{BB962C8B-B14F-4D97-AF65-F5344CB8AC3E}">
        <p14:creationId xmlns:p14="http://schemas.microsoft.com/office/powerpoint/2010/main" val="1122394843"/>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371475" y="800100"/>
            <a:ext cx="4038600" cy="5105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562475" y="800100"/>
            <a:ext cx="4038600" cy="5105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cxnSp>
        <p:nvCxnSpPr>
          <p:cNvPr id="9" name="Straight Connector 8"/>
          <p:cNvCxnSpPr/>
          <p:nvPr userDrawn="1"/>
        </p:nvCxnSpPr>
        <p:spPr>
          <a:xfrm>
            <a:off x="247650" y="640808"/>
            <a:ext cx="8648700" cy="0"/>
          </a:xfrm>
          <a:prstGeom prst="line">
            <a:avLst/>
          </a:prstGeom>
          <a:ln w="15875">
            <a:solidFill>
              <a:schemeClr val="tx2"/>
            </a:solidFill>
          </a:ln>
          <a:effectLst/>
        </p:spPr>
        <p:style>
          <a:lnRef idx="2">
            <a:schemeClr val="accent1"/>
          </a:lnRef>
          <a:fillRef idx="0">
            <a:schemeClr val="accent1"/>
          </a:fillRef>
          <a:effectRef idx="1">
            <a:schemeClr val="accent1"/>
          </a:effectRef>
          <a:fontRef idx="minor">
            <a:schemeClr val="tx1"/>
          </a:fontRef>
        </p:style>
      </p:cxnSp>
      <p:sp>
        <p:nvSpPr>
          <p:cNvPr id="10" name="Slide Number Placeholder 6"/>
          <p:cNvSpPr txBox="1">
            <a:spLocks/>
          </p:cNvSpPr>
          <p:nvPr userDrawn="1"/>
        </p:nvSpPr>
        <p:spPr>
          <a:xfrm>
            <a:off x="6705600" y="6068799"/>
            <a:ext cx="21336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2066355A-084C-D24E-9AD2-7E4FC41EA627}" type="slidenum">
              <a:rPr lang="en-US" smtClean="0">
                <a:solidFill>
                  <a:schemeClr val="tx1"/>
                </a:solidFill>
              </a:rPr>
              <a:pPr/>
              <a:t>‹#›</a:t>
            </a:fld>
            <a:endParaRPr lang="en-US" dirty="0">
              <a:solidFill>
                <a:schemeClr val="tx1"/>
              </a:solidFill>
            </a:endParaRPr>
          </a:p>
        </p:txBody>
      </p:sp>
      <p:sp>
        <p:nvSpPr>
          <p:cNvPr id="13" name="Title Placeholder 1"/>
          <p:cNvSpPr>
            <a:spLocks noGrp="1"/>
          </p:cNvSpPr>
          <p:nvPr>
            <p:ph type="title"/>
          </p:nvPr>
        </p:nvSpPr>
        <p:spPr>
          <a:xfrm>
            <a:off x="371475" y="179143"/>
            <a:ext cx="8459536" cy="461665"/>
          </a:xfrm>
          <a:prstGeom prst="rect">
            <a:avLst/>
          </a:prstGeom>
        </p:spPr>
        <p:txBody>
          <a:bodyPr vert="horz" lIns="91440" tIns="45720" rIns="91440" bIns="45720" rtlCol="0" anchor="ctr">
            <a:noAutofit/>
          </a:bodyPr>
          <a:lstStyle>
            <a:lvl1pPr algn="l">
              <a:defRPr sz="2400" b="1"/>
            </a:lvl1pPr>
          </a:lstStyle>
          <a:p>
            <a:r>
              <a:rPr lang="en-US" smtClean="0"/>
              <a:t>Click to edit Master title style</a:t>
            </a:r>
            <a:endParaRPr lang="en-US" dirty="0"/>
          </a:p>
        </p:txBody>
      </p:sp>
      <p:sp>
        <p:nvSpPr>
          <p:cNvPr id="16" name="Footer Placeholder 4"/>
          <p:cNvSpPr>
            <a:spLocks noGrp="1"/>
          </p:cNvSpPr>
          <p:nvPr>
            <p:ph type="ftr" sz="quarter" idx="3"/>
          </p:nvPr>
        </p:nvSpPr>
        <p:spPr>
          <a:xfrm>
            <a:off x="3124200" y="6194425"/>
            <a:ext cx="2895600" cy="199811"/>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Tree>
    <p:extLst>
      <p:ext uri="{BB962C8B-B14F-4D97-AF65-F5344CB8AC3E}">
        <p14:creationId xmlns:p14="http://schemas.microsoft.com/office/powerpoint/2010/main" val="1260594612"/>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379664" y="9255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79664" y="1565275"/>
            <a:ext cx="4040188" cy="43703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9255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1565275"/>
            <a:ext cx="4041775" cy="43703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cxnSp>
        <p:nvCxnSpPr>
          <p:cNvPr id="11" name="Straight Connector 10"/>
          <p:cNvCxnSpPr/>
          <p:nvPr userDrawn="1"/>
        </p:nvCxnSpPr>
        <p:spPr>
          <a:xfrm>
            <a:off x="247650" y="640808"/>
            <a:ext cx="8648700" cy="0"/>
          </a:xfrm>
          <a:prstGeom prst="line">
            <a:avLst/>
          </a:prstGeom>
          <a:ln w="15875">
            <a:solidFill>
              <a:schemeClr val="tx2"/>
            </a:solidFill>
          </a:ln>
          <a:effectLst/>
        </p:spPr>
        <p:style>
          <a:lnRef idx="2">
            <a:schemeClr val="accent1"/>
          </a:lnRef>
          <a:fillRef idx="0">
            <a:schemeClr val="accent1"/>
          </a:fillRef>
          <a:effectRef idx="1">
            <a:schemeClr val="accent1"/>
          </a:effectRef>
          <a:fontRef idx="minor">
            <a:schemeClr val="tx1"/>
          </a:fontRef>
        </p:style>
      </p:cxnSp>
      <p:sp>
        <p:nvSpPr>
          <p:cNvPr id="12" name="Slide Number Placeholder 6"/>
          <p:cNvSpPr txBox="1">
            <a:spLocks/>
          </p:cNvSpPr>
          <p:nvPr userDrawn="1"/>
        </p:nvSpPr>
        <p:spPr>
          <a:xfrm>
            <a:off x="6705600" y="6068799"/>
            <a:ext cx="21336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2066355A-084C-D24E-9AD2-7E4FC41EA627}" type="slidenum">
              <a:rPr lang="en-US" smtClean="0">
                <a:solidFill>
                  <a:schemeClr val="tx1"/>
                </a:solidFill>
              </a:rPr>
              <a:pPr/>
              <a:t>‹#›</a:t>
            </a:fld>
            <a:endParaRPr lang="en-US" dirty="0">
              <a:solidFill>
                <a:schemeClr val="tx1"/>
              </a:solidFill>
            </a:endParaRPr>
          </a:p>
        </p:txBody>
      </p:sp>
      <p:sp>
        <p:nvSpPr>
          <p:cNvPr id="15" name="Title Placeholder 1"/>
          <p:cNvSpPr>
            <a:spLocks noGrp="1"/>
          </p:cNvSpPr>
          <p:nvPr>
            <p:ph type="title"/>
          </p:nvPr>
        </p:nvSpPr>
        <p:spPr>
          <a:xfrm>
            <a:off x="379664" y="179143"/>
            <a:ext cx="8459536" cy="461665"/>
          </a:xfrm>
          <a:prstGeom prst="rect">
            <a:avLst/>
          </a:prstGeom>
        </p:spPr>
        <p:txBody>
          <a:bodyPr vert="horz" lIns="91440" tIns="45720" rIns="91440" bIns="45720" rtlCol="0" anchor="ctr">
            <a:noAutofit/>
          </a:bodyPr>
          <a:lstStyle>
            <a:lvl1pPr algn="l">
              <a:defRPr sz="2400" b="1"/>
            </a:lvl1pPr>
          </a:lstStyle>
          <a:p>
            <a:r>
              <a:rPr lang="en-US" smtClean="0"/>
              <a:t>Click to edit Master title style</a:t>
            </a:r>
            <a:endParaRPr lang="en-US" dirty="0"/>
          </a:p>
        </p:txBody>
      </p:sp>
      <p:sp>
        <p:nvSpPr>
          <p:cNvPr id="18" name="Footer Placeholder 4"/>
          <p:cNvSpPr>
            <a:spLocks noGrp="1"/>
          </p:cNvSpPr>
          <p:nvPr>
            <p:ph type="ftr" sz="quarter" idx="10"/>
          </p:nvPr>
        </p:nvSpPr>
        <p:spPr>
          <a:xfrm>
            <a:off x="3124200" y="6194425"/>
            <a:ext cx="2895600" cy="199811"/>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Tree>
    <p:extLst>
      <p:ext uri="{BB962C8B-B14F-4D97-AF65-F5344CB8AC3E}">
        <p14:creationId xmlns:p14="http://schemas.microsoft.com/office/powerpoint/2010/main" val="2486824430"/>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cxnSp>
        <p:nvCxnSpPr>
          <p:cNvPr id="7" name="Straight Connector 6"/>
          <p:cNvCxnSpPr/>
          <p:nvPr userDrawn="1"/>
        </p:nvCxnSpPr>
        <p:spPr>
          <a:xfrm>
            <a:off x="247650" y="640808"/>
            <a:ext cx="8648700" cy="0"/>
          </a:xfrm>
          <a:prstGeom prst="line">
            <a:avLst/>
          </a:prstGeom>
          <a:ln w="15875">
            <a:solidFill>
              <a:schemeClr val="tx2"/>
            </a:solidFill>
          </a:ln>
          <a:effectLst/>
        </p:spPr>
        <p:style>
          <a:lnRef idx="2">
            <a:schemeClr val="accent1"/>
          </a:lnRef>
          <a:fillRef idx="0">
            <a:schemeClr val="accent1"/>
          </a:fillRef>
          <a:effectRef idx="1">
            <a:schemeClr val="accent1"/>
          </a:effectRef>
          <a:fontRef idx="minor">
            <a:schemeClr val="tx1"/>
          </a:fontRef>
        </p:style>
      </p:cxnSp>
      <p:sp>
        <p:nvSpPr>
          <p:cNvPr id="8" name="Slide Number Placeholder 6"/>
          <p:cNvSpPr txBox="1">
            <a:spLocks/>
          </p:cNvSpPr>
          <p:nvPr userDrawn="1"/>
        </p:nvSpPr>
        <p:spPr>
          <a:xfrm>
            <a:off x="6705600" y="6202150"/>
            <a:ext cx="2133600" cy="182562"/>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2066355A-084C-D24E-9AD2-7E4FC41EA627}" type="slidenum">
              <a:rPr lang="en-US" smtClean="0">
                <a:solidFill>
                  <a:schemeClr val="tx1"/>
                </a:solidFill>
              </a:rPr>
              <a:pPr/>
              <a:t>‹#›</a:t>
            </a:fld>
            <a:endParaRPr lang="en-US" dirty="0">
              <a:solidFill>
                <a:schemeClr val="tx1"/>
              </a:solidFill>
            </a:endParaRPr>
          </a:p>
        </p:txBody>
      </p:sp>
      <p:sp>
        <p:nvSpPr>
          <p:cNvPr id="11" name="Title Placeholder 1"/>
          <p:cNvSpPr>
            <a:spLocks noGrp="1"/>
          </p:cNvSpPr>
          <p:nvPr>
            <p:ph type="title"/>
          </p:nvPr>
        </p:nvSpPr>
        <p:spPr>
          <a:xfrm>
            <a:off x="379663" y="179143"/>
            <a:ext cx="8458200" cy="461665"/>
          </a:xfrm>
          <a:prstGeom prst="rect">
            <a:avLst/>
          </a:prstGeom>
        </p:spPr>
        <p:txBody>
          <a:bodyPr vert="horz" lIns="91440" tIns="45720" rIns="91440" bIns="45720" rtlCol="0" anchor="ctr">
            <a:noAutofit/>
          </a:bodyPr>
          <a:lstStyle>
            <a:lvl1pPr algn="l">
              <a:defRPr sz="2400" b="1"/>
            </a:lvl1pPr>
          </a:lstStyle>
          <a:p>
            <a:r>
              <a:rPr lang="en-US" smtClean="0"/>
              <a:t>Click to edit Master title style</a:t>
            </a:r>
            <a:endParaRPr lang="en-US" dirty="0"/>
          </a:p>
        </p:txBody>
      </p:sp>
      <p:sp>
        <p:nvSpPr>
          <p:cNvPr id="13" name="Footer Placeholder 4"/>
          <p:cNvSpPr>
            <a:spLocks noGrp="1"/>
          </p:cNvSpPr>
          <p:nvPr>
            <p:ph type="ftr" sz="quarter" idx="3"/>
          </p:nvPr>
        </p:nvSpPr>
        <p:spPr>
          <a:xfrm>
            <a:off x="3124200" y="6194425"/>
            <a:ext cx="2895600" cy="199811"/>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Tree>
    <p:extLst>
      <p:ext uri="{BB962C8B-B14F-4D97-AF65-F5344CB8AC3E}">
        <p14:creationId xmlns:p14="http://schemas.microsoft.com/office/powerpoint/2010/main" val="1084712998"/>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Slide Number Placeholder 6"/>
          <p:cNvSpPr txBox="1">
            <a:spLocks/>
          </p:cNvSpPr>
          <p:nvPr userDrawn="1"/>
        </p:nvSpPr>
        <p:spPr>
          <a:xfrm>
            <a:off x="6705600" y="6068799"/>
            <a:ext cx="21336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2066355A-084C-D24E-9AD2-7E4FC41EA627}" type="slidenum">
              <a:rPr lang="en-US" smtClean="0">
                <a:solidFill>
                  <a:schemeClr val="tx1"/>
                </a:solidFill>
              </a:rPr>
              <a:pPr/>
              <a:t>‹#›</a:t>
            </a:fld>
            <a:endParaRPr lang="en-US" dirty="0">
              <a:solidFill>
                <a:schemeClr val="tx1"/>
              </a:solidFill>
            </a:endParaRPr>
          </a:p>
        </p:txBody>
      </p:sp>
      <p:sp>
        <p:nvSpPr>
          <p:cNvPr id="10" name="Footer Placeholder 4"/>
          <p:cNvSpPr>
            <a:spLocks noGrp="1"/>
          </p:cNvSpPr>
          <p:nvPr>
            <p:ph type="ftr" sz="quarter" idx="3"/>
          </p:nvPr>
        </p:nvSpPr>
        <p:spPr>
          <a:xfrm>
            <a:off x="3124200" y="6194425"/>
            <a:ext cx="2895600" cy="199811"/>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Tree>
    <p:extLst>
      <p:ext uri="{BB962C8B-B14F-4D97-AF65-F5344CB8AC3E}">
        <p14:creationId xmlns:p14="http://schemas.microsoft.com/office/powerpoint/2010/main" val="1249224671"/>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371474"/>
            <a:ext cx="3008313" cy="892175"/>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371474"/>
            <a:ext cx="5111750" cy="5583239"/>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0" y="126365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8" name="Slide Number Placeholder 6"/>
          <p:cNvSpPr txBox="1">
            <a:spLocks/>
          </p:cNvSpPr>
          <p:nvPr userDrawn="1"/>
        </p:nvSpPr>
        <p:spPr>
          <a:xfrm>
            <a:off x="6705600" y="6068799"/>
            <a:ext cx="21336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2066355A-084C-D24E-9AD2-7E4FC41EA627}" type="slidenum">
              <a:rPr lang="en-US" smtClean="0">
                <a:solidFill>
                  <a:schemeClr val="tx1"/>
                </a:solidFill>
              </a:rPr>
              <a:pPr/>
              <a:t>‹#›</a:t>
            </a:fld>
            <a:endParaRPr lang="en-US" dirty="0">
              <a:solidFill>
                <a:schemeClr val="tx1"/>
              </a:solidFill>
            </a:endParaRPr>
          </a:p>
        </p:txBody>
      </p:sp>
      <p:sp>
        <p:nvSpPr>
          <p:cNvPr id="14" name="Footer Placeholder 4"/>
          <p:cNvSpPr>
            <a:spLocks noGrp="1"/>
          </p:cNvSpPr>
          <p:nvPr>
            <p:ph type="ftr" sz="quarter" idx="3"/>
          </p:nvPr>
        </p:nvSpPr>
        <p:spPr>
          <a:xfrm>
            <a:off x="3124200" y="6194425"/>
            <a:ext cx="2895600" cy="199811"/>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Tree>
    <p:extLst>
      <p:ext uri="{BB962C8B-B14F-4D97-AF65-F5344CB8AC3E}">
        <p14:creationId xmlns:p14="http://schemas.microsoft.com/office/powerpoint/2010/main" val="1218220315"/>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Cover Page">
    <p:spTree>
      <p:nvGrpSpPr>
        <p:cNvPr id="1" name=""/>
        <p:cNvGrpSpPr/>
        <p:nvPr/>
      </p:nvGrpSpPr>
      <p:grpSpPr>
        <a:xfrm>
          <a:off x="0" y="0"/>
          <a:ext cx="0" cy="0"/>
          <a:chOff x="0" y="0"/>
          <a:chExt cx="0" cy="0"/>
        </a:xfrm>
      </p:grpSpPr>
      <p:sp>
        <p:nvSpPr>
          <p:cNvPr id="10" name="Footer Placeholder 4"/>
          <p:cNvSpPr>
            <a:spLocks noGrp="1"/>
          </p:cNvSpPr>
          <p:nvPr>
            <p:ph type="ftr" sz="quarter" idx="3"/>
          </p:nvPr>
        </p:nvSpPr>
        <p:spPr>
          <a:xfrm>
            <a:off x="3124200" y="6194425"/>
            <a:ext cx="2895600" cy="199811"/>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Tree>
    <p:extLst>
      <p:ext uri="{BB962C8B-B14F-4D97-AF65-F5344CB8AC3E}">
        <p14:creationId xmlns:p14="http://schemas.microsoft.com/office/powerpoint/2010/main" val="1126631169"/>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1_Cover Page">
    <p:spTree>
      <p:nvGrpSpPr>
        <p:cNvPr id="1" name=""/>
        <p:cNvGrpSpPr/>
        <p:nvPr/>
      </p:nvGrpSpPr>
      <p:grpSpPr>
        <a:xfrm>
          <a:off x="0" y="0"/>
          <a:ext cx="0" cy="0"/>
          <a:chOff x="0" y="0"/>
          <a:chExt cx="0" cy="0"/>
        </a:xfrm>
      </p:grpSpPr>
      <p:sp>
        <p:nvSpPr>
          <p:cNvPr id="2" name="Slide Number Placeholder 6"/>
          <p:cNvSpPr txBox="1">
            <a:spLocks/>
          </p:cNvSpPr>
          <p:nvPr userDrawn="1"/>
        </p:nvSpPr>
        <p:spPr>
          <a:xfrm>
            <a:off x="6705600" y="6068799"/>
            <a:ext cx="21336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2066355A-084C-D24E-9AD2-7E4FC41EA627}" type="slidenum">
              <a:rPr lang="en-US" smtClean="0">
                <a:solidFill>
                  <a:schemeClr val="tx1"/>
                </a:solidFill>
              </a:rPr>
              <a:pPr/>
              <a:t>‹#›</a:t>
            </a:fld>
            <a:endParaRPr lang="en-US" dirty="0">
              <a:solidFill>
                <a:schemeClr val="tx1"/>
              </a:solidFill>
            </a:endParaRPr>
          </a:p>
        </p:txBody>
      </p:sp>
      <p:sp>
        <p:nvSpPr>
          <p:cNvPr id="5" name="Footer Placeholder 4"/>
          <p:cNvSpPr>
            <a:spLocks noGrp="1"/>
          </p:cNvSpPr>
          <p:nvPr>
            <p:ph type="ftr" sz="quarter" idx="3"/>
          </p:nvPr>
        </p:nvSpPr>
        <p:spPr>
          <a:xfrm>
            <a:off x="3124200" y="6194425"/>
            <a:ext cx="2895600" cy="199811"/>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Tree>
    <p:extLst>
      <p:ext uri="{BB962C8B-B14F-4D97-AF65-F5344CB8AC3E}">
        <p14:creationId xmlns:p14="http://schemas.microsoft.com/office/powerpoint/2010/main" val="1473348031"/>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10.xml"/><Relationship Id="rId2" Type="http://schemas.openxmlformats.org/officeDocument/2006/relationships/slideLayout" Target="../slideLayouts/slideLayout9.xml"/><Relationship Id="rId1" Type="http://schemas.openxmlformats.org/officeDocument/2006/relationships/slideLayout" Target="../slideLayouts/slideLayout8.xml"/><Relationship Id="rId5" Type="http://schemas.openxmlformats.org/officeDocument/2006/relationships/image" Target="../media/image1.png"/><Relationship Id="rId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47625" y="0"/>
            <a:ext cx="923925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pic>
        <p:nvPicPr>
          <p:cNvPr id="13" name="Picture 12"/>
          <p:cNvPicPr>
            <a:picLocks/>
          </p:cNvPicPr>
          <p:nvPr/>
        </p:nvPicPr>
        <p:blipFill rotWithShape="1">
          <a:blip r:embed="rId9">
            <a:extLst>
              <a:ext uri="{28A0092B-C50C-407E-A947-70E740481C1C}">
                <a14:useLocalDpi xmlns:a14="http://schemas.microsoft.com/office/drawing/2010/main" val="0"/>
              </a:ext>
            </a:extLst>
          </a:blip>
          <a:srcRect t="-1" b="46868"/>
          <a:stretch/>
        </p:blipFill>
        <p:spPr>
          <a:xfrm>
            <a:off x="214884" y="0"/>
            <a:ext cx="8714232" cy="6858000"/>
          </a:xfrm>
          <a:prstGeom prst="rect">
            <a:avLst/>
          </a:prstGeom>
          <a:effectLst>
            <a:reflection stA="58000" endPos="1000" dir="5400000" sy="-100000" algn="bl" rotWithShape="0"/>
          </a:effectLst>
        </p:spPr>
      </p:pic>
      <p:pic>
        <p:nvPicPr>
          <p:cNvPr id="9" name="Picture 8" descr="ERCOT cmyk-01.png"/>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247650" y="6024691"/>
            <a:ext cx="817615" cy="346452"/>
          </a:xfrm>
          <a:prstGeom prst="rect">
            <a:avLst/>
          </a:prstGeom>
        </p:spPr>
      </p:pic>
    </p:spTree>
    <p:extLst>
      <p:ext uri="{BB962C8B-B14F-4D97-AF65-F5344CB8AC3E}">
        <p14:creationId xmlns:p14="http://schemas.microsoft.com/office/powerpoint/2010/main" val="3693843513"/>
      </p:ext>
    </p:extLst>
  </p:cSld>
  <p:clrMap bg1="lt1" tx1="dk1" bg2="lt2" tx2="dk2" accent1="accent1" accent2="accent2" accent3="accent3" accent4="accent4" accent5="accent5" accent6="accent6" hlink="hlink" folHlink="folHlink"/>
  <p:sldLayoutIdLst>
    <p:sldLayoutId id="2147493457" r:id="rId1"/>
    <p:sldLayoutId id="2147493458" r:id="rId2"/>
    <p:sldLayoutId id="2147493459" r:id="rId3"/>
    <p:sldLayoutId id="2147493460" r:id="rId4"/>
    <p:sldLayoutId id="2147493461" r:id="rId5"/>
    <p:sldLayoutId id="2147493462" r:id="rId6"/>
    <p:sldLayoutId id="2147493463" r:id="rId7"/>
  </p:sldLayoutIdLst>
  <p:timing>
    <p:tnLst>
      <p:par>
        <p:cTn id="1" dur="indefinite" restart="never" nodeType="tmRoot"/>
      </p:par>
    </p:tnLst>
  </p:timing>
  <p:hf hdr="0" dt="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168453"/>
            <a:ext cx="9144000" cy="7216953"/>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pic>
        <p:nvPicPr>
          <p:cNvPr id="12" name="Picture 11"/>
          <p:cNvPicPr>
            <a:picLocks/>
          </p:cNvPicPr>
          <p:nvPr/>
        </p:nvPicPr>
        <p:blipFill rotWithShape="1">
          <a:blip r:embed="rId5">
            <a:extLst>
              <a:ext uri="{28A0092B-C50C-407E-A947-70E740481C1C}">
                <a14:useLocalDpi xmlns:a14="http://schemas.microsoft.com/office/drawing/2010/main" val="0"/>
              </a:ext>
            </a:extLst>
          </a:blip>
          <a:srcRect t="-1" b="46868"/>
          <a:stretch/>
        </p:blipFill>
        <p:spPr>
          <a:xfrm>
            <a:off x="214884" y="0"/>
            <a:ext cx="8714232" cy="6858000"/>
          </a:xfrm>
          <a:prstGeom prst="rect">
            <a:avLst/>
          </a:prstGeom>
          <a:effectLst>
            <a:reflection stA="58000" endPos="1000" dir="5400000" sy="-100000" algn="bl" rotWithShape="0"/>
          </a:effectLst>
        </p:spPr>
      </p:pic>
      <p:sp>
        <p:nvSpPr>
          <p:cNvPr id="4" name="Date Placeholder 3"/>
          <p:cNvSpPr>
            <a:spLocks noGrp="1"/>
          </p:cNvSpPr>
          <p:nvPr>
            <p:ph type="dt" sz="half" idx="2"/>
          </p:nvPr>
        </p:nvSpPr>
        <p:spPr>
          <a:xfrm>
            <a:off x="457200" y="5975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52B160E-BCD5-4FA1-A9E3-2623029C8025}" type="datetime1">
              <a:rPr lang="en-US" smtClean="0"/>
              <a:t>4/20/2015</a:t>
            </a:fld>
            <a:endParaRPr lang="en-US" dirty="0"/>
          </a:p>
        </p:txBody>
      </p:sp>
      <p:sp>
        <p:nvSpPr>
          <p:cNvPr id="5" name="Footer Placeholder 4"/>
          <p:cNvSpPr>
            <a:spLocks noGrp="1"/>
          </p:cNvSpPr>
          <p:nvPr>
            <p:ph type="ftr" sz="quarter" idx="3"/>
          </p:nvPr>
        </p:nvSpPr>
        <p:spPr>
          <a:xfrm>
            <a:off x="3124200" y="5975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5975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5E1B48D-6708-5141-8A45-C2E8F9E83312}" type="slidenum">
              <a:rPr lang="en-US" smtClean="0"/>
              <a:t>‹#›</a:t>
            </a:fld>
            <a:endParaRPr lang="en-US" dirty="0"/>
          </a:p>
        </p:txBody>
      </p:sp>
    </p:spTree>
    <p:extLst>
      <p:ext uri="{BB962C8B-B14F-4D97-AF65-F5344CB8AC3E}">
        <p14:creationId xmlns:p14="http://schemas.microsoft.com/office/powerpoint/2010/main" val="3663339703"/>
      </p:ext>
    </p:extLst>
  </p:cSld>
  <p:clrMap bg1="lt1" tx1="dk1" bg2="lt2" tx2="dk2" accent1="accent1" accent2="accent2" accent3="accent3" accent4="accent4" accent5="accent5" accent6="accent6" hlink="hlink" folHlink="folHlink"/>
  <p:sldLayoutIdLst>
    <p:sldLayoutId id="2147493474" r:id="rId1"/>
    <p:sldLayoutId id="2147493475" r:id="rId2"/>
    <p:sldLayoutId id="2147493476" r:id="rId3"/>
  </p:sldLayoutIdLst>
  <p:timing>
    <p:tnLst>
      <p:par>
        <p:cTn id="1" dur="indefinite" restart="never" nodeType="tmRoot"/>
      </p:par>
    </p:tnLst>
  </p:timing>
  <p:hf hdr="0" dt="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0.xml"/></Relationships>
</file>

<file path=ppt/slides/_rels/slide3.xml.rels><?xml version="1.0" encoding="UTF-8" standalone="yes"?>
<Relationships xmlns="http://schemas.openxmlformats.org/package/2006/relationships"><Relationship Id="rId3" Type="http://schemas.openxmlformats.org/officeDocument/2006/relationships/hyperlink" Target="http://www.ercot.com/content/mktinfo/settlements/2015-04%20Market%20Report.pdf"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4" name="Group 13"/>
          <p:cNvGrpSpPr/>
          <p:nvPr/>
        </p:nvGrpSpPr>
        <p:grpSpPr>
          <a:xfrm>
            <a:off x="542925" y="421739"/>
            <a:ext cx="7727950" cy="1922879"/>
            <a:chOff x="603250" y="546100"/>
            <a:chExt cx="7727950" cy="1922879"/>
          </a:xfrm>
        </p:grpSpPr>
        <p:pic>
          <p:nvPicPr>
            <p:cNvPr id="9" name="Picture 8" descr="ERCOT cmyk-01.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03250" y="546100"/>
              <a:ext cx="2457704" cy="1041400"/>
            </a:xfrm>
            <a:prstGeom prst="rect">
              <a:avLst/>
            </a:prstGeom>
          </p:spPr>
        </p:pic>
        <p:sp>
          <p:nvSpPr>
            <p:cNvPr id="10" name="TextBox 9"/>
            <p:cNvSpPr txBox="1"/>
            <p:nvPr/>
          </p:nvSpPr>
          <p:spPr>
            <a:xfrm>
              <a:off x="787400" y="2130425"/>
              <a:ext cx="7543800" cy="338554"/>
            </a:xfrm>
            <a:prstGeom prst="rect">
              <a:avLst/>
            </a:prstGeom>
            <a:noFill/>
          </p:spPr>
          <p:txBody>
            <a:bodyPr wrap="square" rtlCol="0">
              <a:spAutoFit/>
            </a:bodyPr>
            <a:lstStyle/>
            <a:p>
              <a:endParaRPr lang="en-US" sz="1600" dirty="0"/>
            </a:p>
          </p:txBody>
        </p:sp>
        <p:cxnSp>
          <p:nvCxnSpPr>
            <p:cNvPr id="13" name="Straight Connector 12"/>
            <p:cNvCxnSpPr/>
            <p:nvPr/>
          </p:nvCxnSpPr>
          <p:spPr>
            <a:xfrm flipV="1">
              <a:off x="787400" y="1852613"/>
              <a:ext cx="6286500" cy="12700"/>
            </a:xfrm>
            <a:prstGeom prst="line">
              <a:avLst/>
            </a:prstGeom>
            <a:ln>
              <a:solidFill>
                <a:srgbClr val="00385E"/>
              </a:solidFill>
            </a:ln>
            <a:effectLst/>
          </p:spPr>
          <p:style>
            <a:lnRef idx="2">
              <a:schemeClr val="accent1"/>
            </a:lnRef>
            <a:fillRef idx="0">
              <a:schemeClr val="accent1"/>
            </a:fillRef>
            <a:effectRef idx="1">
              <a:schemeClr val="accent1"/>
            </a:effectRef>
            <a:fontRef idx="minor">
              <a:schemeClr val="tx1"/>
            </a:fontRef>
          </p:style>
        </p:cxnSp>
      </p:grpSp>
      <p:sp>
        <p:nvSpPr>
          <p:cNvPr id="2" name="TextBox 1"/>
          <p:cNvSpPr txBox="1"/>
          <p:nvPr/>
        </p:nvSpPr>
        <p:spPr>
          <a:xfrm>
            <a:off x="727075" y="2344618"/>
            <a:ext cx="7148957" cy="2123658"/>
          </a:xfrm>
          <a:prstGeom prst="rect">
            <a:avLst/>
          </a:prstGeom>
          <a:noFill/>
        </p:spPr>
        <p:txBody>
          <a:bodyPr wrap="square" rtlCol="0">
            <a:spAutoFit/>
          </a:bodyPr>
          <a:lstStyle/>
          <a:p>
            <a:r>
              <a:rPr lang="en-US" sz="2800" dirty="0" smtClean="0"/>
              <a:t>Zonal ADR Resettlement &amp; Data Retention</a:t>
            </a:r>
          </a:p>
          <a:p>
            <a:endParaRPr lang="en-US" sz="3200" dirty="0"/>
          </a:p>
          <a:p>
            <a:r>
              <a:rPr lang="en-US" dirty="0" smtClean="0"/>
              <a:t>ERCOT</a:t>
            </a:r>
          </a:p>
          <a:p>
            <a:endParaRPr lang="en-US" dirty="0" smtClean="0"/>
          </a:p>
          <a:p>
            <a:r>
              <a:rPr lang="en-US" dirty="0" smtClean="0"/>
              <a:t>CSWG</a:t>
            </a:r>
          </a:p>
          <a:p>
            <a:r>
              <a:rPr lang="en-US" dirty="0" smtClean="0"/>
              <a:t>04/20/2015</a:t>
            </a:r>
          </a:p>
        </p:txBody>
      </p:sp>
    </p:spTree>
    <p:extLst>
      <p:ext uri="{BB962C8B-B14F-4D97-AF65-F5344CB8AC3E}">
        <p14:creationId xmlns:p14="http://schemas.microsoft.com/office/powerpoint/2010/main" val="46979799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58792" y="708401"/>
            <a:ext cx="8328105" cy="2862322"/>
          </a:xfrm>
          <a:prstGeom prst="rect">
            <a:avLst/>
          </a:prstGeom>
          <a:noFill/>
        </p:spPr>
        <p:txBody>
          <a:bodyPr wrap="square" rtlCol="0">
            <a:spAutoFit/>
          </a:bodyPr>
          <a:lstStyle/>
          <a:p>
            <a:pPr marL="285750" lvl="0" indent="-285750">
              <a:buFont typeface="Arial" panose="020B0604020202020204" pitchFamily="34" charset="0"/>
              <a:buChar char="•"/>
            </a:pPr>
            <a:r>
              <a:rPr lang="en-US" dirty="0" smtClean="0"/>
              <a:t>How </a:t>
            </a:r>
            <a:r>
              <a:rPr lang="en-US" dirty="0"/>
              <a:t>long ERCOT keeps </a:t>
            </a:r>
            <a:r>
              <a:rPr lang="en-US" dirty="0" smtClean="0"/>
              <a:t>data</a:t>
            </a:r>
          </a:p>
          <a:p>
            <a:pPr marL="285750" lvl="0" indent="-285750">
              <a:buFont typeface="Arial" panose="020B0604020202020204" pitchFamily="34" charset="0"/>
              <a:buChar char="•"/>
            </a:pPr>
            <a:endParaRPr lang="en-US" dirty="0"/>
          </a:p>
          <a:p>
            <a:pPr marL="285750" lvl="0" indent="-285750">
              <a:buFont typeface="Arial" panose="020B0604020202020204" pitchFamily="34" charset="0"/>
              <a:buChar char="•"/>
            </a:pPr>
            <a:r>
              <a:rPr lang="en-US" dirty="0"/>
              <a:t>Any known market-wide retention practices </a:t>
            </a:r>
            <a:endParaRPr lang="en-US" dirty="0" smtClean="0"/>
          </a:p>
          <a:p>
            <a:pPr marL="285750" lvl="0" indent="-285750">
              <a:buFont typeface="Arial" panose="020B0604020202020204" pitchFamily="34" charset="0"/>
              <a:buChar char="•"/>
            </a:pPr>
            <a:endParaRPr lang="en-US" dirty="0" smtClean="0"/>
          </a:p>
          <a:p>
            <a:pPr marL="285750" lvl="0" indent="-285750">
              <a:buFont typeface="Arial" panose="020B0604020202020204" pitchFamily="34" charset="0"/>
              <a:buChar char="•"/>
            </a:pPr>
            <a:r>
              <a:rPr lang="en-US" dirty="0" smtClean="0"/>
              <a:t>How</a:t>
            </a:r>
            <a:r>
              <a:rPr lang="en-US" dirty="0"/>
              <a:t>, if at all, MP can receive data to verify Zonal </a:t>
            </a:r>
            <a:r>
              <a:rPr lang="en-US" dirty="0" smtClean="0"/>
              <a:t>resettlements </a:t>
            </a:r>
          </a:p>
          <a:p>
            <a:pPr marL="285750" lvl="0" indent="-285750">
              <a:buFont typeface="Arial" panose="020B0604020202020204" pitchFamily="34" charset="0"/>
              <a:buChar char="•"/>
            </a:pPr>
            <a:endParaRPr lang="en-US" dirty="0" smtClean="0"/>
          </a:p>
          <a:p>
            <a:pPr marL="285750" lvl="0" indent="-285750">
              <a:buFont typeface="Arial" panose="020B0604020202020204" pitchFamily="34" charset="0"/>
              <a:buChar char="•"/>
            </a:pPr>
            <a:r>
              <a:rPr lang="en-US" dirty="0" smtClean="0"/>
              <a:t>What </a:t>
            </a:r>
            <a:r>
              <a:rPr lang="en-US" dirty="0"/>
              <a:t>if any Zonal activity is still possible. We know there are a few ADRs (likely magnitude)? Other activity</a:t>
            </a:r>
            <a:r>
              <a:rPr lang="en-US" dirty="0" smtClean="0"/>
              <a:t>?</a:t>
            </a:r>
          </a:p>
          <a:p>
            <a:pPr marL="285750" lvl="0" indent="-285750">
              <a:buFont typeface="Arial" panose="020B0604020202020204" pitchFamily="34" charset="0"/>
              <a:buChar char="•"/>
            </a:pPr>
            <a:endParaRPr lang="en-US" dirty="0"/>
          </a:p>
          <a:p>
            <a:endParaRPr lang="en-US" dirty="0"/>
          </a:p>
        </p:txBody>
      </p:sp>
      <p:sp>
        <p:nvSpPr>
          <p:cNvPr id="3" name="Rectangle 2"/>
          <p:cNvSpPr>
            <a:spLocks noGrp="1" noChangeArrowheads="1"/>
          </p:cNvSpPr>
          <p:nvPr>
            <p:ph type="title"/>
          </p:nvPr>
        </p:nvSpPr>
        <p:spPr>
          <a:xfrm>
            <a:off x="258792" y="155275"/>
            <a:ext cx="8601416" cy="448574"/>
          </a:xfrm>
        </p:spPr>
        <p:txBody>
          <a:bodyPr/>
          <a:lstStyle/>
          <a:p>
            <a:r>
              <a:rPr lang="en-US" sz="1800" dirty="0" smtClean="0"/>
              <a:t>Requested Information</a:t>
            </a:r>
          </a:p>
        </p:txBody>
      </p:sp>
    </p:spTree>
    <p:extLst>
      <p:ext uri="{BB962C8B-B14F-4D97-AF65-F5344CB8AC3E}">
        <p14:creationId xmlns:p14="http://schemas.microsoft.com/office/powerpoint/2010/main" val="156860610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58792" y="772008"/>
            <a:ext cx="8328105" cy="5078313"/>
          </a:xfrm>
          <a:prstGeom prst="rect">
            <a:avLst/>
          </a:prstGeom>
          <a:noFill/>
        </p:spPr>
        <p:txBody>
          <a:bodyPr wrap="square" rtlCol="0">
            <a:spAutoFit/>
          </a:bodyPr>
          <a:lstStyle/>
          <a:p>
            <a:pPr marL="285750" indent="-285750">
              <a:buFont typeface="Arial" panose="020B0604020202020204" pitchFamily="34" charset="0"/>
              <a:buChar char="•"/>
            </a:pPr>
            <a:r>
              <a:rPr lang="en-US" dirty="0" smtClean="0"/>
              <a:t>Outstanding Zonal ADRs </a:t>
            </a:r>
            <a:endParaRPr lang="en-US" dirty="0"/>
          </a:p>
          <a:p>
            <a:pPr marL="742950" lvl="1" indent="-285750">
              <a:buFont typeface="Arial" panose="020B0604020202020204" pitchFamily="34" charset="0"/>
              <a:buChar char="•"/>
            </a:pPr>
            <a:r>
              <a:rPr lang="en-US" dirty="0">
                <a:hlinkClick r:id="rId3"/>
              </a:rPr>
              <a:t>http://</a:t>
            </a:r>
            <a:r>
              <a:rPr lang="en-US" dirty="0" smtClean="0">
                <a:hlinkClick r:id="rId3"/>
              </a:rPr>
              <a:t>www.ercot.com/content/mktinfo/settlements/2015-04%20Market%20Report.pdf</a:t>
            </a:r>
            <a:endParaRPr lang="en-US" dirty="0" smtClean="0"/>
          </a:p>
          <a:p>
            <a:pPr marL="742950" lvl="1" indent="-285750">
              <a:buFont typeface="Arial" panose="020B0604020202020204" pitchFamily="34" charset="0"/>
              <a:buChar char="•"/>
            </a:pPr>
            <a:r>
              <a:rPr lang="en-US" dirty="0" smtClean="0"/>
              <a:t>Year: 2009 (3 ODs)</a:t>
            </a:r>
          </a:p>
          <a:p>
            <a:pPr marL="742950" lvl="1" indent="-285750">
              <a:buFont typeface="Arial" panose="020B0604020202020204" pitchFamily="34" charset="0"/>
              <a:buChar char="•"/>
            </a:pPr>
            <a:r>
              <a:rPr lang="en-US" dirty="0" smtClean="0"/>
              <a:t>Dispute Value: ~$118K</a:t>
            </a:r>
          </a:p>
          <a:p>
            <a:pPr marL="742950" lvl="1" indent="-285750">
              <a:buFont typeface="Arial" panose="020B0604020202020204" pitchFamily="34" charset="0"/>
              <a:buChar char="•"/>
            </a:pPr>
            <a:r>
              <a:rPr lang="en-US" dirty="0" smtClean="0"/>
              <a:t>Target end of </a:t>
            </a:r>
            <a:r>
              <a:rPr lang="en-US" dirty="0" smtClean="0"/>
              <a:t>Q3 </a:t>
            </a:r>
            <a:r>
              <a:rPr lang="en-US" dirty="0" smtClean="0"/>
              <a:t>2015 to </a:t>
            </a:r>
            <a:r>
              <a:rPr lang="en-US" dirty="0" smtClean="0"/>
              <a:t>resolve (deny, approve, or withdraw)</a:t>
            </a:r>
            <a:endParaRPr lang="en-US" dirty="0" smtClean="0"/>
          </a:p>
          <a:p>
            <a:pPr marL="742950" lvl="1" indent="-285750">
              <a:buFont typeface="Arial" panose="020B0604020202020204" pitchFamily="34" charset="0"/>
              <a:buChar char="•"/>
            </a:pPr>
            <a:endParaRPr lang="en-US" dirty="0"/>
          </a:p>
          <a:p>
            <a:pPr marL="285750" indent="-285750">
              <a:buFont typeface="Arial" panose="020B0604020202020204" pitchFamily="34" charset="0"/>
              <a:buChar char="•"/>
            </a:pPr>
            <a:r>
              <a:rPr lang="en-US" dirty="0"/>
              <a:t>Risks</a:t>
            </a:r>
          </a:p>
          <a:p>
            <a:pPr marL="742950" lvl="1" indent="-285750">
              <a:buFont typeface="Arial" panose="020B0604020202020204" pitchFamily="34" charset="0"/>
              <a:buChar char="•"/>
            </a:pPr>
            <a:r>
              <a:rPr lang="en-US" dirty="0" smtClean="0"/>
              <a:t>Stability </a:t>
            </a:r>
            <a:r>
              <a:rPr lang="en-US" dirty="0"/>
              <a:t>of the zonal system </a:t>
            </a:r>
            <a:r>
              <a:rPr lang="en-US" dirty="0" smtClean="0"/>
              <a:t>- </a:t>
            </a:r>
            <a:r>
              <a:rPr lang="en-US" i="1" dirty="0" smtClean="0"/>
              <a:t>untested </a:t>
            </a:r>
            <a:r>
              <a:rPr lang="en-US" i="1" dirty="0"/>
              <a:t>for many </a:t>
            </a:r>
            <a:r>
              <a:rPr lang="en-US" i="1" dirty="0" smtClean="0"/>
              <a:t>years</a:t>
            </a:r>
          </a:p>
          <a:p>
            <a:pPr marL="742950" lvl="1" indent="-285750">
              <a:buFont typeface="Arial" panose="020B0604020202020204" pitchFamily="34" charset="0"/>
              <a:buChar char="•"/>
            </a:pPr>
            <a:r>
              <a:rPr lang="en-US" dirty="0"/>
              <a:t>Availability of people with the knowledge and skills to operate the zonal settlement system</a:t>
            </a:r>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r>
              <a:rPr lang="en-US" dirty="0"/>
              <a:t>Limitations</a:t>
            </a:r>
          </a:p>
          <a:p>
            <a:pPr marL="742950" lvl="1" indent="-285750">
              <a:buFont typeface="Arial" panose="020B0604020202020204" pitchFamily="34" charset="0"/>
              <a:buChar char="•"/>
            </a:pPr>
            <a:r>
              <a:rPr lang="en-US" dirty="0"/>
              <a:t>No longer have the ability to generate </a:t>
            </a:r>
            <a:r>
              <a:rPr lang="en-US" i="1" dirty="0"/>
              <a:t>new</a:t>
            </a:r>
            <a:r>
              <a:rPr lang="en-US" dirty="0"/>
              <a:t> </a:t>
            </a:r>
            <a:r>
              <a:rPr lang="en-US" dirty="0" smtClean="0"/>
              <a:t>zonal settlement data extracts</a:t>
            </a:r>
            <a:r>
              <a:rPr lang="en-US" dirty="0"/>
              <a:t>, but could pull </a:t>
            </a:r>
            <a:r>
              <a:rPr lang="en-US" dirty="0" smtClean="0"/>
              <a:t>and provide old files if needed</a:t>
            </a:r>
            <a:endParaRPr lang="en-US" dirty="0"/>
          </a:p>
          <a:p>
            <a:pPr marL="742950" lvl="1" indent="-285750">
              <a:buFont typeface="Arial" panose="020B0604020202020204" pitchFamily="34" charset="0"/>
              <a:buChar char="•"/>
            </a:pPr>
            <a:endParaRPr lang="en-US" dirty="0"/>
          </a:p>
          <a:p>
            <a:pPr marL="285750" indent="-285750">
              <a:buFont typeface="Arial" panose="020B0604020202020204" pitchFamily="34" charset="0"/>
              <a:buChar char="•"/>
            </a:pPr>
            <a:endParaRPr lang="en-US" dirty="0" smtClean="0"/>
          </a:p>
          <a:p>
            <a:pPr marL="285750" indent="-285750">
              <a:buFont typeface="Arial" panose="020B0604020202020204" pitchFamily="34" charset="0"/>
              <a:buChar char="•"/>
            </a:pPr>
            <a:endParaRPr lang="en-US" dirty="0"/>
          </a:p>
        </p:txBody>
      </p:sp>
      <p:sp>
        <p:nvSpPr>
          <p:cNvPr id="3" name="Rectangle 2"/>
          <p:cNvSpPr>
            <a:spLocks noGrp="1" noChangeArrowheads="1"/>
          </p:cNvSpPr>
          <p:nvPr>
            <p:ph type="title"/>
          </p:nvPr>
        </p:nvSpPr>
        <p:spPr>
          <a:xfrm>
            <a:off x="258792" y="155275"/>
            <a:ext cx="8601416" cy="448574"/>
          </a:xfrm>
        </p:spPr>
        <p:txBody>
          <a:bodyPr/>
          <a:lstStyle/>
          <a:p>
            <a:r>
              <a:rPr lang="en-US" sz="1800" dirty="0" smtClean="0"/>
              <a:t>Zonal ADR Resettlement</a:t>
            </a:r>
          </a:p>
        </p:txBody>
      </p:sp>
    </p:spTree>
    <p:extLst>
      <p:ext uri="{BB962C8B-B14F-4D97-AF65-F5344CB8AC3E}">
        <p14:creationId xmlns:p14="http://schemas.microsoft.com/office/powerpoint/2010/main" val="185376772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58792" y="772008"/>
            <a:ext cx="8328105" cy="5355312"/>
          </a:xfrm>
          <a:prstGeom prst="rect">
            <a:avLst/>
          </a:prstGeom>
          <a:noFill/>
        </p:spPr>
        <p:txBody>
          <a:bodyPr wrap="square" rtlCol="0">
            <a:spAutoFit/>
          </a:bodyPr>
          <a:lstStyle/>
          <a:p>
            <a:pPr marL="285750" indent="-285750">
              <a:buFont typeface="Arial" panose="020B0604020202020204" pitchFamily="34" charset="0"/>
              <a:buChar char="•"/>
            </a:pPr>
            <a:r>
              <a:rPr lang="en-US" dirty="0" smtClean="0"/>
              <a:t>Execution Plan: utilize the Miscellaneous Invoice (“ADR Invoice” )</a:t>
            </a:r>
          </a:p>
          <a:p>
            <a:pPr marL="285750" indent="-285750">
              <a:buFont typeface="Arial" panose="020B0604020202020204" pitchFamily="34" charset="0"/>
              <a:buChar char="•"/>
            </a:pPr>
            <a:endParaRPr lang="en-US" dirty="0" smtClean="0"/>
          </a:p>
          <a:p>
            <a:pPr marL="742950" lvl="1" indent="-285750">
              <a:buFont typeface="Arial" panose="020B0604020202020204" pitchFamily="34" charset="0"/>
              <a:buChar char="•"/>
            </a:pPr>
            <a:r>
              <a:rPr lang="en-US" dirty="0" smtClean="0"/>
              <a:t>Manual calculation of the settlement adjustment</a:t>
            </a:r>
          </a:p>
          <a:p>
            <a:pPr marL="742950" lvl="1" indent="-285750">
              <a:buFont typeface="Arial" panose="020B0604020202020204" pitchFamily="34" charset="0"/>
              <a:buChar char="•"/>
            </a:pPr>
            <a:endParaRPr lang="en-US" dirty="0" smtClean="0"/>
          </a:p>
          <a:p>
            <a:pPr marL="742950" lvl="1" indent="-285750">
              <a:buFont typeface="Arial" panose="020B0604020202020204" pitchFamily="34" charset="0"/>
              <a:buChar char="•"/>
            </a:pPr>
            <a:r>
              <a:rPr lang="en-US" dirty="0" smtClean="0"/>
              <a:t>Provision of  the assessed $ Amount and 4 additional details (e.g., interval, LRS, ERCOT load, etc.) for each invoice line item</a:t>
            </a:r>
          </a:p>
          <a:p>
            <a:pPr marL="742950" lvl="1" indent="-285750">
              <a:buFont typeface="Arial" panose="020B0604020202020204" pitchFamily="34" charset="0"/>
              <a:buChar char="•"/>
            </a:pPr>
            <a:endParaRPr lang="en-US" dirty="0" smtClean="0"/>
          </a:p>
          <a:p>
            <a:pPr marL="742950" lvl="1" indent="-285750">
              <a:buFont typeface="Arial" panose="020B0604020202020204" pitchFamily="34" charset="0"/>
              <a:buChar char="•"/>
            </a:pPr>
            <a:r>
              <a:rPr lang="en-US" dirty="0"/>
              <a:t>Market Notice </a:t>
            </a:r>
            <a:r>
              <a:rPr lang="en-US" dirty="0" smtClean="0"/>
              <a:t>required &amp; Market-wide information provided </a:t>
            </a:r>
            <a:r>
              <a:rPr lang="en-US" dirty="0"/>
              <a:t>in the </a:t>
            </a:r>
            <a:r>
              <a:rPr lang="en-US" dirty="0" smtClean="0"/>
              <a:t>notice</a:t>
            </a:r>
          </a:p>
          <a:p>
            <a:pPr marL="742950" lvl="1" indent="-285750">
              <a:buFont typeface="Arial" panose="020B0604020202020204" pitchFamily="34" charset="0"/>
              <a:buChar char="•"/>
            </a:pPr>
            <a:endParaRPr lang="en-US" dirty="0"/>
          </a:p>
          <a:p>
            <a:pPr marL="742950" lvl="1" indent="-285750">
              <a:buFont typeface="Arial" panose="020B0604020202020204" pitchFamily="34" charset="0"/>
              <a:buChar char="•"/>
            </a:pPr>
            <a:r>
              <a:rPr lang="en-US" dirty="0" smtClean="0"/>
              <a:t>Upon request, Excel </a:t>
            </a:r>
            <a:r>
              <a:rPr lang="en-US" dirty="0"/>
              <a:t>spreadsheets </a:t>
            </a:r>
            <a:r>
              <a:rPr lang="en-US" dirty="0" smtClean="0"/>
              <a:t>can be </a:t>
            </a:r>
            <a:r>
              <a:rPr lang="en-US" dirty="0"/>
              <a:t>supplied </a:t>
            </a:r>
            <a:r>
              <a:rPr lang="en-US" dirty="0" smtClean="0"/>
              <a:t>with additional data</a:t>
            </a:r>
          </a:p>
          <a:p>
            <a:pPr marL="742950" lvl="1" indent="-285750">
              <a:buFont typeface="Arial" panose="020B0604020202020204" pitchFamily="34" charset="0"/>
              <a:buChar char="•"/>
            </a:pPr>
            <a:endParaRPr lang="en-US" dirty="0" smtClean="0"/>
          </a:p>
          <a:p>
            <a:pPr marL="285750" indent="-285750">
              <a:buFont typeface="Arial" panose="020B0604020202020204" pitchFamily="34" charset="0"/>
              <a:buChar char="•"/>
            </a:pPr>
            <a:r>
              <a:rPr lang="en-US" dirty="0" smtClean="0"/>
              <a:t>Uses current-day </a:t>
            </a:r>
            <a:r>
              <a:rPr lang="en-US" i="1" dirty="0" smtClean="0"/>
              <a:t>functioning</a:t>
            </a:r>
            <a:r>
              <a:rPr lang="en-US" dirty="0" smtClean="0"/>
              <a:t> toolsets –</a:t>
            </a:r>
          </a:p>
          <a:p>
            <a:pPr marL="742950" lvl="1" indent="-285750">
              <a:buFont typeface="Arial" panose="020B0604020202020204" pitchFamily="34" charset="0"/>
              <a:buChar char="•"/>
            </a:pPr>
            <a:r>
              <a:rPr lang="en-US" dirty="0" smtClean="0"/>
              <a:t>This flexible invoice was built to “pinch-hit” in a circumstance like this</a:t>
            </a:r>
          </a:p>
          <a:p>
            <a:pPr marL="742950" lvl="1" indent="-285750">
              <a:buFont typeface="Arial" panose="020B0604020202020204" pitchFamily="34" charset="0"/>
              <a:buChar char="•"/>
            </a:pPr>
            <a:r>
              <a:rPr lang="en-US" dirty="0" smtClean="0"/>
              <a:t>This approach </a:t>
            </a:r>
            <a:r>
              <a:rPr lang="en-US" dirty="0"/>
              <a:t>has been used on occasion for Nodal </a:t>
            </a:r>
            <a:r>
              <a:rPr lang="en-US" dirty="0" smtClean="0"/>
              <a:t>ADRs and issues</a:t>
            </a:r>
          </a:p>
          <a:p>
            <a:pPr marL="742950" lvl="1" indent="-285750">
              <a:buFont typeface="Arial" panose="020B0604020202020204" pitchFamily="34" charset="0"/>
              <a:buChar char="•"/>
            </a:pPr>
            <a:r>
              <a:rPr lang="en-US" dirty="0" smtClean="0"/>
              <a:t>Posts with other invoices on MIS</a:t>
            </a:r>
            <a:endParaRPr lang="en-US" dirty="0"/>
          </a:p>
          <a:p>
            <a:pPr marL="285750" indent="-285750">
              <a:buFont typeface="Arial" panose="020B0604020202020204" pitchFamily="34" charset="0"/>
              <a:buChar char="•"/>
            </a:pPr>
            <a:endParaRPr lang="en-US" dirty="0" smtClean="0"/>
          </a:p>
          <a:p>
            <a:pPr marL="285750" indent="-285750">
              <a:buFont typeface="Arial" panose="020B0604020202020204" pitchFamily="34" charset="0"/>
              <a:buChar char="•"/>
            </a:pPr>
            <a:r>
              <a:rPr lang="en-US" dirty="0" smtClean="0"/>
              <a:t>Least risk operational approach for this infrequent activity</a:t>
            </a:r>
            <a:endParaRPr lang="en-US" dirty="0"/>
          </a:p>
          <a:p>
            <a:pPr marL="285750" indent="-285750">
              <a:buFont typeface="Arial" panose="020B0604020202020204" pitchFamily="34" charset="0"/>
              <a:buChar char="•"/>
            </a:pPr>
            <a:endParaRPr lang="en-US" dirty="0" smtClean="0"/>
          </a:p>
          <a:p>
            <a:pPr marL="285750" indent="-285750">
              <a:buFont typeface="Arial" panose="020B0604020202020204" pitchFamily="34" charset="0"/>
              <a:buChar char="•"/>
            </a:pPr>
            <a:endParaRPr lang="en-US" dirty="0"/>
          </a:p>
        </p:txBody>
      </p:sp>
      <p:sp>
        <p:nvSpPr>
          <p:cNvPr id="3" name="Rectangle 2"/>
          <p:cNvSpPr>
            <a:spLocks noGrp="1" noChangeArrowheads="1"/>
          </p:cNvSpPr>
          <p:nvPr>
            <p:ph type="title"/>
          </p:nvPr>
        </p:nvSpPr>
        <p:spPr>
          <a:xfrm>
            <a:off x="258792" y="155275"/>
            <a:ext cx="8601416" cy="448574"/>
          </a:xfrm>
        </p:spPr>
        <p:txBody>
          <a:bodyPr/>
          <a:lstStyle/>
          <a:p>
            <a:r>
              <a:rPr lang="en-US" sz="1800" dirty="0" smtClean="0"/>
              <a:t>Zonal ADR Resettlement</a:t>
            </a:r>
          </a:p>
        </p:txBody>
      </p:sp>
    </p:spTree>
    <p:extLst>
      <p:ext uri="{BB962C8B-B14F-4D97-AF65-F5344CB8AC3E}">
        <p14:creationId xmlns:p14="http://schemas.microsoft.com/office/powerpoint/2010/main" val="227554015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52756" y="866897"/>
            <a:ext cx="8328105" cy="2031325"/>
          </a:xfrm>
          <a:prstGeom prst="rect">
            <a:avLst/>
          </a:prstGeom>
          <a:noFill/>
        </p:spPr>
        <p:txBody>
          <a:bodyPr wrap="square" rtlCol="0">
            <a:spAutoFit/>
          </a:bodyPr>
          <a:lstStyle/>
          <a:p>
            <a:pPr marL="285750" lvl="0" indent="-285750">
              <a:buFont typeface="Arial" panose="020B0604020202020204" pitchFamily="34" charset="0"/>
              <a:buChar char="•"/>
            </a:pPr>
            <a:r>
              <a:rPr lang="en-US" dirty="0" smtClean="0"/>
              <a:t>By protocol, ERCOT is required to keep the data for 7 years</a:t>
            </a:r>
          </a:p>
          <a:p>
            <a:pPr marL="285750" lvl="0" indent="-285750">
              <a:buFont typeface="Arial" panose="020B0604020202020204" pitchFamily="34" charset="0"/>
              <a:buChar char="•"/>
            </a:pPr>
            <a:endParaRPr lang="en-US" dirty="0" smtClean="0"/>
          </a:p>
          <a:p>
            <a:pPr marL="285750" lvl="0" indent="-285750">
              <a:buFont typeface="Arial" panose="020B0604020202020204" pitchFamily="34" charset="0"/>
              <a:buChar char="•"/>
            </a:pPr>
            <a:r>
              <a:rPr lang="en-US" dirty="0" smtClean="0"/>
              <a:t>Legal holds may require extensions for specific data</a:t>
            </a:r>
          </a:p>
          <a:p>
            <a:pPr marL="285750" lvl="0" indent="-285750">
              <a:buFont typeface="Arial" panose="020B0604020202020204" pitchFamily="34" charset="0"/>
              <a:buChar char="•"/>
            </a:pPr>
            <a:endParaRPr lang="en-US" dirty="0"/>
          </a:p>
          <a:p>
            <a:pPr marL="285750" lvl="0" indent="-285750">
              <a:buFont typeface="Arial" panose="020B0604020202020204" pitchFamily="34" charset="0"/>
              <a:buChar char="•"/>
            </a:pPr>
            <a:r>
              <a:rPr lang="en-US" dirty="0" smtClean="0"/>
              <a:t>ERCOT is not aware of market-wide </a:t>
            </a:r>
            <a:r>
              <a:rPr lang="en-US" dirty="0"/>
              <a:t>retention </a:t>
            </a:r>
            <a:r>
              <a:rPr lang="en-US" dirty="0" smtClean="0"/>
              <a:t>practices</a:t>
            </a:r>
          </a:p>
          <a:p>
            <a:pPr marL="285750" lvl="0" indent="-285750">
              <a:buFont typeface="Arial" panose="020B0604020202020204" pitchFamily="34" charset="0"/>
              <a:buChar char="•"/>
            </a:pPr>
            <a:endParaRPr lang="en-US" dirty="0"/>
          </a:p>
          <a:p>
            <a:endParaRPr lang="en-US" dirty="0"/>
          </a:p>
        </p:txBody>
      </p:sp>
      <p:sp>
        <p:nvSpPr>
          <p:cNvPr id="3" name="Rectangle 2"/>
          <p:cNvSpPr>
            <a:spLocks noGrp="1" noChangeArrowheads="1"/>
          </p:cNvSpPr>
          <p:nvPr>
            <p:ph type="title"/>
          </p:nvPr>
        </p:nvSpPr>
        <p:spPr>
          <a:xfrm>
            <a:off x="258792" y="155275"/>
            <a:ext cx="8601416" cy="448574"/>
          </a:xfrm>
        </p:spPr>
        <p:txBody>
          <a:bodyPr/>
          <a:lstStyle/>
          <a:p>
            <a:r>
              <a:rPr lang="en-US" sz="1800" dirty="0" smtClean="0"/>
              <a:t>Data Retention</a:t>
            </a:r>
          </a:p>
        </p:txBody>
      </p:sp>
    </p:spTree>
    <p:extLst>
      <p:ext uri="{BB962C8B-B14F-4D97-AF65-F5344CB8AC3E}">
        <p14:creationId xmlns:p14="http://schemas.microsoft.com/office/powerpoint/2010/main" val="23372019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3356769" y="2877082"/>
            <a:ext cx="2663031" cy="646331"/>
          </a:xfrm>
          <a:prstGeom prst="rect">
            <a:avLst/>
          </a:prstGeom>
          <a:noFill/>
        </p:spPr>
        <p:txBody>
          <a:bodyPr wrap="square" rtlCol="0">
            <a:spAutoFit/>
          </a:bodyPr>
          <a:lstStyle/>
          <a:p>
            <a:r>
              <a:rPr lang="en-US" sz="3600" dirty="0" smtClean="0"/>
              <a:t>Appendix</a:t>
            </a:r>
            <a:endParaRPr lang="en-US" sz="3600" dirty="0"/>
          </a:p>
        </p:txBody>
      </p:sp>
    </p:spTree>
    <p:extLst>
      <p:ext uri="{BB962C8B-B14F-4D97-AF65-F5344CB8AC3E}">
        <p14:creationId xmlns:p14="http://schemas.microsoft.com/office/powerpoint/2010/main" val="123527629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190445" y="1004922"/>
            <a:ext cx="6780363" cy="4278094"/>
          </a:xfrm>
          <a:prstGeom prst="rect">
            <a:avLst/>
          </a:prstGeom>
          <a:noFill/>
        </p:spPr>
        <p:txBody>
          <a:bodyPr wrap="square" rtlCol="0">
            <a:spAutoFit/>
          </a:bodyPr>
          <a:lstStyle/>
          <a:p>
            <a:r>
              <a:rPr lang="en-US" sz="1600" b="1" i="1" dirty="0" smtClean="0"/>
              <a:t>20.9.1 </a:t>
            </a:r>
            <a:r>
              <a:rPr lang="en-US" sz="1600" b="1" i="1" dirty="0"/>
              <a:t>Adjustments Based on ADR Resolution</a:t>
            </a:r>
          </a:p>
          <a:p>
            <a:r>
              <a:rPr lang="en-US" sz="1600" dirty="0"/>
              <a:t>If Resettlement is possible to address an adjustment required by an ADR resolution, </a:t>
            </a:r>
            <a:r>
              <a:rPr lang="en-US" sz="1600" dirty="0" smtClean="0"/>
              <a:t>ERCOT shall </a:t>
            </a:r>
            <a:r>
              <a:rPr lang="en-US" sz="1600" dirty="0"/>
              <a:t>issue a Resettlement Statement for the affected Operating Day(s) and shall adjust </a:t>
            </a:r>
            <a:r>
              <a:rPr lang="en-US" sz="1600" dirty="0" smtClean="0"/>
              <a:t>applicable timelines </a:t>
            </a:r>
            <a:r>
              <a:rPr lang="en-US" sz="1600" dirty="0"/>
              <a:t>accordingly</a:t>
            </a:r>
            <a:r>
              <a:rPr lang="en-US" sz="1600" dirty="0" smtClean="0"/>
              <a:t>.</a:t>
            </a:r>
          </a:p>
          <a:p>
            <a:endParaRPr lang="en-US" sz="1600" dirty="0"/>
          </a:p>
          <a:p>
            <a:r>
              <a:rPr lang="en-US" sz="1600" dirty="0">
                <a:solidFill>
                  <a:srgbClr val="FF0000"/>
                </a:solidFill>
              </a:rPr>
              <a:t>If a resettlement is not practical or possible to address an adjustment required by an </a:t>
            </a:r>
            <a:r>
              <a:rPr lang="en-US" sz="1600" dirty="0" smtClean="0">
                <a:solidFill>
                  <a:srgbClr val="FF0000"/>
                </a:solidFill>
              </a:rPr>
              <a:t>ADR resolution</a:t>
            </a:r>
            <a:r>
              <a:rPr lang="en-US" sz="1600" dirty="0">
                <a:solidFill>
                  <a:srgbClr val="FF0000"/>
                </a:solidFill>
              </a:rPr>
              <a:t>, ERCOT shall make the adjustments through a separate “ADR Invoice” that </a:t>
            </a:r>
            <a:r>
              <a:rPr lang="en-US" sz="1600" dirty="0" smtClean="0">
                <a:solidFill>
                  <a:srgbClr val="FF0000"/>
                </a:solidFill>
              </a:rPr>
              <a:t>is produced </a:t>
            </a:r>
            <a:r>
              <a:rPr lang="en-US" sz="1600" dirty="0">
                <a:solidFill>
                  <a:srgbClr val="FF0000"/>
                </a:solidFill>
              </a:rPr>
              <a:t>outside of the normal settlement system</a:t>
            </a:r>
            <a:r>
              <a:rPr lang="en-US" sz="1600" dirty="0"/>
              <a:t>. The appropriate payments and charges, </a:t>
            </a:r>
            <a:r>
              <a:rPr lang="en-US" sz="1600" dirty="0" smtClean="0"/>
              <a:t>along with </a:t>
            </a:r>
            <a:r>
              <a:rPr lang="en-US" sz="1600" dirty="0"/>
              <a:t>settlement quality information, shall be supplied to all Market Participants. Any </a:t>
            </a:r>
            <a:r>
              <a:rPr lang="en-US" sz="1600" dirty="0" smtClean="0"/>
              <a:t>dispute resolution </a:t>
            </a:r>
            <a:r>
              <a:rPr lang="en-US" sz="1600" dirty="0"/>
              <a:t>amount greater than five million dollars ($5,000,000) shall be divided so that no </a:t>
            </a:r>
            <a:r>
              <a:rPr lang="en-US" sz="1600" dirty="0" smtClean="0"/>
              <a:t>one ADR </a:t>
            </a:r>
            <a:r>
              <a:rPr lang="en-US" sz="1600" dirty="0"/>
              <a:t>Invoice has more than five million dollars ($5,000,000) in ADR adjustments and such</a:t>
            </a:r>
          </a:p>
          <a:p>
            <a:r>
              <a:rPr lang="en-US" sz="1600" dirty="0"/>
              <a:t>ADR Invoices shall be issued at least fourteen (14) days apart from each other. Payments will </a:t>
            </a:r>
            <a:r>
              <a:rPr lang="en-US" sz="1600" dirty="0" smtClean="0"/>
              <a:t>be due </a:t>
            </a:r>
            <a:r>
              <a:rPr lang="en-US" sz="1600" dirty="0"/>
              <a:t>on the date specified on the ADR Invoice. Any short and late payments will be </a:t>
            </a:r>
            <a:r>
              <a:rPr lang="en-US" sz="1600" dirty="0" smtClean="0"/>
              <a:t>handled pursuant </a:t>
            </a:r>
            <a:r>
              <a:rPr lang="en-US" sz="1600" dirty="0"/>
              <a:t>to Section 9.4.4, Partial Payments and 9.4.6, Late Fees respectively</a:t>
            </a:r>
            <a:r>
              <a:rPr lang="en-US" sz="1600" dirty="0" smtClean="0"/>
              <a:t>.</a:t>
            </a:r>
            <a:endParaRPr lang="en-US" sz="1600" dirty="0"/>
          </a:p>
        </p:txBody>
      </p:sp>
      <p:sp>
        <p:nvSpPr>
          <p:cNvPr id="3" name="Rectangle 2"/>
          <p:cNvSpPr>
            <a:spLocks noGrp="1" noChangeArrowheads="1"/>
          </p:cNvSpPr>
          <p:nvPr>
            <p:ph type="title"/>
          </p:nvPr>
        </p:nvSpPr>
        <p:spPr>
          <a:xfrm>
            <a:off x="258792" y="155275"/>
            <a:ext cx="8601416" cy="448574"/>
          </a:xfrm>
        </p:spPr>
        <p:txBody>
          <a:bodyPr/>
          <a:lstStyle/>
          <a:p>
            <a:r>
              <a:rPr lang="en-US" sz="1800" dirty="0" smtClean="0"/>
              <a:t>Appendix - Zonal Protocols Section 20</a:t>
            </a:r>
          </a:p>
        </p:txBody>
      </p:sp>
    </p:spTree>
    <p:extLst>
      <p:ext uri="{BB962C8B-B14F-4D97-AF65-F5344CB8AC3E}">
        <p14:creationId xmlns:p14="http://schemas.microsoft.com/office/powerpoint/2010/main" val="291451490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190445" y="1004922"/>
            <a:ext cx="6780363" cy="3293209"/>
          </a:xfrm>
          <a:prstGeom prst="rect">
            <a:avLst/>
          </a:prstGeom>
          <a:noFill/>
        </p:spPr>
        <p:txBody>
          <a:bodyPr wrap="square" rtlCol="0">
            <a:spAutoFit/>
          </a:bodyPr>
          <a:lstStyle/>
          <a:p>
            <a:r>
              <a:rPr lang="x-none" sz="1600" b="1"/>
              <a:t>8.2.3.5	Miscellaneous </a:t>
            </a:r>
            <a:r>
              <a:rPr lang="x-none" sz="1600" b="1" smtClean="0"/>
              <a:t>Invoice</a:t>
            </a:r>
            <a:endParaRPr lang="en-US" sz="1600" b="1" dirty="0" smtClean="0"/>
          </a:p>
          <a:p>
            <a:endParaRPr lang="en-US" sz="1600" b="1" dirty="0"/>
          </a:p>
          <a:p>
            <a:r>
              <a:rPr lang="en-US" sz="1600" dirty="0"/>
              <a:t>In the event that ERCOT cannot reasonably Invoice Market Participants via one of the other Protocol-defined Invoices, ERCOT may utilize the Miscellaneous Invoice.  Use of the Miscellaneous Invoice would be noticed to the market and could be in support of any invoicing activity described as “ad hoc” in Section 8.1, Invoice Process, of this document.  The Miscellaneous Invoice posts to the same location on MIS as other QSE/CRRAH Invoices.  This Invoice is generated out of the Settlements and Billing System using data which is derived and input by analysts.  The Invoice format allows for flexibility to communicate descriptive information which varies depending on the nature of the ad hoc Invoice.</a:t>
            </a:r>
          </a:p>
          <a:p>
            <a:endParaRPr lang="en-US" sz="1600" dirty="0"/>
          </a:p>
        </p:txBody>
      </p:sp>
      <p:sp>
        <p:nvSpPr>
          <p:cNvPr id="3" name="Rectangle 2"/>
          <p:cNvSpPr>
            <a:spLocks noGrp="1" noChangeArrowheads="1"/>
          </p:cNvSpPr>
          <p:nvPr>
            <p:ph type="title"/>
          </p:nvPr>
        </p:nvSpPr>
        <p:spPr>
          <a:xfrm>
            <a:off x="258792" y="155275"/>
            <a:ext cx="8601416" cy="448574"/>
          </a:xfrm>
        </p:spPr>
        <p:txBody>
          <a:bodyPr/>
          <a:lstStyle/>
          <a:p>
            <a:r>
              <a:rPr lang="en-US" sz="1800" dirty="0" smtClean="0"/>
              <a:t>Appendix – COPS Market Guide Section 8</a:t>
            </a:r>
          </a:p>
        </p:txBody>
      </p:sp>
    </p:spTree>
    <p:extLst>
      <p:ext uri="{BB962C8B-B14F-4D97-AF65-F5344CB8AC3E}">
        <p14:creationId xmlns:p14="http://schemas.microsoft.com/office/powerpoint/2010/main" val="295195907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190445" y="1004922"/>
            <a:ext cx="6780363" cy="1815882"/>
          </a:xfrm>
          <a:prstGeom prst="rect">
            <a:avLst/>
          </a:prstGeom>
          <a:noFill/>
        </p:spPr>
        <p:txBody>
          <a:bodyPr wrap="square" rtlCol="0">
            <a:spAutoFit/>
          </a:bodyPr>
          <a:lstStyle/>
          <a:p>
            <a:r>
              <a:rPr lang="en-US" sz="1600" b="1" i="1" dirty="0"/>
              <a:t>17.3.5	Data </a:t>
            </a:r>
            <a:r>
              <a:rPr lang="en-US" sz="1600" b="1" i="1" dirty="0" smtClean="0"/>
              <a:t>Retention</a:t>
            </a:r>
          </a:p>
          <a:p>
            <a:endParaRPr lang="en-US" sz="1600" b="1" i="1" dirty="0"/>
          </a:p>
          <a:p>
            <a:r>
              <a:rPr lang="en-US" sz="1600" dirty="0"/>
              <a:t>Data stored in the Data Warehouse and Data Archive must be available online for four (4) years from ERCOT’s creation or receipt of the data.  Data stored in the Data Archive must be maintained by ERCOT for a total of seven years from ERCOT’s creation or receipt of the data</a:t>
            </a:r>
            <a:r>
              <a:rPr lang="en-US" sz="1600" dirty="0" smtClean="0"/>
              <a:t>.</a:t>
            </a:r>
            <a:endParaRPr lang="en-US" sz="1600" dirty="0"/>
          </a:p>
          <a:p>
            <a:endParaRPr lang="en-US" sz="1600" dirty="0"/>
          </a:p>
        </p:txBody>
      </p:sp>
      <p:sp>
        <p:nvSpPr>
          <p:cNvPr id="3" name="Rectangle 2"/>
          <p:cNvSpPr>
            <a:spLocks noGrp="1" noChangeArrowheads="1"/>
          </p:cNvSpPr>
          <p:nvPr>
            <p:ph type="title"/>
          </p:nvPr>
        </p:nvSpPr>
        <p:spPr>
          <a:xfrm>
            <a:off x="258792" y="155275"/>
            <a:ext cx="8601416" cy="448574"/>
          </a:xfrm>
        </p:spPr>
        <p:txBody>
          <a:bodyPr/>
          <a:lstStyle/>
          <a:p>
            <a:r>
              <a:rPr lang="en-US" sz="1800" dirty="0" smtClean="0"/>
              <a:t>Appendix – Protocol Section 17</a:t>
            </a:r>
          </a:p>
        </p:txBody>
      </p:sp>
    </p:spTree>
    <p:extLst>
      <p:ext uri="{BB962C8B-B14F-4D97-AF65-F5344CB8AC3E}">
        <p14:creationId xmlns:p14="http://schemas.microsoft.com/office/powerpoint/2010/main" val="3257436647"/>
      </p:ext>
    </p:extLst>
  </p:cSld>
  <p:clrMapOvr>
    <a:masterClrMapping/>
  </p:clrMapOvr>
  <p:timing>
    <p:tnLst>
      <p:par>
        <p:cTn id="1" dur="indefinite" restart="never" nodeType="tmRoot"/>
      </p:par>
    </p:tnLst>
  </p:timing>
</p:sld>
</file>

<file path=ppt/theme/theme1.xml><?xml version="1.0" encoding="utf-8"?>
<a:theme xmlns:a="http://schemas.openxmlformats.org/drawingml/2006/main" name="Presentation1">
  <a:themeElements>
    <a:clrScheme name="ERCOT Colors">
      <a:dk1>
        <a:sysClr val="windowText" lastClr="000000"/>
      </a:dk1>
      <a:lt1>
        <a:sysClr val="window" lastClr="FFFFFF"/>
      </a:lt1>
      <a:dk2>
        <a:srgbClr val="00385E"/>
      </a:dk2>
      <a:lt2>
        <a:srgbClr val="EEECE1"/>
      </a:lt2>
      <a:accent1>
        <a:srgbClr val="008373"/>
      </a:accent1>
      <a:accent2>
        <a:srgbClr val="056BB8"/>
      </a:accent2>
      <a:accent3>
        <a:srgbClr val="680546"/>
      </a:accent3>
      <a:accent4>
        <a:srgbClr val="FDC709"/>
      </a:accent4>
      <a:accent5>
        <a:srgbClr val="E5E5E2"/>
      </a:accent5>
      <a:accent6>
        <a:srgbClr val="1F8A45"/>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Custom Design">
  <a:themeElements>
    <a:clrScheme name="ERCOT">
      <a:dk1>
        <a:sysClr val="windowText" lastClr="000000"/>
      </a:dk1>
      <a:lt1>
        <a:sysClr val="window" lastClr="FFFFFF"/>
      </a:lt1>
      <a:dk2>
        <a:srgbClr val="00385E"/>
      </a:dk2>
      <a:lt2>
        <a:srgbClr val="EEECE1"/>
      </a:lt2>
      <a:accent1>
        <a:srgbClr val="008373"/>
      </a:accent1>
      <a:accent2>
        <a:srgbClr val="1B5026"/>
      </a:accent2>
      <a:accent3>
        <a:srgbClr val="0F1423"/>
      </a:accent3>
      <a:accent4>
        <a:srgbClr val="400E22"/>
      </a:accent4>
      <a:accent5>
        <a:srgbClr val="E5E5E2"/>
      </a:accent5>
      <a:accent6>
        <a:srgbClr val="86878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Confidential</Information_x0020_Classification>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0EB6C32BA7893B4D8D08DA703C6B8599" ma:contentTypeVersion="0" ma:contentTypeDescription="Create a new document." ma:contentTypeScope="" ma:versionID="438847a72b75665982a8a359f97ca60b">
  <xsd:schema xmlns:xsd="http://www.w3.org/2001/XMLSchema" xmlns:xs="http://www.w3.org/2001/XMLSchema" xmlns:p="http://schemas.microsoft.com/office/2006/metadata/properties" xmlns:ns2="c34af464-7aa1-4edd-9be4-83dffc1cb926" targetNamespace="http://schemas.microsoft.com/office/2006/metadata/properties" ma:root="true" ma:fieldsID="429eac13a7923d6b47fc28e8f4096b10"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87D2A1B0-FF3E-4009-940D-AED0EB70AA20}">
  <ds:schemaRefs>
    <ds:schemaRef ds:uri="http://schemas.microsoft.com/sharepoint/v3/contenttype/forms"/>
  </ds:schemaRefs>
</ds:datastoreItem>
</file>

<file path=customXml/itemProps2.xml><?xml version="1.0" encoding="utf-8"?>
<ds:datastoreItem xmlns:ds="http://schemas.openxmlformats.org/officeDocument/2006/customXml" ds:itemID="{7B6F2769-7194-4217-93D3-3AF3A4742282}">
  <ds:schemaRefs>
    <ds:schemaRef ds:uri="http://purl.org/dc/dcmitype/"/>
    <ds:schemaRef ds:uri="c34af464-7aa1-4edd-9be4-83dffc1cb926"/>
    <ds:schemaRef ds:uri="http://purl.org/dc/elements/1.1/"/>
    <ds:schemaRef ds:uri="http://schemas.openxmlformats.org/package/2006/metadata/core-properties"/>
    <ds:schemaRef ds:uri="http://www.w3.org/XML/1998/namespace"/>
    <ds:schemaRef ds:uri="http://schemas.microsoft.com/office/2006/metadata/properties"/>
    <ds:schemaRef ds:uri="http://schemas.microsoft.com/office/2006/documentManagement/types"/>
    <ds:schemaRef ds:uri="http://schemas.microsoft.com/office/infopath/2007/PartnerControls"/>
    <ds:schemaRef ds:uri="http://purl.org/dc/terms/"/>
  </ds:schemaRefs>
</ds:datastoreItem>
</file>

<file path=customXml/itemProps3.xml><?xml version="1.0" encoding="utf-8"?>
<ds:datastoreItem xmlns:ds="http://schemas.openxmlformats.org/officeDocument/2006/customXml" ds:itemID="{6C9659B9-8752-4DC3-8CFE-950F74D5E77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Presentation1</Template>
  <TotalTime>6104</TotalTime>
  <Words>502</Words>
  <Application>Microsoft Office PowerPoint</Application>
  <PresentationFormat>On-screen Show (4:3)</PresentationFormat>
  <Paragraphs>74</Paragraphs>
  <Slides>9</Slides>
  <Notes>8</Notes>
  <HiddenSlides>0</HiddenSlides>
  <MMClips>0</MMClips>
  <ScaleCrop>false</ScaleCrop>
  <HeadingPairs>
    <vt:vector size="4" baseType="variant">
      <vt:variant>
        <vt:lpstr>Theme</vt:lpstr>
      </vt:variant>
      <vt:variant>
        <vt:i4>2</vt:i4>
      </vt:variant>
      <vt:variant>
        <vt:lpstr>Slide Titles</vt:lpstr>
      </vt:variant>
      <vt:variant>
        <vt:i4>9</vt:i4>
      </vt:variant>
    </vt:vector>
  </HeadingPairs>
  <TitlesOfParts>
    <vt:vector size="11" baseType="lpstr">
      <vt:lpstr>Presentation1</vt:lpstr>
      <vt:lpstr>Custom Design</vt:lpstr>
      <vt:lpstr>PowerPoint Presentation</vt:lpstr>
      <vt:lpstr>Requested Information</vt:lpstr>
      <vt:lpstr>Zonal ADR Resettlement</vt:lpstr>
      <vt:lpstr>Zonal ADR Resettlement</vt:lpstr>
      <vt:lpstr>Data Retention</vt:lpstr>
      <vt:lpstr>PowerPoint Presentation</vt:lpstr>
      <vt:lpstr>Appendix - Zonal Protocols Section 20</vt:lpstr>
      <vt:lpstr>Appendix – COPS Market Guide Section 8</vt:lpstr>
      <vt:lpstr>Appendix – Protocol Section 17</vt:lpstr>
    </vt:vector>
  </TitlesOfParts>
  <Company>The Electric Reliability Council of Texas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Nguyen, Hailey</dc:creator>
  <cp:lastModifiedBy>MB_03042015</cp:lastModifiedBy>
  <cp:revision>394</cp:revision>
  <cp:lastPrinted>2015-04-20T14:05:40Z</cp:lastPrinted>
  <dcterms:created xsi:type="dcterms:W3CDTF">2013-08-06T15:58:57Z</dcterms:created>
  <dcterms:modified xsi:type="dcterms:W3CDTF">2015-04-20T14:08:55Z</dcterms:modified>
  <cp:contentStatus>Draft</cp:contentStatus>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0x0101000EB6C32BA7893B4D8D08DA703C6B8599</vt:lpwstr>
  </property>
</Properties>
</file>