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0"/>
  </p:notesMasterIdLst>
  <p:handoutMasterIdLst>
    <p:handoutMasterId r:id="rId11"/>
  </p:handoutMasterIdLst>
  <p:sldIdLst>
    <p:sldId id="401" r:id="rId8"/>
    <p:sldId id="406" r:id="rId9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4" d="100"/>
          <a:sy n="134" d="100"/>
        </p:scale>
        <p:origin x="-942" y="-7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April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61" y="768246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March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>
                <a:solidFill>
                  <a:schemeClr val="tx2"/>
                </a:solidFill>
              </a:rPr>
              <a:t>Market Data Transparency IT systems met all SLA targets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Maintenance – March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03/01/15 – </a:t>
            </a:r>
            <a:r>
              <a:rPr lang="en-US" sz="1600" dirty="0" smtClean="0"/>
              <a:t>Planned Maintenance </a:t>
            </a:r>
            <a:r>
              <a:rPr lang="en-US" sz="1600" dirty="0"/>
              <a:t>(Database </a:t>
            </a:r>
            <a:r>
              <a:rPr lang="en-US" sz="1600" dirty="0" smtClean="0"/>
              <a:t>Upgrade)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03/23/15–03/27/15 </a:t>
            </a:r>
            <a:r>
              <a:rPr lang="en-US" sz="1600" dirty="0"/>
              <a:t>– R2 Release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April 2015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04/09/15 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04/12/15 – Planned Maintenance (Site Failover – ercot.com,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04/15/15 – Planned Maintenance (Site Failover – External </a:t>
            </a:r>
            <a:r>
              <a:rPr lang="en-US" sz="1600" smtClean="0"/>
              <a:t>Web Services)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7671</TotalTime>
  <Words>92</Words>
  <Application>Microsoft Office PowerPoint</Application>
  <PresentationFormat>On-screen Show (4:3)</PresentationFormat>
  <Paragraphs>41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341</cp:revision>
  <cp:lastPrinted>2014-05-01T15:23:10Z</cp:lastPrinted>
  <dcterms:created xsi:type="dcterms:W3CDTF">2010-04-12T23:12:02Z</dcterms:created>
  <dcterms:modified xsi:type="dcterms:W3CDTF">2015-04-17T22:54:48Z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