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99"/>
    <a:srgbClr val="FFFF99"/>
    <a:srgbClr val="FFFF66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8718" autoAdjust="0"/>
  </p:normalViewPr>
  <p:slideViewPr>
    <p:cSldViewPr>
      <p:cViewPr varScale="1">
        <p:scale>
          <a:sx n="103" d="100"/>
          <a:sy n="103" d="100"/>
        </p:scale>
        <p:origin x="-888" y="-8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>
                <a:latin typeface="+mj-lt"/>
              </a:rPr>
              <a:t>Project </a:t>
            </a:r>
            <a:r>
              <a:rPr lang="en-US" sz="2800" b="0" kern="0" dirty="0" smtClean="0">
                <a:latin typeface="+mj-lt"/>
              </a:rPr>
              <a:t>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259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April 16, 2015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710682"/>
              </p:ext>
            </p:extLst>
          </p:nvPr>
        </p:nvGraphicFramePr>
        <p:xfrm>
          <a:off x="76201" y="762000"/>
          <a:ext cx="8991599" cy="4872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96239"/>
                <a:gridCol w="103256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NPRR484</a:t>
                      </a:r>
                      <a:r>
                        <a:rPr lang="en-US" sz="1100" b="1" baseline="0" dirty="0" smtClean="0"/>
                        <a:t> (</a:t>
                      </a:r>
                      <a:r>
                        <a:rPr lang="en-US" sz="1100" b="1" baseline="0" dirty="0" err="1" smtClean="0"/>
                        <a:t>ph</a:t>
                      </a:r>
                      <a:r>
                        <a:rPr lang="en-US" sz="1100" b="1" baseline="0" dirty="0" smtClean="0"/>
                        <a:t> 1b)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dirty="0" smtClean="0"/>
                        <a:t>Revisions to CRR Credit Calculations and Payments</a:t>
                      </a:r>
                      <a:endParaRPr lang="en-US" sz="1000" dirty="0" smtClean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2016-R1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NPRR484</a:t>
                      </a:r>
                      <a:r>
                        <a:rPr lang="en-US" sz="1100" b="1" baseline="0" dirty="0" smtClean="0"/>
                        <a:t> (</a:t>
                      </a:r>
                      <a:r>
                        <a:rPr lang="en-US" sz="1100" b="1" baseline="0" dirty="0" err="1" smtClean="0"/>
                        <a:t>ph</a:t>
                      </a:r>
                      <a:r>
                        <a:rPr lang="en-US" sz="1100" b="1" baseline="0" dirty="0" smtClean="0"/>
                        <a:t> 2) </a:t>
                      </a:r>
                      <a:r>
                        <a:rPr lang="en-US" sz="1050" dirty="0" smtClean="0"/>
                        <a:t>– Revisions to CRR Credit Calculations and Payments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Apr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2016-R1</a:t>
                      </a:r>
                      <a:endParaRPr lang="en-US" sz="1050" dirty="0"/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$100k-$120k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</a:p>
                  </a:txBody>
                  <a:tcPr marT="45732" marB="45732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NPRR553 </a:t>
                      </a:r>
                      <a:r>
                        <a:rPr 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BLT Payment and Charge for Presidio Exception</a:t>
                      </a:r>
                    </a:p>
                  </a:txBody>
                  <a:tcPr marT="45732" marB="45732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2015</a:t>
                      </a:r>
                      <a:endParaRPr lang="en-US" sz="105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2015-R5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$10k-$25k</a:t>
                      </a:r>
                      <a:endParaRPr lang="en-US" sz="105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CSWG</a:t>
                      </a:r>
                      <a:endParaRPr lang="en-US" sz="105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NPRR210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Wind Forecasting Change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P50, Synchronization with PRR841</a:t>
                      </a:r>
                      <a:endParaRPr lang="en-US" sz="105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Morgan Stanley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NPRR219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</a:t>
                      </a:r>
                      <a:r>
                        <a:rPr lang="en-US" sz="1050" b="0" baseline="0" dirty="0" smtClean="0"/>
                        <a:t>TSPs Must Submit Outages for Resource Owned Equipment and Clarification of Changes in Status of Transmission Element Postings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2762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NPRR256 </a:t>
                      </a:r>
                      <a:r>
                        <a:rPr lang="en-US" sz="1050" dirty="0" smtClean="0"/>
                        <a:t>– Sync w/PRR787, Add Non-Compliance Language to QSE </a:t>
                      </a:r>
                      <a:r>
                        <a:rPr lang="en-US" sz="1050" dirty="0" err="1" smtClean="0"/>
                        <a:t>Perf</a:t>
                      </a:r>
                      <a:r>
                        <a:rPr lang="en-US" sz="1050" dirty="0" smtClean="0"/>
                        <a:t>. Standards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$120k-$135k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27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NPRR419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Revise Real-Time Energy Imbalance and RMR Adjustment Charge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NPRR495 </a:t>
                      </a:r>
                      <a:r>
                        <a:rPr lang="en-US" sz="1050" b="0" dirty="0" smtClean="0"/>
                        <a:t>–</a:t>
                      </a:r>
                      <a:r>
                        <a:rPr lang="en-US" sz="1050" b="0" baseline="0" dirty="0" smtClean="0"/>
                        <a:t> Changes to Ancillary Services Capacity Monitor</a:t>
                      </a:r>
                      <a:endParaRPr lang="en-US" sz="1050" b="0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$105k-$125k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 User Group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NPRR556 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Resource Adequacy During Transmission Equipment Outage</a:t>
                      </a:r>
                      <a:endParaRPr lang="en-US" sz="105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Tenaska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Modifications to Improve</a:t>
                      </a:r>
                      <a:r>
                        <a:rPr lang="en-US" sz="1050" b="0" baseline="0" dirty="0" smtClean="0"/>
                        <a:t> Wind Forecasting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SCR783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Outage Scheduler </a:t>
                      </a:r>
                      <a:r>
                        <a:rPr lang="en-US" sz="1050" b="0" dirty="0" smtClean="0"/>
                        <a:t>Enhancements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$600k-$800k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NPRR515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Day-Ahead</a:t>
                      </a:r>
                      <a:r>
                        <a:rPr lang="en-US" sz="1050" b="0" baseline="0" dirty="0" smtClean="0"/>
                        <a:t> Market Self-Commitment of Generation Resources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$260k-$285k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NPRR617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Offer Flexibility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Calpine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NPRR620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Collateral Requirements for Counter-Parties with No Load or Generation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5737579"/>
            <a:ext cx="8534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 smtClean="0"/>
              <a:t>Expect a More </a:t>
            </a:r>
            <a:r>
              <a:rPr lang="en-US" dirty="0"/>
              <a:t>Detailed Discussion in May</a:t>
            </a:r>
          </a:p>
          <a:p>
            <a:pPr marL="1714500" lvl="3" indent="-285750" eaLnBrk="1" hangingPunct="1">
              <a:buFont typeface="Arial" panose="020B0604020202020204" pitchFamily="34" charset="0"/>
              <a:buChar char="•"/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1400" b="0" dirty="0"/>
              <a:t>Aging Revision Requests where importance/relevance is in question</a:t>
            </a:r>
          </a:p>
          <a:p>
            <a:pPr marL="1714500" lvl="3" indent="-285750" eaLnBrk="1" hangingPunct="1">
              <a:buFont typeface="Arial" panose="020B0604020202020204" pitchFamily="34" charset="0"/>
              <a:buChar char="•"/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1400" b="0" dirty="0"/>
              <a:t>ERCOT input will be included at the May PRS meeting</a:t>
            </a: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57550</TotalTime>
  <Words>314</Words>
  <Application>Microsoft Office PowerPoint</Application>
  <PresentationFormat>On-screen Show (4:3)</PresentationFormat>
  <Paragraphs>86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1432</cp:revision>
  <cp:lastPrinted>2014-10-08T13:10:42Z</cp:lastPrinted>
  <dcterms:created xsi:type="dcterms:W3CDTF">2005-04-21T14:28:35Z</dcterms:created>
  <dcterms:modified xsi:type="dcterms:W3CDTF">2015-04-15T18:37:23Z</dcterms:modified>
</cp:coreProperties>
</file>