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07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942" y="-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February, March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r>
              <a:rPr lang="en-US" sz="1600" dirty="0" smtClean="0"/>
              <a:t>Incidents </a:t>
            </a:r>
            <a:r>
              <a:rPr lang="en-US" sz="1600" dirty="0"/>
              <a:t>&amp; Maintenance – </a:t>
            </a:r>
            <a:r>
              <a:rPr lang="en-US" sz="1600" dirty="0" smtClean="0"/>
              <a:t>February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02/08/15 </a:t>
            </a:r>
            <a:r>
              <a:rPr lang="en-US" sz="1600" dirty="0"/>
              <a:t>– Retail Market planned maintenance </a:t>
            </a:r>
            <a:r>
              <a:rPr lang="en-US" sz="1600" dirty="0" smtClean="0"/>
              <a:t>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02/04,11,14/15 </a:t>
            </a:r>
            <a:r>
              <a:rPr lang="en-US" sz="1600" dirty="0"/>
              <a:t>– </a:t>
            </a:r>
            <a:r>
              <a:rPr lang="en-US" sz="1600" dirty="0" smtClean="0"/>
              <a:t>Premature transitioning of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issues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02/17/15 </a:t>
            </a:r>
            <a:r>
              <a:rPr lang="en-US" sz="1600" dirty="0"/>
              <a:t>– </a:t>
            </a:r>
            <a:r>
              <a:rPr lang="en-US" sz="1600" dirty="0" smtClean="0"/>
              <a:t>Duplicate Retail transactions, Find ESIID intermittent timeouts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March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03/01/15 </a:t>
            </a:r>
            <a:r>
              <a:rPr lang="en-US" sz="1600" dirty="0"/>
              <a:t>– Retail </a:t>
            </a:r>
            <a:r>
              <a:rPr lang="en-US" sz="1600" dirty="0" smtClean="0"/>
              <a:t>Release (Database Upgrade)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03/05/15 – System communication issue impacting the following services:</a:t>
            </a:r>
          </a:p>
          <a:p>
            <a:pPr lvl="2"/>
            <a:r>
              <a:rPr lang="en-US" sz="1200" b="0" dirty="0" smtClean="0"/>
              <a:t>Retail transaction processing</a:t>
            </a:r>
          </a:p>
          <a:p>
            <a:pPr lvl="2"/>
            <a:r>
              <a:rPr lang="en-US" sz="1200" b="0" dirty="0" smtClean="0"/>
              <a:t>Find ESIID, Find Transaction</a:t>
            </a:r>
            <a:endParaRPr lang="en-US" sz="1200" b="0" dirty="0"/>
          </a:p>
          <a:p>
            <a:pPr lvl="2"/>
            <a:r>
              <a:rPr lang="en-US" sz="1200" b="0" dirty="0" err="1" smtClean="0"/>
              <a:t>MarkeTrak</a:t>
            </a:r>
            <a:endParaRPr lang="en-US" sz="1200" b="0" dirty="0"/>
          </a:p>
          <a:p>
            <a:pPr lvl="2"/>
            <a:r>
              <a:rPr lang="en-US" sz="1200" b="0" dirty="0" smtClean="0"/>
              <a:t>MPIM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03/11/15 </a:t>
            </a:r>
            <a:r>
              <a:rPr lang="en-US" sz="1600" dirty="0"/>
              <a:t>– </a:t>
            </a:r>
            <a:r>
              <a:rPr lang="en-US" sz="1600" dirty="0" smtClean="0"/>
              <a:t>Find ESIID, Find Transaction slow performance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Supplemental AMS Interval Data Report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impacts to report in </a:t>
            </a:r>
            <a:r>
              <a:rPr lang="en-US" sz="1600" dirty="0" smtClean="0"/>
              <a:t>February or March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A long term solution has been developed and is scheduled for R3 release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69" y="1054510"/>
            <a:ext cx="8023781" cy="4852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7356</TotalTime>
  <Words>141</Words>
  <Application>Microsoft Office PowerPoint</Application>
  <PresentationFormat>On-screen Show (4:3)</PresentationFormat>
  <Paragraphs>51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350</cp:revision>
  <cp:lastPrinted>2015-03-02T23:22:39Z</cp:lastPrinted>
  <dcterms:created xsi:type="dcterms:W3CDTF">2010-04-12T23:12:02Z</dcterms:created>
  <dcterms:modified xsi:type="dcterms:W3CDTF">2015-04-16T19:25:50Z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