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5"/>
  </p:notesMasterIdLst>
  <p:sldIdLst>
    <p:sldId id="336" r:id="rId2"/>
    <p:sldId id="337" r:id="rId3"/>
    <p:sldId id="33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BBC9"/>
    <a:srgbClr val="8097C6"/>
    <a:srgbClr val="0E78EC"/>
    <a:srgbClr val="0970E1"/>
    <a:srgbClr val="277CD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12" autoAdjust="0"/>
    <p:restoredTop sz="94660"/>
  </p:normalViewPr>
  <p:slideViewPr>
    <p:cSldViewPr>
      <p:cViewPr>
        <p:scale>
          <a:sx n="66" d="100"/>
          <a:sy n="66" d="100"/>
        </p:scale>
        <p:origin x="-2394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0EA710-FCA0-469B-9843-5EA525BBD5D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1EA92-A098-47CC-9101-B5B23AD02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741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1EA92-A098-47CC-9101-B5B23AD0244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A6D0-C453-470C-9166-BAEC6CB94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A6D0-C453-470C-9166-BAEC6CB94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A6D0-C453-470C-9166-BAEC6CB94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A6D0-C453-470C-9166-BAEC6CB94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A6D0-C453-470C-9166-BAEC6CB94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A6D0-C453-470C-9166-BAEC6CB94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A6D0-C453-470C-9166-BAEC6CB94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A6D0-C453-470C-9166-BAEC6CB94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A6D0-C453-470C-9166-BAEC6CB94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A6D0-C453-470C-9166-BAEC6CB94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A6D0-C453-470C-9166-BAEC6CB94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35635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6C3F8-513B-4066-A32B-AF776B0550A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05200" y="6172200"/>
            <a:ext cx="210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152400" y="914400"/>
            <a:ext cx="8839200" cy="76200"/>
          </a:xfrm>
          <a:prstGeom prst="rect">
            <a:avLst/>
          </a:prstGeom>
          <a:solidFill>
            <a:srgbClr val="277C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epartnership.org/intelligent-energy-management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14300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sz="2200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3878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What is SPEER?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1295400"/>
            <a:ext cx="8610600" cy="5105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Member-based, 501(c)3 non-profit organization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Mission to accelerate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adoption of energy efficient products, services, and technologies.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 of six Regional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/>
              <a:t>	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Energy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Efficiency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/>
              <a:t>	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Organizations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/>
              <a:t>	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(REEOs)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Founded in 2011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45 members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3124200"/>
            <a:ext cx="5410200" cy="3126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we creating a Roadmap?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Our objective is to increase the usage of energy data to drive smart energy management in Texas. </a:t>
            </a:r>
          </a:p>
          <a:p>
            <a:r>
              <a:rPr lang="en-US" dirty="0" smtClean="0"/>
              <a:t>We believe Texas is a leader, and that Texas can do much more. We outline some next steps.</a:t>
            </a:r>
          </a:p>
          <a:p>
            <a:r>
              <a:rPr lang="en-US" dirty="0" smtClean="0"/>
              <a:t>The Roadmap follows the Update on Smart Energy in Texas (July 2014)</a:t>
            </a:r>
          </a:p>
          <a:p>
            <a:r>
              <a:rPr lang="en-US" dirty="0" smtClean="0"/>
              <a:t>Has been circulated to approx. 100 reviewers including TDUs, REPs, third parties, DR providers, aggregators, brokers, and consultants, etc.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0" y="1066800"/>
            <a:ext cx="8991600" cy="480060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will present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recommendations to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AMWG at the next meeting.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742950" marR="0" lvl="1" indent="-2857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see the </a:t>
            </a:r>
            <a:r>
              <a:rPr kumimoji="0" lang="en-US" sz="3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draft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Roadmap, please visit: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hlinkClick r:id="rId2"/>
            </a:endParaRPr>
          </a:p>
          <a:p>
            <a:pPr marL="742950" marR="0" lvl="1" indent="-2857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http://eepartnership.org/intelligent-energy-management/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Please provide input!</a:t>
            </a:r>
          </a:p>
          <a:p>
            <a:pPr marL="742950" marR="0" lvl="1" indent="-2857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DLewin@EEPartnership.org</a:t>
            </a:r>
          </a:p>
          <a:p>
            <a:pPr marL="742950" marR="0" lvl="1" indent="-2857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512-279-0753</a:t>
            </a:r>
          </a:p>
          <a:p>
            <a:pPr marL="742950" marR="0" lvl="1" indent="-2857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www.eepartnership.org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nergy Efficiency as a Resource 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6416</TotalTime>
  <Words>149</Words>
  <Application>Microsoft Office PowerPoint</Application>
  <PresentationFormat>On-screen Show (4:3)</PresentationFormat>
  <Paragraphs>26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Energy Efficiency as a Resource 2013</vt:lpstr>
      <vt:lpstr>PowerPoint Presentation</vt:lpstr>
      <vt:lpstr>Why are we creating a Roadmap?</vt:lpstr>
      <vt:lpstr>PowerPoint Presentation</vt:lpstr>
    </vt:vector>
  </TitlesOfParts>
  <Company>Windows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PACE in Texas Doug Lewin Executive Director, SPEER</dc:title>
  <dc:creator>DLewin</dc:creator>
  <cp:lastModifiedBy>00018207</cp:lastModifiedBy>
  <cp:revision>129</cp:revision>
  <dcterms:created xsi:type="dcterms:W3CDTF">2013-08-01T20:36:23Z</dcterms:created>
  <dcterms:modified xsi:type="dcterms:W3CDTF">2015-04-10T19:27:54Z</dcterms:modified>
</cp:coreProperties>
</file>