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E1921D-72C9-4164-8632-28DC2BDD267E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D558A4D-DB96-4F6F-BEA2-2205F7651F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RDWG Update to ROS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276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RRGRR006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RDWG has completed it’s review of the entire RARF glossary, and has drafted RRGRR006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RRGRR has been posted to ERCOT.com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RDWG is recommending it’s approval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9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RRGRR006 </a:t>
            </a:r>
            <a:r>
              <a:rPr lang="en-US" sz="3200" dirty="0" smtClean="0">
                <a:latin typeface="Calibri" panose="020F0502020204030204" pitchFamily="34" charset="0"/>
              </a:rPr>
              <a:t>cont.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Goals:</a:t>
            </a:r>
          </a:p>
          <a:p>
            <a:pPr lvl="1"/>
            <a:r>
              <a:rPr lang="en-US" dirty="0"/>
              <a:t>Validate  the need and usefulness of each data </a:t>
            </a:r>
            <a:r>
              <a:rPr lang="en-US" dirty="0" smtClean="0"/>
              <a:t>point listed on the RARF</a:t>
            </a:r>
            <a:endParaRPr lang="en-US" dirty="0"/>
          </a:p>
          <a:p>
            <a:pPr lvl="1"/>
            <a:r>
              <a:rPr lang="en-US" dirty="0"/>
              <a:t>Consult key ERCOT and Market stakeholders in making each change</a:t>
            </a:r>
          </a:p>
          <a:p>
            <a:pPr lvl="1"/>
            <a:r>
              <a:rPr lang="en-US" dirty="0"/>
              <a:t>Provide clarity of description and applicability for each data point listed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9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RRGRR-006 </a:t>
            </a:r>
            <a:r>
              <a:rPr lang="en-US" sz="3200" dirty="0" smtClean="0">
                <a:latin typeface="Calibri" panose="020F0502020204030204" pitchFamily="34" charset="0"/>
              </a:rPr>
              <a:t>cont.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Out of 785 line items in the glossary: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28 Deletions of unnecessary/redundant items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32 additions (most points were already in the RARF, the changes merely add descriptions and definitions for Market Participants)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Over </a:t>
            </a:r>
            <a:r>
              <a:rPr lang="en-US" smtClean="0"/>
              <a:t>300 revised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2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50</TotalTime>
  <Words>77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Pushpin</vt:lpstr>
      <vt:lpstr>RDWG Update to ROS</vt:lpstr>
      <vt:lpstr>RRGRR006</vt:lpstr>
      <vt:lpstr>RRGRR006 cont.</vt:lpstr>
      <vt:lpstr>RRGRR-006 cont.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RDWG Update to ROS</dc:title>
  <dc:creator>Palen, John</dc:creator>
  <cp:lastModifiedBy>Palen, John</cp:lastModifiedBy>
  <cp:revision>7</cp:revision>
  <dcterms:created xsi:type="dcterms:W3CDTF">2015-03-23T17:38:27Z</dcterms:created>
  <dcterms:modified xsi:type="dcterms:W3CDTF">2015-03-23T18:29:14Z</dcterms:modified>
</cp:coreProperties>
</file>