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42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March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March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03/01/15 – </a:t>
            </a:r>
            <a:r>
              <a:rPr lang="en-US" sz="1600" dirty="0" smtClean="0"/>
              <a:t>Planned Maintenance </a:t>
            </a:r>
            <a:r>
              <a:rPr lang="en-US" sz="1600" dirty="0"/>
              <a:t>(Database </a:t>
            </a:r>
            <a:r>
              <a:rPr lang="en-US" sz="1600" dirty="0" smtClean="0"/>
              <a:t>Upgrade)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03/23/15–03/27/15 </a:t>
            </a:r>
            <a:r>
              <a:rPr lang="en-US" sz="1600" dirty="0"/>
              <a:t>– R2 Release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April </a:t>
            </a:r>
            <a:r>
              <a:rPr lang="en-US" sz="1600" dirty="0" smtClean="0"/>
              <a:t>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04/09/15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04/12/15 – Planned Maintenance (Site Failover – ercot.com,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04/15/15 – Planned Maintenance (Site Failover – External </a:t>
            </a:r>
            <a:r>
              <a:rPr lang="en-US" sz="1600" smtClean="0"/>
              <a:t>Web Services)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7670</TotalTime>
  <Words>92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341</cp:revision>
  <cp:lastPrinted>2014-05-01T15:23:10Z</cp:lastPrinted>
  <dcterms:created xsi:type="dcterms:W3CDTF">2010-04-12T23:12:02Z</dcterms:created>
  <dcterms:modified xsi:type="dcterms:W3CDTF">2015-04-13T21:48:56Z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