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79" r:id="rId5"/>
    <p:sldMasterId id="2147493491" r:id="rId6"/>
    <p:sldMasterId id="2147493503" r:id="rId7"/>
  </p:sldMasterIdLst>
  <p:notesMasterIdLst>
    <p:notesMasterId r:id="rId10"/>
  </p:notesMasterIdLst>
  <p:handoutMasterIdLst>
    <p:handoutMasterId r:id="rId11"/>
  </p:handoutMasterIdLst>
  <p:sldIdLst>
    <p:sldId id="401" r:id="rId8"/>
    <p:sldId id="406" r:id="rId9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85" autoAdjust="0"/>
    <p:restoredTop sz="94595" autoAdjust="0"/>
  </p:normalViewPr>
  <p:slideViewPr>
    <p:cSldViewPr snapToGrid="0" snapToObjects="1">
      <p:cViewPr varScale="1">
        <p:scale>
          <a:sx n="134" d="100"/>
          <a:sy n="134" d="100"/>
        </p:scale>
        <p:origin x="-942" y="-7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30419"/>
            <a:ext cx="7435436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54569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3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35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61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4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9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3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7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74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051298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7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3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87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2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24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0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19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940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0212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1" r:id="rId8"/>
    <p:sldLayoutId id="2147493512" r:id="rId9"/>
    <p:sldLayoutId id="2147493513" r:id="rId10"/>
    <p:sldLayoutId id="214749351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Technology Report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297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Incident Report Highlights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361" y="768246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Service Availability – </a:t>
            </a:r>
            <a:r>
              <a:rPr lang="en-US" sz="1600" dirty="0" smtClean="0"/>
              <a:t>March</a:t>
            </a:r>
            <a:endParaRPr lang="en-US" sz="1600" dirty="0" smtClean="0"/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>
                <a:solidFill>
                  <a:schemeClr val="tx2"/>
                </a:solidFill>
              </a:rPr>
              <a:t>Market Data Transparency IT systems met all SLA targets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Incidents &amp; Maintenance – </a:t>
            </a:r>
            <a:r>
              <a:rPr lang="en-US" sz="1600" dirty="0" smtClean="0"/>
              <a:t>March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03/01/15 – </a:t>
            </a:r>
            <a:r>
              <a:rPr lang="en-US" sz="1600" dirty="0" smtClean="0"/>
              <a:t>Planned Maintenance </a:t>
            </a:r>
            <a:r>
              <a:rPr lang="en-US" sz="1600" dirty="0"/>
              <a:t>(Database </a:t>
            </a:r>
            <a:r>
              <a:rPr lang="en-US" sz="1600" dirty="0" smtClean="0"/>
              <a:t>Upgrade)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03/23/15–03/27/15 </a:t>
            </a:r>
            <a:r>
              <a:rPr lang="en-US" sz="1600" dirty="0"/>
              <a:t>– R2 Release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April </a:t>
            </a:r>
            <a:r>
              <a:rPr lang="en-US" sz="1600" dirty="0" smtClean="0"/>
              <a:t>2015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04/09/15 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04/12/15 – Planned Maintenance (Site Failover – ercot.com, MPIM, Retail API)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04/15/15 – Planned Maintenance (Site Failover – External </a:t>
            </a:r>
            <a:r>
              <a:rPr lang="en-US" sz="1600" smtClean="0"/>
              <a:t>Web Services)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5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C766D08B-9BD9-4F52-9876-573EE2900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7670</TotalTime>
  <Words>92</Words>
  <Application>Microsoft Office PowerPoint</Application>
  <PresentationFormat>On-screen Show (4:3)</PresentationFormat>
  <Paragraphs>41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Custom Design</vt:lpstr>
      <vt:lpstr>1_Custom Design</vt:lpstr>
      <vt:lpstr>2_Custom Design</vt:lpstr>
      <vt:lpstr>3_Custom Design</vt:lpstr>
      <vt:lpstr>Information Technology Report</vt:lpstr>
      <vt:lpstr>Incident Report Highlights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Pagliai, Dave</cp:lastModifiedBy>
  <cp:revision>341</cp:revision>
  <cp:lastPrinted>2014-05-01T15:23:10Z</cp:lastPrinted>
  <dcterms:created xsi:type="dcterms:W3CDTF">2010-04-12T23:12:02Z</dcterms:created>
  <dcterms:modified xsi:type="dcterms:W3CDTF">2015-04-13T21:48:56Z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