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9" r:id="rId3"/>
    <p:sldId id="260" r:id="rId4"/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143000"/>
            <a:ext cx="8991600" cy="1869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21" y="3012755"/>
            <a:ext cx="9095879" cy="3191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4982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809625"/>
            <a:ext cx="9113837" cy="581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667000" y="0"/>
            <a:ext cx="373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March 30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, 2015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96265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7000" y="0"/>
            <a:ext cx="373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March 30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, 2015</a:t>
            </a:r>
            <a:endParaRPr lang="en-US" sz="4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809625"/>
            <a:ext cx="9113837" cy="581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48000" y="3217783"/>
            <a:ext cx="3200400" cy="13542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Between HE6 and HE7: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Load increased 3,500MW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Gen increased 4,600MW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Gen Surplus increased 1,100MW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Wind decreased 771MW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66972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33400"/>
            <a:ext cx="6868886" cy="5864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1404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09600"/>
            <a:ext cx="9144000" cy="554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/>
          <p:cNvSpPr/>
          <p:nvPr/>
        </p:nvSpPr>
        <p:spPr>
          <a:xfrm>
            <a:off x="5486400" y="1524000"/>
            <a:ext cx="6096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814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743982"/>
            <a:ext cx="9144000" cy="5504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val 2"/>
          <p:cNvSpPr/>
          <p:nvPr/>
        </p:nvSpPr>
        <p:spPr>
          <a:xfrm>
            <a:off x="2590800" y="1752600"/>
            <a:ext cx="6096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898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26</Words>
  <Application>Microsoft Office PowerPoint</Application>
  <PresentationFormat>On-screen Show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Barnes, Bill</dc:creator>
  <cp:lastModifiedBy>Bill Barnes (NRG)</cp:lastModifiedBy>
  <cp:revision>7</cp:revision>
  <dcterms:created xsi:type="dcterms:W3CDTF">2006-08-16T00:00:00Z</dcterms:created>
  <dcterms:modified xsi:type="dcterms:W3CDTF">2015-04-03T03:51:35Z</dcterms:modified>
</cp:coreProperties>
</file>