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8991600" cy="186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" y="3012755"/>
            <a:ext cx="9095879" cy="319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8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09625"/>
            <a:ext cx="9113837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March 30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626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March 30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2015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09625"/>
            <a:ext cx="9113837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3217783"/>
            <a:ext cx="3200400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Between HE6 and HE7: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Load increased 3,500MW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Gen increased 4,600MW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Gen Surplus increased 1,100MW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Wind decreased 771MW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697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868886" cy="586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0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9600"/>
            <a:ext cx="9144000" cy="55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486400" y="15240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1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43982"/>
            <a:ext cx="9144000" cy="550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590800" y="17526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Bill</dc:creator>
  <cp:lastModifiedBy>Bill Barnes (NRG)</cp:lastModifiedBy>
  <cp:revision>7</cp:revision>
  <dcterms:created xsi:type="dcterms:W3CDTF">2006-08-16T00:00:00Z</dcterms:created>
  <dcterms:modified xsi:type="dcterms:W3CDTF">2015-04-03T03:51:35Z</dcterms:modified>
</cp:coreProperties>
</file>